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mock_up">
    <p:spTree>
      <p:nvGrpSpPr>
        <p:cNvPr id="1" name=""/>
        <p:cNvGrpSpPr/>
        <p:nvPr/>
      </p:nvGrpSpPr>
      <p:grpSpPr>
        <a:xfrm>
          <a:off x="0" y="0"/>
          <a:ext cx="0" cy="0"/>
          <a:chOff x="0" y="0"/>
          <a:chExt cx="0" cy="0"/>
        </a:xfrm>
      </p:grpSpPr>
    </p:spTree>
    <p:extLst>
      <p:ext uri="{BB962C8B-B14F-4D97-AF65-F5344CB8AC3E}">
        <p14:creationId xmlns:p14="http://schemas.microsoft.com/office/powerpoint/2010/main" val="896669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 name="Picture 47" descr="iPhone-5-Black-White-MockUp.png"/>
          <p:cNvPicPr>
            <a:picLocks noChangeAspect="1"/>
          </p:cNvPicPr>
          <p:nvPr/>
        </p:nvPicPr>
        <p:blipFill>
          <a:blip r:embed="rId2" cstate="print"/>
          <a:stretch>
            <a:fillRect/>
          </a:stretch>
        </p:blipFill>
        <p:spPr>
          <a:xfrm>
            <a:off x="3491782" y="2260621"/>
            <a:ext cx="1841451" cy="3860800"/>
          </a:xfrm>
          <a:prstGeom prst="rect">
            <a:avLst/>
          </a:prstGeom>
        </p:spPr>
      </p:pic>
      <p:sp>
        <p:nvSpPr>
          <p:cNvPr id="49" name="Oval 48"/>
          <p:cNvSpPr/>
          <p:nvPr/>
        </p:nvSpPr>
        <p:spPr bwMode="auto">
          <a:xfrm>
            <a:off x="5631707" y="3733821"/>
            <a:ext cx="914400" cy="914400"/>
          </a:xfrm>
          <a:prstGeom prst="ellipse">
            <a:avLst/>
          </a:prstGeom>
          <a:solidFill>
            <a:srgbClr val="939393"/>
          </a:solidFill>
          <a:ln w="19050">
            <a:noFill/>
            <a:round/>
            <a:headEnd/>
            <a:tailEnd/>
          </a:ln>
        </p:spPr>
        <p:txBody>
          <a:bodyPr vert="horz" wrap="none" lIns="121920" tIns="60960" rIns="121920" bIns="60960" numCol="1" rtlCol="0" anchor="ctr" anchorCtr="1" compatLnSpc="1">
            <a:prstTxWarp prst="textNoShape">
              <a:avLst/>
            </a:prstTxWarp>
          </a:bodyPr>
          <a:lstStyle/>
          <a:p>
            <a:pPr algn="ctr"/>
            <a:r>
              <a:rPr lang="en-US" sz="3200" b="1" dirty="0">
                <a:solidFill>
                  <a:schemeClr val="bg1"/>
                </a:solidFill>
              </a:rPr>
              <a:t>VS</a:t>
            </a:r>
          </a:p>
        </p:txBody>
      </p:sp>
      <p:sp>
        <p:nvSpPr>
          <p:cNvPr id="50" name="Picture Placeholder 7"/>
          <p:cNvSpPr txBox="1">
            <a:spLocks/>
          </p:cNvSpPr>
          <p:nvPr/>
        </p:nvSpPr>
        <p:spPr>
          <a:xfrm>
            <a:off x="3596675" y="2802467"/>
            <a:ext cx="1631664" cy="2815163"/>
          </a:xfrm>
          <a:prstGeom prst="rect">
            <a:avLst/>
          </a:prstGeom>
          <a:blipFill>
            <a:blip r:embed="rId3"/>
            <a:stretch>
              <a:fillRect/>
            </a:stretch>
          </a:blipFill>
          <a:ln w="3175">
            <a:noFill/>
          </a:ln>
        </p:spPr>
        <p:txBody>
          <a:bodyPr wrap="none" tIns="0" bIns="731520" anchor="b"/>
          <a:lstStyle>
            <a:lvl1pPr marL="228600" indent="-228600" algn="ctr" defTabSz="914400" rtl="0" eaLnBrk="1" latinLnBrk="0" hangingPunct="1">
              <a:lnSpc>
                <a:spcPct val="90000"/>
              </a:lnSpc>
              <a:spcBef>
                <a:spcPts val="1000"/>
              </a:spcBef>
              <a:buFont typeface="Arial" panose="020B0604020202020204" pitchFamily="34" charset="0"/>
              <a:buNone/>
              <a:defRPr sz="1200"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pic>
        <p:nvPicPr>
          <p:cNvPr id="51" name="Picture 50" descr="iPhone-5-Black-White-Moc.png"/>
          <p:cNvPicPr>
            <a:picLocks noChangeAspect="1"/>
          </p:cNvPicPr>
          <p:nvPr/>
        </p:nvPicPr>
        <p:blipFill>
          <a:blip r:embed="rId4" cstate="print"/>
          <a:stretch>
            <a:fillRect/>
          </a:stretch>
        </p:blipFill>
        <p:spPr>
          <a:xfrm>
            <a:off x="6838518" y="2260621"/>
            <a:ext cx="1847515" cy="3860800"/>
          </a:xfrm>
          <a:prstGeom prst="rect">
            <a:avLst/>
          </a:prstGeom>
        </p:spPr>
      </p:pic>
      <p:sp>
        <p:nvSpPr>
          <p:cNvPr id="52" name="Picture Placeholder 7"/>
          <p:cNvSpPr txBox="1">
            <a:spLocks/>
          </p:cNvSpPr>
          <p:nvPr/>
        </p:nvSpPr>
        <p:spPr>
          <a:xfrm>
            <a:off x="6961260" y="2802467"/>
            <a:ext cx="1631664" cy="2815163"/>
          </a:xfrm>
          <a:prstGeom prst="rect">
            <a:avLst/>
          </a:prstGeom>
          <a:blipFill>
            <a:blip r:embed="rId5"/>
            <a:stretch>
              <a:fillRect/>
            </a:stretch>
          </a:blipFill>
          <a:ln w="3175">
            <a:noFill/>
          </a:ln>
        </p:spPr>
        <p:txBody>
          <a:bodyPr wrap="none" tIns="0" bIns="731520" anchor="b"/>
          <a:lstStyle>
            <a:lvl1pPr marL="228600" indent="-228600" algn="ctr" defTabSz="914400" rtl="0" eaLnBrk="1" latinLnBrk="0" hangingPunct="1">
              <a:lnSpc>
                <a:spcPct val="90000"/>
              </a:lnSpc>
              <a:spcBef>
                <a:spcPts val="1000"/>
              </a:spcBef>
              <a:buFont typeface="Arial" panose="020B0604020202020204" pitchFamily="34" charset="0"/>
              <a:buNone/>
              <a:defRPr sz="1200"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58" name="Text Box 10"/>
          <p:cNvSpPr txBox="1">
            <a:spLocks noChangeArrowheads="1"/>
          </p:cNvSpPr>
          <p:nvPr/>
        </p:nvSpPr>
        <p:spPr bwMode="auto">
          <a:xfrm>
            <a:off x="957583" y="2480024"/>
            <a:ext cx="2468880" cy="109728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60" name="Oval 59"/>
          <p:cNvSpPr>
            <a:spLocks noChangeAspect="1"/>
          </p:cNvSpPr>
          <p:nvPr/>
        </p:nvSpPr>
        <p:spPr>
          <a:xfrm>
            <a:off x="324806" y="2570335"/>
            <a:ext cx="548640" cy="548640"/>
          </a:xfrm>
          <a:prstGeom prst="ellipse">
            <a:avLst/>
          </a:prstGeom>
          <a:solidFill>
            <a:srgbClr val="FE4A1E"/>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latin typeface="Candara" panose="020E0502030303020204" pitchFamily="34" charset="0"/>
            </a:endParaRPr>
          </a:p>
        </p:txBody>
      </p:sp>
      <p:sp>
        <p:nvSpPr>
          <p:cNvPr id="62" name="Text Box 10"/>
          <p:cNvSpPr txBox="1">
            <a:spLocks noChangeArrowheads="1"/>
          </p:cNvSpPr>
          <p:nvPr/>
        </p:nvSpPr>
        <p:spPr bwMode="auto">
          <a:xfrm>
            <a:off x="957583" y="3557259"/>
            <a:ext cx="2468880" cy="109728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64" name="Oval 63"/>
          <p:cNvSpPr>
            <a:spLocks noChangeAspect="1"/>
          </p:cNvSpPr>
          <p:nvPr/>
        </p:nvSpPr>
        <p:spPr>
          <a:xfrm>
            <a:off x="324806" y="3647570"/>
            <a:ext cx="548640" cy="548640"/>
          </a:xfrm>
          <a:prstGeom prst="ellipse">
            <a:avLst/>
          </a:prstGeom>
          <a:solidFill>
            <a:srgbClr val="5C9AD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66" name="Text Box 10"/>
          <p:cNvSpPr txBox="1">
            <a:spLocks noChangeArrowheads="1"/>
          </p:cNvSpPr>
          <p:nvPr/>
        </p:nvSpPr>
        <p:spPr bwMode="auto">
          <a:xfrm>
            <a:off x="957583" y="4629865"/>
            <a:ext cx="2468880" cy="109728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68" name="Oval 67"/>
          <p:cNvSpPr>
            <a:spLocks noChangeAspect="1"/>
          </p:cNvSpPr>
          <p:nvPr/>
        </p:nvSpPr>
        <p:spPr>
          <a:xfrm>
            <a:off x="324806" y="4720176"/>
            <a:ext cx="548640" cy="548640"/>
          </a:xfrm>
          <a:prstGeom prst="ellipse">
            <a:avLst/>
          </a:prstGeom>
          <a:solidFill>
            <a:srgbClr val="44546B"/>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 name="TextBox 1"/>
          <p:cNvSpPr txBox="1"/>
          <p:nvPr/>
        </p:nvSpPr>
        <p:spPr>
          <a:xfrm>
            <a:off x="274502" y="2659994"/>
            <a:ext cx="640080" cy="365760"/>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$123</a:t>
            </a:r>
          </a:p>
        </p:txBody>
      </p:sp>
      <p:sp>
        <p:nvSpPr>
          <p:cNvPr id="74" name="TextBox 73"/>
          <p:cNvSpPr txBox="1"/>
          <p:nvPr/>
        </p:nvSpPr>
        <p:spPr>
          <a:xfrm>
            <a:off x="256132" y="3739010"/>
            <a:ext cx="640080" cy="365760"/>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24%</a:t>
            </a:r>
          </a:p>
        </p:txBody>
      </p:sp>
      <p:sp>
        <p:nvSpPr>
          <p:cNvPr id="75" name="TextBox 74"/>
          <p:cNvSpPr txBox="1"/>
          <p:nvPr/>
        </p:nvSpPr>
        <p:spPr>
          <a:xfrm>
            <a:off x="274502" y="4807605"/>
            <a:ext cx="640080" cy="365760"/>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4.2k</a:t>
            </a:r>
          </a:p>
        </p:txBody>
      </p:sp>
      <p:sp>
        <p:nvSpPr>
          <p:cNvPr id="77" name="Text Box 10"/>
          <p:cNvSpPr txBox="1">
            <a:spLocks noChangeArrowheads="1"/>
          </p:cNvSpPr>
          <p:nvPr/>
        </p:nvSpPr>
        <p:spPr bwMode="auto">
          <a:xfrm>
            <a:off x="9576610" y="2570335"/>
            <a:ext cx="2468880" cy="109728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78" name="Oval 77"/>
          <p:cNvSpPr>
            <a:spLocks noChangeAspect="1"/>
          </p:cNvSpPr>
          <p:nvPr/>
        </p:nvSpPr>
        <p:spPr>
          <a:xfrm>
            <a:off x="8943833" y="2660646"/>
            <a:ext cx="548640" cy="548640"/>
          </a:xfrm>
          <a:prstGeom prst="ellipse">
            <a:avLst/>
          </a:prstGeom>
          <a:solidFill>
            <a:srgbClr val="FE4A1E"/>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latin typeface="Candara" panose="020E0502030303020204" pitchFamily="34" charset="0"/>
            </a:endParaRPr>
          </a:p>
        </p:txBody>
      </p:sp>
      <p:sp>
        <p:nvSpPr>
          <p:cNvPr id="79" name="Text Box 10"/>
          <p:cNvSpPr txBox="1">
            <a:spLocks noChangeArrowheads="1"/>
          </p:cNvSpPr>
          <p:nvPr/>
        </p:nvSpPr>
        <p:spPr bwMode="auto">
          <a:xfrm>
            <a:off x="9576610" y="3647570"/>
            <a:ext cx="2468880" cy="109728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80" name="Oval 79"/>
          <p:cNvSpPr>
            <a:spLocks noChangeAspect="1"/>
          </p:cNvSpPr>
          <p:nvPr/>
        </p:nvSpPr>
        <p:spPr>
          <a:xfrm>
            <a:off x="8943833" y="3737881"/>
            <a:ext cx="548640" cy="548640"/>
          </a:xfrm>
          <a:prstGeom prst="ellipse">
            <a:avLst/>
          </a:prstGeom>
          <a:solidFill>
            <a:srgbClr val="5C9AD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81" name="Text Box 10"/>
          <p:cNvSpPr txBox="1">
            <a:spLocks noChangeArrowheads="1"/>
          </p:cNvSpPr>
          <p:nvPr/>
        </p:nvSpPr>
        <p:spPr bwMode="auto">
          <a:xfrm>
            <a:off x="9576610" y="4720176"/>
            <a:ext cx="2468880" cy="109728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82" name="Oval 81"/>
          <p:cNvSpPr>
            <a:spLocks noChangeAspect="1"/>
          </p:cNvSpPr>
          <p:nvPr/>
        </p:nvSpPr>
        <p:spPr>
          <a:xfrm>
            <a:off x="8943833" y="4810487"/>
            <a:ext cx="548640" cy="548640"/>
          </a:xfrm>
          <a:prstGeom prst="ellipse">
            <a:avLst/>
          </a:prstGeom>
          <a:solidFill>
            <a:srgbClr val="44546B"/>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83" name="TextBox 82"/>
          <p:cNvSpPr txBox="1"/>
          <p:nvPr/>
        </p:nvSpPr>
        <p:spPr>
          <a:xfrm>
            <a:off x="8893529" y="2750305"/>
            <a:ext cx="640080" cy="365760"/>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$123</a:t>
            </a:r>
          </a:p>
        </p:txBody>
      </p:sp>
      <p:sp>
        <p:nvSpPr>
          <p:cNvPr id="84" name="TextBox 83"/>
          <p:cNvSpPr txBox="1"/>
          <p:nvPr/>
        </p:nvSpPr>
        <p:spPr>
          <a:xfrm>
            <a:off x="8875159" y="3829321"/>
            <a:ext cx="640080" cy="365760"/>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24%</a:t>
            </a:r>
          </a:p>
        </p:txBody>
      </p:sp>
      <p:sp>
        <p:nvSpPr>
          <p:cNvPr id="85" name="TextBox 84"/>
          <p:cNvSpPr txBox="1"/>
          <p:nvPr/>
        </p:nvSpPr>
        <p:spPr>
          <a:xfrm>
            <a:off x="8893529" y="4897916"/>
            <a:ext cx="640080" cy="365760"/>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4.2k</a:t>
            </a:r>
          </a:p>
        </p:txBody>
      </p:sp>
      <p:sp>
        <p:nvSpPr>
          <p:cNvPr id="86" name="TextBox 85"/>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26" name="Picture 25">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44517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wipe(left)">
                                      <p:cBhvr>
                                        <p:cTn id="7" dur="500"/>
                                        <p:tgtEl>
                                          <p:spTgt spid="86"/>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fade">
                                      <p:cBhvr>
                                        <p:cTn id="11" dur="1000"/>
                                        <p:tgtEl>
                                          <p:spTgt spid="48"/>
                                        </p:tgtEl>
                                      </p:cBhvr>
                                    </p:animEffect>
                                    <p:anim calcmode="lin" valueType="num">
                                      <p:cBhvr>
                                        <p:cTn id="12" dur="1000" fill="hold"/>
                                        <p:tgtEl>
                                          <p:spTgt spid="48"/>
                                        </p:tgtEl>
                                        <p:attrNameLst>
                                          <p:attrName>ppt_x</p:attrName>
                                        </p:attrNameLst>
                                      </p:cBhvr>
                                      <p:tavLst>
                                        <p:tav tm="0">
                                          <p:val>
                                            <p:strVal val="#ppt_x"/>
                                          </p:val>
                                        </p:tav>
                                        <p:tav tm="100000">
                                          <p:val>
                                            <p:strVal val="#ppt_x"/>
                                          </p:val>
                                        </p:tav>
                                      </p:tavLst>
                                    </p:anim>
                                    <p:anim calcmode="lin" valueType="num">
                                      <p:cBhvr>
                                        <p:cTn id="13" dur="900" decel="100000" fill="hold"/>
                                        <p:tgtEl>
                                          <p:spTgt spid="48"/>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8"/>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45" presetClass="entr" presetSubtype="0" fill="hold" grpId="0" nodeType="afterEffect">
                                  <p:stCondLst>
                                    <p:cond delay="0"/>
                                  </p:stCondLst>
                                  <p:childTnLst>
                                    <p:set>
                                      <p:cBhvr>
                                        <p:cTn id="17" dur="1" fill="hold">
                                          <p:stCondLst>
                                            <p:cond delay="0"/>
                                          </p:stCondLst>
                                        </p:cTn>
                                        <p:tgtEl>
                                          <p:spTgt spid="49"/>
                                        </p:tgtEl>
                                        <p:attrNameLst>
                                          <p:attrName>style.visibility</p:attrName>
                                        </p:attrNameLst>
                                      </p:cBhvr>
                                      <p:to>
                                        <p:strVal val="visible"/>
                                      </p:to>
                                    </p:set>
                                    <p:animEffect transition="in" filter="fade">
                                      <p:cBhvr>
                                        <p:cTn id="18" dur="2000"/>
                                        <p:tgtEl>
                                          <p:spTgt spid="49"/>
                                        </p:tgtEl>
                                      </p:cBhvr>
                                    </p:animEffect>
                                    <p:anim calcmode="lin" valueType="num">
                                      <p:cBhvr>
                                        <p:cTn id="19" dur="2000" fill="hold"/>
                                        <p:tgtEl>
                                          <p:spTgt spid="49"/>
                                        </p:tgtEl>
                                        <p:attrNameLst>
                                          <p:attrName>ppt_w</p:attrName>
                                        </p:attrNameLst>
                                      </p:cBhvr>
                                      <p:tavLst>
                                        <p:tav tm="0" fmla="#ppt_w*sin(2.5*pi*$)">
                                          <p:val>
                                            <p:fltVal val="0"/>
                                          </p:val>
                                        </p:tav>
                                        <p:tav tm="100000">
                                          <p:val>
                                            <p:fltVal val="1"/>
                                          </p:val>
                                        </p:tav>
                                      </p:tavLst>
                                    </p:anim>
                                    <p:anim calcmode="lin" valueType="num">
                                      <p:cBhvr>
                                        <p:cTn id="20" dur="2000" fill="hold"/>
                                        <p:tgtEl>
                                          <p:spTgt spid="49"/>
                                        </p:tgtEl>
                                        <p:attrNameLst>
                                          <p:attrName>ppt_h</p:attrName>
                                        </p:attrNameLst>
                                      </p:cBhvr>
                                      <p:tavLst>
                                        <p:tav tm="0">
                                          <p:val>
                                            <p:strVal val="#ppt_h"/>
                                          </p:val>
                                        </p:tav>
                                        <p:tav tm="100000">
                                          <p:val>
                                            <p:strVal val="#ppt_h"/>
                                          </p:val>
                                        </p:tav>
                                      </p:tavLst>
                                    </p:anim>
                                  </p:childTnLst>
                                </p:cTn>
                              </p:par>
                              <p:par>
                                <p:cTn id="21" presetID="37" presetClass="entr" presetSubtype="0" fill="hold" nodeType="withEffect">
                                  <p:stCondLst>
                                    <p:cond delay="1000"/>
                                  </p:stCondLst>
                                  <p:childTnLst>
                                    <p:set>
                                      <p:cBhvr>
                                        <p:cTn id="22" dur="1" fill="hold">
                                          <p:stCondLst>
                                            <p:cond delay="0"/>
                                          </p:stCondLst>
                                        </p:cTn>
                                        <p:tgtEl>
                                          <p:spTgt spid="51"/>
                                        </p:tgtEl>
                                        <p:attrNameLst>
                                          <p:attrName>style.visibility</p:attrName>
                                        </p:attrNameLst>
                                      </p:cBhvr>
                                      <p:to>
                                        <p:strVal val="visible"/>
                                      </p:to>
                                    </p:set>
                                    <p:animEffect transition="in" filter="fade">
                                      <p:cBhvr>
                                        <p:cTn id="23" dur="1000"/>
                                        <p:tgtEl>
                                          <p:spTgt spid="51"/>
                                        </p:tgtEl>
                                      </p:cBhvr>
                                    </p:animEffect>
                                    <p:anim calcmode="lin" valueType="num">
                                      <p:cBhvr>
                                        <p:cTn id="24" dur="1000" fill="hold"/>
                                        <p:tgtEl>
                                          <p:spTgt spid="51"/>
                                        </p:tgtEl>
                                        <p:attrNameLst>
                                          <p:attrName>ppt_x</p:attrName>
                                        </p:attrNameLst>
                                      </p:cBhvr>
                                      <p:tavLst>
                                        <p:tav tm="0">
                                          <p:val>
                                            <p:strVal val="#ppt_x"/>
                                          </p:val>
                                        </p:tav>
                                        <p:tav tm="100000">
                                          <p:val>
                                            <p:strVal val="#ppt_x"/>
                                          </p:val>
                                        </p:tav>
                                      </p:tavLst>
                                    </p:anim>
                                    <p:anim calcmode="lin" valueType="num">
                                      <p:cBhvr>
                                        <p:cTn id="25" dur="900" decel="100000" fill="hold"/>
                                        <p:tgtEl>
                                          <p:spTgt spid="51"/>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childTnLst>
                          </p:cTn>
                        </p:par>
                        <p:par>
                          <p:cTn id="27" fill="hold">
                            <p:stCondLst>
                              <p:cond delay="3500"/>
                            </p:stCondLst>
                            <p:childTnLst>
                              <p:par>
                                <p:cTn id="28" presetID="53" presetClass="entr" presetSubtype="16" fill="hold" grpId="0" nodeType="afterEffect">
                                  <p:stCondLst>
                                    <p:cond delay="0"/>
                                  </p:stCondLst>
                                  <p:childTnLst>
                                    <p:set>
                                      <p:cBhvr>
                                        <p:cTn id="29" dur="1" fill="hold">
                                          <p:stCondLst>
                                            <p:cond delay="0"/>
                                          </p:stCondLst>
                                        </p:cTn>
                                        <p:tgtEl>
                                          <p:spTgt spid="50"/>
                                        </p:tgtEl>
                                        <p:attrNameLst>
                                          <p:attrName>style.visibility</p:attrName>
                                        </p:attrNameLst>
                                      </p:cBhvr>
                                      <p:to>
                                        <p:strVal val="visible"/>
                                      </p:to>
                                    </p:set>
                                    <p:anim calcmode="lin" valueType="num">
                                      <p:cBhvr>
                                        <p:cTn id="30" dur="500" fill="hold"/>
                                        <p:tgtEl>
                                          <p:spTgt spid="50"/>
                                        </p:tgtEl>
                                        <p:attrNameLst>
                                          <p:attrName>ppt_w</p:attrName>
                                        </p:attrNameLst>
                                      </p:cBhvr>
                                      <p:tavLst>
                                        <p:tav tm="0">
                                          <p:val>
                                            <p:fltVal val="0"/>
                                          </p:val>
                                        </p:tav>
                                        <p:tav tm="100000">
                                          <p:val>
                                            <p:strVal val="#ppt_w"/>
                                          </p:val>
                                        </p:tav>
                                      </p:tavLst>
                                    </p:anim>
                                    <p:anim calcmode="lin" valueType="num">
                                      <p:cBhvr>
                                        <p:cTn id="31" dur="500" fill="hold"/>
                                        <p:tgtEl>
                                          <p:spTgt spid="50"/>
                                        </p:tgtEl>
                                        <p:attrNameLst>
                                          <p:attrName>ppt_h</p:attrName>
                                        </p:attrNameLst>
                                      </p:cBhvr>
                                      <p:tavLst>
                                        <p:tav tm="0">
                                          <p:val>
                                            <p:fltVal val="0"/>
                                          </p:val>
                                        </p:tav>
                                        <p:tav tm="100000">
                                          <p:val>
                                            <p:strVal val="#ppt_h"/>
                                          </p:val>
                                        </p:tav>
                                      </p:tavLst>
                                    </p:anim>
                                    <p:animEffect transition="in" filter="fade">
                                      <p:cBhvr>
                                        <p:cTn id="32" dur="500"/>
                                        <p:tgtEl>
                                          <p:spTgt spid="50"/>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52"/>
                                        </p:tgtEl>
                                        <p:attrNameLst>
                                          <p:attrName>style.visibility</p:attrName>
                                        </p:attrNameLst>
                                      </p:cBhvr>
                                      <p:to>
                                        <p:strVal val="visible"/>
                                      </p:to>
                                    </p:set>
                                    <p:anim calcmode="lin" valueType="num">
                                      <p:cBhvr>
                                        <p:cTn id="35" dur="500" fill="hold"/>
                                        <p:tgtEl>
                                          <p:spTgt spid="52"/>
                                        </p:tgtEl>
                                        <p:attrNameLst>
                                          <p:attrName>ppt_w</p:attrName>
                                        </p:attrNameLst>
                                      </p:cBhvr>
                                      <p:tavLst>
                                        <p:tav tm="0">
                                          <p:val>
                                            <p:fltVal val="0"/>
                                          </p:val>
                                        </p:tav>
                                        <p:tav tm="100000">
                                          <p:val>
                                            <p:strVal val="#ppt_w"/>
                                          </p:val>
                                        </p:tav>
                                      </p:tavLst>
                                    </p:anim>
                                    <p:anim calcmode="lin" valueType="num">
                                      <p:cBhvr>
                                        <p:cTn id="36" dur="500" fill="hold"/>
                                        <p:tgtEl>
                                          <p:spTgt spid="52"/>
                                        </p:tgtEl>
                                        <p:attrNameLst>
                                          <p:attrName>ppt_h</p:attrName>
                                        </p:attrNameLst>
                                      </p:cBhvr>
                                      <p:tavLst>
                                        <p:tav tm="0">
                                          <p:val>
                                            <p:fltVal val="0"/>
                                          </p:val>
                                        </p:tav>
                                        <p:tav tm="100000">
                                          <p:val>
                                            <p:strVal val="#ppt_h"/>
                                          </p:val>
                                        </p:tav>
                                      </p:tavLst>
                                    </p:anim>
                                    <p:animEffect transition="in" filter="fade">
                                      <p:cBhvr>
                                        <p:cTn id="37" dur="500"/>
                                        <p:tgtEl>
                                          <p:spTgt spid="52"/>
                                        </p:tgtEl>
                                      </p:cBhvr>
                                    </p:animEffect>
                                  </p:childTnLst>
                                </p:cTn>
                              </p:par>
                            </p:childTnLst>
                          </p:cTn>
                        </p:par>
                        <p:par>
                          <p:cTn id="38" fill="hold">
                            <p:stCondLst>
                              <p:cond delay="4000"/>
                            </p:stCondLst>
                            <p:childTnLst>
                              <p:par>
                                <p:cTn id="39" presetID="53" presetClass="entr" presetSubtype="528" fill="hold" grpId="0" nodeType="after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p:cTn id="41" dur="500" fill="hold"/>
                                        <p:tgtEl>
                                          <p:spTgt spid="2"/>
                                        </p:tgtEl>
                                        <p:attrNameLst>
                                          <p:attrName>ppt_w</p:attrName>
                                        </p:attrNameLst>
                                      </p:cBhvr>
                                      <p:tavLst>
                                        <p:tav tm="0">
                                          <p:val>
                                            <p:fltVal val="0"/>
                                          </p:val>
                                        </p:tav>
                                        <p:tav tm="100000">
                                          <p:val>
                                            <p:strVal val="#ppt_w"/>
                                          </p:val>
                                        </p:tav>
                                      </p:tavLst>
                                    </p:anim>
                                    <p:anim calcmode="lin" valueType="num">
                                      <p:cBhvr>
                                        <p:cTn id="42" dur="500" fill="hold"/>
                                        <p:tgtEl>
                                          <p:spTgt spid="2"/>
                                        </p:tgtEl>
                                        <p:attrNameLst>
                                          <p:attrName>ppt_h</p:attrName>
                                        </p:attrNameLst>
                                      </p:cBhvr>
                                      <p:tavLst>
                                        <p:tav tm="0">
                                          <p:val>
                                            <p:fltVal val="0"/>
                                          </p:val>
                                        </p:tav>
                                        <p:tav tm="100000">
                                          <p:val>
                                            <p:strVal val="#ppt_h"/>
                                          </p:val>
                                        </p:tav>
                                      </p:tavLst>
                                    </p:anim>
                                    <p:animEffect transition="in" filter="fade">
                                      <p:cBhvr>
                                        <p:cTn id="43" dur="500"/>
                                        <p:tgtEl>
                                          <p:spTgt spid="2"/>
                                        </p:tgtEl>
                                      </p:cBhvr>
                                    </p:animEffect>
                                    <p:anim calcmode="lin" valueType="num">
                                      <p:cBhvr>
                                        <p:cTn id="44" dur="500" fill="hold"/>
                                        <p:tgtEl>
                                          <p:spTgt spid="2"/>
                                        </p:tgtEl>
                                        <p:attrNameLst>
                                          <p:attrName>ppt_x</p:attrName>
                                        </p:attrNameLst>
                                      </p:cBhvr>
                                      <p:tavLst>
                                        <p:tav tm="0">
                                          <p:val>
                                            <p:fltVal val="0.5"/>
                                          </p:val>
                                        </p:tav>
                                        <p:tav tm="100000">
                                          <p:val>
                                            <p:strVal val="#ppt_x"/>
                                          </p:val>
                                        </p:tav>
                                      </p:tavLst>
                                    </p:anim>
                                    <p:anim calcmode="lin" valueType="num">
                                      <p:cBhvr>
                                        <p:cTn id="45" dur="500" fill="hold"/>
                                        <p:tgtEl>
                                          <p:spTgt spid="2"/>
                                        </p:tgtEl>
                                        <p:attrNameLst>
                                          <p:attrName>ppt_y</p:attrName>
                                        </p:attrNameLst>
                                      </p:cBhvr>
                                      <p:tavLst>
                                        <p:tav tm="0">
                                          <p:val>
                                            <p:fltVal val="0.5"/>
                                          </p:val>
                                        </p:tav>
                                        <p:tav tm="100000">
                                          <p:val>
                                            <p:strVal val="#ppt_y"/>
                                          </p:val>
                                        </p:tav>
                                      </p:tavLst>
                                    </p:anim>
                                  </p:childTnLst>
                                </p:cTn>
                              </p:par>
                              <p:par>
                                <p:cTn id="46" presetID="53" presetClass="entr" presetSubtype="528" fill="hold" grpId="0" nodeType="withEffect">
                                  <p:stCondLst>
                                    <p:cond delay="0"/>
                                  </p:stCondLst>
                                  <p:childTnLst>
                                    <p:set>
                                      <p:cBhvr>
                                        <p:cTn id="47" dur="1" fill="hold">
                                          <p:stCondLst>
                                            <p:cond delay="0"/>
                                          </p:stCondLst>
                                        </p:cTn>
                                        <p:tgtEl>
                                          <p:spTgt spid="60"/>
                                        </p:tgtEl>
                                        <p:attrNameLst>
                                          <p:attrName>style.visibility</p:attrName>
                                        </p:attrNameLst>
                                      </p:cBhvr>
                                      <p:to>
                                        <p:strVal val="visible"/>
                                      </p:to>
                                    </p:set>
                                    <p:anim calcmode="lin" valueType="num">
                                      <p:cBhvr>
                                        <p:cTn id="48" dur="500" fill="hold"/>
                                        <p:tgtEl>
                                          <p:spTgt spid="60"/>
                                        </p:tgtEl>
                                        <p:attrNameLst>
                                          <p:attrName>ppt_w</p:attrName>
                                        </p:attrNameLst>
                                      </p:cBhvr>
                                      <p:tavLst>
                                        <p:tav tm="0">
                                          <p:val>
                                            <p:fltVal val="0"/>
                                          </p:val>
                                        </p:tav>
                                        <p:tav tm="100000">
                                          <p:val>
                                            <p:strVal val="#ppt_w"/>
                                          </p:val>
                                        </p:tav>
                                      </p:tavLst>
                                    </p:anim>
                                    <p:anim calcmode="lin" valueType="num">
                                      <p:cBhvr>
                                        <p:cTn id="49" dur="500" fill="hold"/>
                                        <p:tgtEl>
                                          <p:spTgt spid="60"/>
                                        </p:tgtEl>
                                        <p:attrNameLst>
                                          <p:attrName>ppt_h</p:attrName>
                                        </p:attrNameLst>
                                      </p:cBhvr>
                                      <p:tavLst>
                                        <p:tav tm="0">
                                          <p:val>
                                            <p:fltVal val="0"/>
                                          </p:val>
                                        </p:tav>
                                        <p:tav tm="100000">
                                          <p:val>
                                            <p:strVal val="#ppt_h"/>
                                          </p:val>
                                        </p:tav>
                                      </p:tavLst>
                                    </p:anim>
                                    <p:animEffect transition="in" filter="fade">
                                      <p:cBhvr>
                                        <p:cTn id="50" dur="500"/>
                                        <p:tgtEl>
                                          <p:spTgt spid="60"/>
                                        </p:tgtEl>
                                      </p:cBhvr>
                                    </p:animEffect>
                                    <p:anim calcmode="lin" valueType="num">
                                      <p:cBhvr>
                                        <p:cTn id="51" dur="500" fill="hold"/>
                                        <p:tgtEl>
                                          <p:spTgt spid="60"/>
                                        </p:tgtEl>
                                        <p:attrNameLst>
                                          <p:attrName>ppt_x</p:attrName>
                                        </p:attrNameLst>
                                      </p:cBhvr>
                                      <p:tavLst>
                                        <p:tav tm="0">
                                          <p:val>
                                            <p:fltVal val="0.5"/>
                                          </p:val>
                                        </p:tav>
                                        <p:tav tm="100000">
                                          <p:val>
                                            <p:strVal val="#ppt_x"/>
                                          </p:val>
                                        </p:tav>
                                      </p:tavLst>
                                    </p:anim>
                                    <p:anim calcmode="lin" valueType="num">
                                      <p:cBhvr>
                                        <p:cTn id="52" dur="500" fill="hold"/>
                                        <p:tgtEl>
                                          <p:spTgt spid="60"/>
                                        </p:tgtEl>
                                        <p:attrNameLst>
                                          <p:attrName>ppt_y</p:attrName>
                                        </p:attrNameLst>
                                      </p:cBhvr>
                                      <p:tavLst>
                                        <p:tav tm="0">
                                          <p:val>
                                            <p:fltVal val="0.5"/>
                                          </p:val>
                                        </p:tav>
                                        <p:tav tm="100000">
                                          <p:val>
                                            <p:strVal val="#ppt_y"/>
                                          </p:val>
                                        </p:tav>
                                      </p:tavLst>
                                    </p:anim>
                                  </p:childTnLst>
                                </p:cTn>
                              </p:par>
                            </p:childTnLst>
                          </p:cTn>
                        </p:par>
                        <p:par>
                          <p:cTn id="53" fill="hold">
                            <p:stCondLst>
                              <p:cond delay="4500"/>
                            </p:stCondLst>
                            <p:childTnLst>
                              <p:par>
                                <p:cTn id="54" presetID="53" presetClass="entr" presetSubtype="528" fill="hold" grpId="0" nodeType="afterEffect">
                                  <p:stCondLst>
                                    <p:cond delay="0"/>
                                  </p:stCondLst>
                                  <p:childTnLst>
                                    <p:set>
                                      <p:cBhvr>
                                        <p:cTn id="55" dur="1" fill="hold">
                                          <p:stCondLst>
                                            <p:cond delay="0"/>
                                          </p:stCondLst>
                                        </p:cTn>
                                        <p:tgtEl>
                                          <p:spTgt spid="58"/>
                                        </p:tgtEl>
                                        <p:attrNameLst>
                                          <p:attrName>style.visibility</p:attrName>
                                        </p:attrNameLst>
                                      </p:cBhvr>
                                      <p:to>
                                        <p:strVal val="visible"/>
                                      </p:to>
                                    </p:set>
                                    <p:anim calcmode="lin" valueType="num">
                                      <p:cBhvr>
                                        <p:cTn id="56" dur="500" fill="hold"/>
                                        <p:tgtEl>
                                          <p:spTgt spid="58"/>
                                        </p:tgtEl>
                                        <p:attrNameLst>
                                          <p:attrName>ppt_w</p:attrName>
                                        </p:attrNameLst>
                                      </p:cBhvr>
                                      <p:tavLst>
                                        <p:tav tm="0">
                                          <p:val>
                                            <p:fltVal val="0"/>
                                          </p:val>
                                        </p:tav>
                                        <p:tav tm="100000">
                                          <p:val>
                                            <p:strVal val="#ppt_w"/>
                                          </p:val>
                                        </p:tav>
                                      </p:tavLst>
                                    </p:anim>
                                    <p:anim calcmode="lin" valueType="num">
                                      <p:cBhvr>
                                        <p:cTn id="57" dur="500" fill="hold"/>
                                        <p:tgtEl>
                                          <p:spTgt spid="58"/>
                                        </p:tgtEl>
                                        <p:attrNameLst>
                                          <p:attrName>ppt_h</p:attrName>
                                        </p:attrNameLst>
                                      </p:cBhvr>
                                      <p:tavLst>
                                        <p:tav tm="0">
                                          <p:val>
                                            <p:fltVal val="0"/>
                                          </p:val>
                                        </p:tav>
                                        <p:tav tm="100000">
                                          <p:val>
                                            <p:strVal val="#ppt_h"/>
                                          </p:val>
                                        </p:tav>
                                      </p:tavLst>
                                    </p:anim>
                                    <p:animEffect transition="in" filter="fade">
                                      <p:cBhvr>
                                        <p:cTn id="58" dur="500"/>
                                        <p:tgtEl>
                                          <p:spTgt spid="58"/>
                                        </p:tgtEl>
                                      </p:cBhvr>
                                    </p:animEffect>
                                    <p:anim calcmode="lin" valueType="num">
                                      <p:cBhvr>
                                        <p:cTn id="59" dur="500" fill="hold"/>
                                        <p:tgtEl>
                                          <p:spTgt spid="58"/>
                                        </p:tgtEl>
                                        <p:attrNameLst>
                                          <p:attrName>ppt_x</p:attrName>
                                        </p:attrNameLst>
                                      </p:cBhvr>
                                      <p:tavLst>
                                        <p:tav tm="0">
                                          <p:val>
                                            <p:fltVal val="0.5"/>
                                          </p:val>
                                        </p:tav>
                                        <p:tav tm="100000">
                                          <p:val>
                                            <p:strVal val="#ppt_x"/>
                                          </p:val>
                                        </p:tav>
                                      </p:tavLst>
                                    </p:anim>
                                    <p:anim calcmode="lin" valueType="num">
                                      <p:cBhvr>
                                        <p:cTn id="60" dur="500" fill="hold"/>
                                        <p:tgtEl>
                                          <p:spTgt spid="58"/>
                                        </p:tgtEl>
                                        <p:attrNameLst>
                                          <p:attrName>ppt_y</p:attrName>
                                        </p:attrNameLst>
                                      </p:cBhvr>
                                      <p:tavLst>
                                        <p:tav tm="0">
                                          <p:val>
                                            <p:fltVal val="0.5"/>
                                          </p:val>
                                        </p:tav>
                                        <p:tav tm="100000">
                                          <p:val>
                                            <p:strVal val="#ppt_y"/>
                                          </p:val>
                                        </p:tav>
                                      </p:tavLst>
                                    </p:anim>
                                  </p:childTnLst>
                                </p:cTn>
                              </p:par>
                            </p:childTnLst>
                          </p:cTn>
                        </p:par>
                        <p:par>
                          <p:cTn id="61" fill="hold">
                            <p:stCondLst>
                              <p:cond delay="5000"/>
                            </p:stCondLst>
                            <p:childTnLst>
                              <p:par>
                                <p:cTn id="62" presetID="53" presetClass="entr" presetSubtype="528" fill="hold" grpId="0" nodeType="afterEffect">
                                  <p:stCondLst>
                                    <p:cond delay="0"/>
                                  </p:stCondLst>
                                  <p:childTnLst>
                                    <p:set>
                                      <p:cBhvr>
                                        <p:cTn id="63" dur="1" fill="hold">
                                          <p:stCondLst>
                                            <p:cond delay="0"/>
                                          </p:stCondLst>
                                        </p:cTn>
                                        <p:tgtEl>
                                          <p:spTgt spid="83"/>
                                        </p:tgtEl>
                                        <p:attrNameLst>
                                          <p:attrName>style.visibility</p:attrName>
                                        </p:attrNameLst>
                                      </p:cBhvr>
                                      <p:to>
                                        <p:strVal val="visible"/>
                                      </p:to>
                                    </p:set>
                                    <p:anim calcmode="lin" valueType="num">
                                      <p:cBhvr>
                                        <p:cTn id="64" dur="500" fill="hold"/>
                                        <p:tgtEl>
                                          <p:spTgt spid="83"/>
                                        </p:tgtEl>
                                        <p:attrNameLst>
                                          <p:attrName>ppt_w</p:attrName>
                                        </p:attrNameLst>
                                      </p:cBhvr>
                                      <p:tavLst>
                                        <p:tav tm="0">
                                          <p:val>
                                            <p:fltVal val="0"/>
                                          </p:val>
                                        </p:tav>
                                        <p:tav tm="100000">
                                          <p:val>
                                            <p:strVal val="#ppt_w"/>
                                          </p:val>
                                        </p:tav>
                                      </p:tavLst>
                                    </p:anim>
                                    <p:anim calcmode="lin" valueType="num">
                                      <p:cBhvr>
                                        <p:cTn id="65" dur="500" fill="hold"/>
                                        <p:tgtEl>
                                          <p:spTgt spid="83"/>
                                        </p:tgtEl>
                                        <p:attrNameLst>
                                          <p:attrName>ppt_h</p:attrName>
                                        </p:attrNameLst>
                                      </p:cBhvr>
                                      <p:tavLst>
                                        <p:tav tm="0">
                                          <p:val>
                                            <p:fltVal val="0"/>
                                          </p:val>
                                        </p:tav>
                                        <p:tav tm="100000">
                                          <p:val>
                                            <p:strVal val="#ppt_h"/>
                                          </p:val>
                                        </p:tav>
                                      </p:tavLst>
                                    </p:anim>
                                    <p:animEffect transition="in" filter="fade">
                                      <p:cBhvr>
                                        <p:cTn id="66" dur="500"/>
                                        <p:tgtEl>
                                          <p:spTgt spid="83"/>
                                        </p:tgtEl>
                                      </p:cBhvr>
                                    </p:animEffect>
                                    <p:anim calcmode="lin" valueType="num">
                                      <p:cBhvr>
                                        <p:cTn id="67" dur="500" fill="hold"/>
                                        <p:tgtEl>
                                          <p:spTgt spid="83"/>
                                        </p:tgtEl>
                                        <p:attrNameLst>
                                          <p:attrName>ppt_x</p:attrName>
                                        </p:attrNameLst>
                                      </p:cBhvr>
                                      <p:tavLst>
                                        <p:tav tm="0">
                                          <p:val>
                                            <p:fltVal val="0.5"/>
                                          </p:val>
                                        </p:tav>
                                        <p:tav tm="100000">
                                          <p:val>
                                            <p:strVal val="#ppt_x"/>
                                          </p:val>
                                        </p:tav>
                                      </p:tavLst>
                                    </p:anim>
                                    <p:anim calcmode="lin" valueType="num">
                                      <p:cBhvr>
                                        <p:cTn id="68" dur="500" fill="hold"/>
                                        <p:tgtEl>
                                          <p:spTgt spid="83"/>
                                        </p:tgtEl>
                                        <p:attrNameLst>
                                          <p:attrName>ppt_y</p:attrName>
                                        </p:attrNameLst>
                                      </p:cBhvr>
                                      <p:tavLst>
                                        <p:tav tm="0">
                                          <p:val>
                                            <p:fltVal val="0.5"/>
                                          </p:val>
                                        </p:tav>
                                        <p:tav tm="100000">
                                          <p:val>
                                            <p:strVal val="#ppt_y"/>
                                          </p:val>
                                        </p:tav>
                                      </p:tavLst>
                                    </p:anim>
                                  </p:childTnLst>
                                </p:cTn>
                              </p:par>
                              <p:par>
                                <p:cTn id="69" presetID="53" presetClass="entr" presetSubtype="528" fill="hold" grpId="0" nodeType="withEffect">
                                  <p:stCondLst>
                                    <p:cond delay="0"/>
                                  </p:stCondLst>
                                  <p:childTnLst>
                                    <p:set>
                                      <p:cBhvr>
                                        <p:cTn id="70" dur="1" fill="hold">
                                          <p:stCondLst>
                                            <p:cond delay="0"/>
                                          </p:stCondLst>
                                        </p:cTn>
                                        <p:tgtEl>
                                          <p:spTgt spid="78"/>
                                        </p:tgtEl>
                                        <p:attrNameLst>
                                          <p:attrName>style.visibility</p:attrName>
                                        </p:attrNameLst>
                                      </p:cBhvr>
                                      <p:to>
                                        <p:strVal val="visible"/>
                                      </p:to>
                                    </p:set>
                                    <p:anim calcmode="lin" valueType="num">
                                      <p:cBhvr>
                                        <p:cTn id="71" dur="500" fill="hold"/>
                                        <p:tgtEl>
                                          <p:spTgt spid="78"/>
                                        </p:tgtEl>
                                        <p:attrNameLst>
                                          <p:attrName>ppt_w</p:attrName>
                                        </p:attrNameLst>
                                      </p:cBhvr>
                                      <p:tavLst>
                                        <p:tav tm="0">
                                          <p:val>
                                            <p:fltVal val="0"/>
                                          </p:val>
                                        </p:tav>
                                        <p:tav tm="100000">
                                          <p:val>
                                            <p:strVal val="#ppt_w"/>
                                          </p:val>
                                        </p:tav>
                                      </p:tavLst>
                                    </p:anim>
                                    <p:anim calcmode="lin" valueType="num">
                                      <p:cBhvr>
                                        <p:cTn id="72" dur="500" fill="hold"/>
                                        <p:tgtEl>
                                          <p:spTgt spid="78"/>
                                        </p:tgtEl>
                                        <p:attrNameLst>
                                          <p:attrName>ppt_h</p:attrName>
                                        </p:attrNameLst>
                                      </p:cBhvr>
                                      <p:tavLst>
                                        <p:tav tm="0">
                                          <p:val>
                                            <p:fltVal val="0"/>
                                          </p:val>
                                        </p:tav>
                                        <p:tav tm="100000">
                                          <p:val>
                                            <p:strVal val="#ppt_h"/>
                                          </p:val>
                                        </p:tav>
                                      </p:tavLst>
                                    </p:anim>
                                    <p:animEffect transition="in" filter="fade">
                                      <p:cBhvr>
                                        <p:cTn id="73" dur="500"/>
                                        <p:tgtEl>
                                          <p:spTgt spid="78"/>
                                        </p:tgtEl>
                                      </p:cBhvr>
                                    </p:animEffect>
                                    <p:anim calcmode="lin" valueType="num">
                                      <p:cBhvr>
                                        <p:cTn id="74" dur="500" fill="hold"/>
                                        <p:tgtEl>
                                          <p:spTgt spid="78"/>
                                        </p:tgtEl>
                                        <p:attrNameLst>
                                          <p:attrName>ppt_x</p:attrName>
                                        </p:attrNameLst>
                                      </p:cBhvr>
                                      <p:tavLst>
                                        <p:tav tm="0">
                                          <p:val>
                                            <p:fltVal val="0.5"/>
                                          </p:val>
                                        </p:tav>
                                        <p:tav tm="100000">
                                          <p:val>
                                            <p:strVal val="#ppt_x"/>
                                          </p:val>
                                        </p:tav>
                                      </p:tavLst>
                                    </p:anim>
                                    <p:anim calcmode="lin" valueType="num">
                                      <p:cBhvr>
                                        <p:cTn id="75" dur="500" fill="hold"/>
                                        <p:tgtEl>
                                          <p:spTgt spid="78"/>
                                        </p:tgtEl>
                                        <p:attrNameLst>
                                          <p:attrName>ppt_y</p:attrName>
                                        </p:attrNameLst>
                                      </p:cBhvr>
                                      <p:tavLst>
                                        <p:tav tm="0">
                                          <p:val>
                                            <p:fltVal val="0.5"/>
                                          </p:val>
                                        </p:tav>
                                        <p:tav tm="100000">
                                          <p:val>
                                            <p:strVal val="#ppt_y"/>
                                          </p:val>
                                        </p:tav>
                                      </p:tavLst>
                                    </p:anim>
                                  </p:childTnLst>
                                </p:cTn>
                              </p:par>
                            </p:childTnLst>
                          </p:cTn>
                        </p:par>
                        <p:par>
                          <p:cTn id="76" fill="hold">
                            <p:stCondLst>
                              <p:cond delay="5500"/>
                            </p:stCondLst>
                            <p:childTnLst>
                              <p:par>
                                <p:cTn id="77" presetID="53" presetClass="entr" presetSubtype="528" fill="hold" grpId="0" nodeType="afterEffect">
                                  <p:stCondLst>
                                    <p:cond delay="0"/>
                                  </p:stCondLst>
                                  <p:childTnLst>
                                    <p:set>
                                      <p:cBhvr>
                                        <p:cTn id="78" dur="1" fill="hold">
                                          <p:stCondLst>
                                            <p:cond delay="0"/>
                                          </p:stCondLst>
                                        </p:cTn>
                                        <p:tgtEl>
                                          <p:spTgt spid="77"/>
                                        </p:tgtEl>
                                        <p:attrNameLst>
                                          <p:attrName>style.visibility</p:attrName>
                                        </p:attrNameLst>
                                      </p:cBhvr>
                                      <p:to>
                                        <p:strVal val="visible"/>
                                      </p:to>
                                    </p:set>
                                    <p:anim calcmode="lin" valueType="num">
                                      <p:cBhvr>
                                        <p:cTn id="79" dur="500" fill="hold"/>
                                        <p:tgtEl>
                                          <p:spTgt spid="77"/>
                                        </p:tgtEl>
                                        <p:attrNameLst>
                                          <p:attrName>ppt_w</p:attrName>
                                        </p:attrNameLst>
                                      </p:cBhvr>
                                      <p:tavLst>
                                        <p:tav tm="0">
                                          <p:val>
                                            <p:fltVal val="0"/>
                                          </p:val>
                                        </p:tav>
                                        <p:tav tm="100000">
                                          <p:val>
                                            <p:strVal val="#ppt_w"/>
                                          </p:val>
                                        </p:tav>
                                      </p:tavLst>
                                    </p:anim>
                                    <p:anim calcmode="lin" valueType="num">
                                      <p:cBhvr>
                                        <p:cTn id="80" dur="500" fill="hold"/>
                                        <p:tgtEl>
                                          <p:spTgt spid="77"/>
                                        </p:tgtEl>
                                        <p:attrNameLst>
                                          <p:attrName>ppt_h</p:attrName>
                                        </p:attrNameLst>
                                      </p:cBhvr>
                                      <p:tavLst>
                                        <p:tav tm="0">
                                          <p:val>
                                            <p:fltVal val="0"/>
                                          </p:val>
                                        </p:tav>
                                        <p:tav tm="100000">
                                          <p:val>
                                            <p:strVal val="#ppt_h"/>
                                          </p:val>
                                        </p:tav>
                                      </p:tavLst>
                                    </p:anim>
                                    <p:animEffect transition="in" filter="fade">
                                      <p:cBhvr>
                                        <p:cTn id="81" dur="500"/>
                                        <p:tgtEl>
                                          <p:spTgt spid="77"/>
                                        </p:tgtEl>
                                      </p:cBhvr>
                                    </p:animEffect>
                                    <p:anim calcmode="lin" valueType="num">
                                      <p:cBhvr>
                                        <p:cTn id="82" dur="500" fill="hold"/>
                                        <p:tgtEl>
                                          <p:spTgt spid="77"/>
                                        </p:tgtEl>
                                        <p:attrNameLst>
                                          <p:attrName>ppt_x</p:attrName>
                                        </p:attrNameLst>
                                      </p:cBhvr>
                                      <p:tavLst>
                                        <p:tav tm="0">
                                          <p:val>
                                            <p:fltVal val="0.5"/>
                                          </p:val>
                                        </p:tav>
                                        <p:tav tm="100000">
                                          <p:val>
                                            <p:strVal val="#ppt_x"/>
                                          </p:val>
                                        </p:tav>
                                      </p:tavLst>
                                    </p:anim>
                                    <p:anim calcmode="lin" valueType="num">
                                      <p:cBhvr>
                                        <p:cTn id="83" dur="500" fill="hold"/>
                                        <p:tgtEl>
                                          <p:spTgt spid="77"/>
                                        </p:tgtEl>
                                        <p:attrNameLst>
                                          <p:attrName>ppt_y</p:attrName>
                                        </p:attrNameLst>
                                      </p:cBhvr>
                                      <p:tavLst>
                                        <p:tav tm="0">
                                          <p:val>
                                            <p:fltVal val="0.5"/>
                                          </p:val>
                                        </p:tav>
                                        <p:tav tm="100000">
                                          <p:val>
                                            <p:strVal val="#ppt_y"/>
                                          </p:val>
                                        </p:tav>
                                      </p:tavLst>
                                    </p:anim>
                                  </p:childTnLst>
                                </p:cTn>
                              </p:par>
                            </p:childTnLst>
                          </p:cTn>
                        </p:par>
                        <p:par>
                          <p:cTn id="84" fill="hold">
                            <p:stCondLst>
                              <p:cond delay="6000"/>
                            </p:stCondLst>
                            <p:childTnLst>
                              <p:par>
                                <p:cTn id="85" presetID="53" presetClass="entr" presetSubtype="528" fill="hold" grpId="0" nodeType="afterEffect">
                                  <p:stCondLst>
                                    <p:cond delay="0"/>
                                  </p:stCondLst>
                                  <p:childTnLst>
                                    <p:set>
                                      <p:cBhvr>
                                        <p:cTn id="86" dur="1" fill="hold">
                                          <p:stCondLst>
                                            <p:cond delay="0"/>
                                          </p:stCondLst>
                                        </p:cTn>
                                        <p:tgtEl>
                                          <p:spTgt spid="74"/>
                                        </p:tgtEl>
                                        <p:attrNameLst>
                                          <p:attrName>style.visibility</p:attrName>
                                        </p:attrNameLst>
                                      </p:cBhvr>
                                      <p:to>
                                        <p:strVal val="visible"/>
                                      </p:to>
                                    </p:set>
                                    <p:anim calcmode="lin" valueType="num">
                                      <p:cBhvr>
                                        <p:cTn id="87" dur="500" fill="hold"/>
                                        <p:tgtEl>
                                          <p:spTgt spid="74"/>
                                        </p:tgtEl>
                                        <p:attrNameLst>
                                          <p:attrName>ppt_w</p:attrName>
                                        </p:attrNameLst>
                                      </p:cBhvr>
                                      <p:tavLst>
                                        <p:tav tm="0">
                                          <p:val>
                                            <p:fltVal val="0"/>
                                          </p:val>
                                        </p:tav>
                                        <p:tav tm="100000">
                                          <p:val>
                                            <p:strVal val="#ppt_w"/>
                                          </p:val>
                                        </p:tav>
                                      </p:tavLst>
                                    </p:anim>
                                    <p:anim calcmode="lin" valueType="num">
                                      <p:cBhvr>
                                        <p:cTn id="88" dur="500" fill="hold"/>
                                        <p:tgtEl>
                                          <p:spTgt spid="74"/>
                                        </p:tgtEl>
                                        <p:attrNameLst>
                                          <p:attrName>ppt_h</p:attrName>
                                        </p:attrNameLst>
                                      </p:cBhvr>
                                      <p:tavLst>
                                        <p:tav tm="0">
                                          <p:val>
                                            <p:fltVal val="0"/>
                                          </p:val>
                                        </p:tav>
                                        <p:tav tm="100000">
                                          <p:val>
                                            <p:strVal val="#ppt_h"/>
                                          </p:val>
                                        </p:tav>
                                      </p:tavLst>
                                    </p:anim>
                                    <p:animEffect transition="in" filter="fade">
                                      <p:cBhvr>
                                        <p:cTn id="89" dur="500"/>
                                        <p:tgtEl>
                                          <p:spTgt spid="74"/>
                                        </p:tgtEl>
                                      </p:cBhvr>
                                    </p:animEffect>
                                    <p:anim calcmode="lin" valueType="num">
                                      <p:cBhvr>
                                        <p:cTn id="90" dur="500" fill="hold"/>
                                        <p:tgtEl>
                                          <p:spTgt spid="74"/>
                                        </p:tgtEl>
                                        <p:attrNameLst>
                                          <p:attrName>ppt_x</p:attrName>
                                        </p:attrNameLst>
                                      </p:cBhvr>
                                      <p:tavLst>
                                        <p:tav tm="0">
                                          <p:val>
                                            <p:fltVal val="0.5"/>
                                          </p:val>
                                        </p:tav>
                                        <p:tav tm="100000">
                                          <p:val>
                                            <p:strVal val="#ppt_x"/>
                                          </p:val>
                                        </p:tav>
                                      </p:tavLst>
                                    </p:anim>
                                    <p:anim calcmode="lin" valueType="num">
                                      <p:cBhvr>
                                        <p:cTn id="91" dur="500" fill="hold"/>
                                        <p:tgtEl>
                                          <p:spTgt spid="74"/>
                                        </p:tgtEl>
                                        <p:attrNameLst>
                                          <p:attrName>ppt_y</p:attrName>
                                        </p:attrNameLst>
                                      </p:cBhvr>
                                      <p:tavLst>
                                        <p:tav tm="0">
                                          <p:val>
                                            <p:fltVal val="0.5"/>
                                          </p:val>
                                        </p:tav>
                                        <p:tav tm="100000">
                                          <p:val>
                                            <p:strVal val="#ppt_y"/>
                                          </p:val>
                                        </p:tav>
                                      </p:tavLst>
                                    </p:anim>
                                  </p:childTnLst>
                                </p:cTn>
                              </p:par>
                              <p:par>
                                <p:cTn id="92" presetID="53" presetClass="entr" presetSubtype="528" fill="hold" grpId="0" nodeType="withEffect">
                                  <p:stCondLst>
                                    <p:cond delay="0"/>
                                  </p:stCondLst>
                                  <p:childTnLst>
                                    <p:set>
                                      <p:cBhvr>
                                        <p:cTn id="93" dur="1" fill="hold">
                                          <p:stCondLst>
                                            <p:cond delay="0"/>
                                          </p:stCondLst>
                                        </p:cTn>
                                        <p:tgtEl>
                                          <p:spTgt spid="64"/>
                                        </p:tgtEl>
                                        <p:attrNameLst>
                                          <p:attrName>style.visibility</p:attrName>
                                        </p:attrNameLst>
                                      </p:cBhvr>
                                      <p:to>
                                        <p:strVal val="visible"/>
                                      </p:to>
                                    </p:set>
                                    <p:anim calcmode="lin" valueType="num">
                                      <p:cBhvr>
                                        <p:cTn id="94" dur="500" fill="hold"/>
                                        <p:tgtEl>
                                          <p:spTgt spid="64"/>
                                        </p:tgtEl>
                                        <p:attrNameLst>
                                          <p:attrName>ppt_w</p:attrName>
                                        </p:attrNameLst>
                                      </p:cBhvr>
                                      <p:tavLst>
                                        <p:tav tm="0">
                                          <p:val>
                                            <p:fltVal val="0"/>
                                          </p:val>
                                        </p:tav>
                                        <p:tav tm="100000">
                                          <p:val>
                                            <p:strVal val="#ppt_w"/>
                                          </p:val>
                                        </p:tav>
                                      </p:tavLst>
                                    </p:anim>
                                    <p:anim calcmode="lin" valueType="num">
                                      <p:cBhvr>
                                        <p:cTn id="95" dur="500" fill="hold"/>
                                        <p:tgtEl>
                                          <p:spTgt spid="64"/>
                                        </p:tgtEl>
                                        <p:attrNameLst>
                                          <p:attrName>ppt_h</p:attrName>
                                        </p:attrNameLst>
                                      </p:cBhvr>
                                      <p:tavLst>
                                        <p:tav tm="0">
                                          <p:val>
                                            <p:fltVal val="0"/>
                                          </p:val>
                                        </p:tav>
                                        <p:tav tm="100000">
                                          <p:val>
                                            <p:strVal val="#ppt_h"/>
                                          </p:val>
                                        </p:tav>
                                      </p:tavLst>
                                    </p:anim>
                                    <p:animEffect transition="in" filter="fade">
                                      <p:cBhvr>
                                        <p:cTn id="96" dur="500"/>
                                        <p:tgtEl>
                                          <p:spTgt spid="64"/>
                                        </p:tgtEl>
                                      </p:cBhvr>
                                    </p:animEffect>
                                    <p:anim calcmode="lin" valueType="num">
                                      <p:cBhvr>
                                        <p:cTn id="97" dur="500" fill="hold"/>
                                        <p:tgtEl>
                                          <p:spTgt spid="64"/>
                                        </p:tgtEl>
                                        <p:attrNameLst>
                                          <p:attrName>ppt_x</p:attrName>
                                        </p:attrNameLst>
                                      </p:cBhvr>
                                      <p:tavLst>
                                        <p:tav tm="0">
                                          <p:val>
                                            <p:fltVal val="0.5"/>
                                          </p:val>
                                        </p:tav>
                                        <p:tav tm="100000">
                                          <p:val>
                                            <p:strVal val="#ppt_x"/>
                                          </p:val>
                                        </p:tav>
                                      </p:tavLst>
                                    </p:anim>
                                    <p:anim calcmode="lin" valueType="num">
                                      <p:cBhvr>
                                        <p:cTn id="98" dur="500" fill="hold"/>
                                        <p:tgtEl>
                                          <p:spTgt spid="64"/>
                                        </p:tgtEl>
                                        <p:attrNameLst>
                                          <p:attrName>ppt_y</p:attrName>
                                        </p:attrNameLst>
                                      </p:cBhvr>
                                      <p:tavLst>
                                        <p:tav tm="0">
                                          <p:val>
                                            <p:fltVal val="0.5"/>
                                          </p:val>
                                        </p:tav>
                                        <p:tav tm="100000">
                                          <p:val>
                                            <p:strVal val="#ppt_y"/>
                                          </p:val>
                                        </p:tav>
                                      </p:tavLst>
                                    </p:anim>
                                  </p:childTnLst>
                                </p:cTn>
                              </p:par>
                            </p:childTnLst>
                          </p:cTn>
                        </p:par>
                        <p:par>
                          <p:cTn id="99" fill="hold">
                            <p:stCondLst>
                              <p:cond delay="6500"/>
                            </p:stCondLst>
                            <p:childTnLst>
                              <p:par>
                                <p:cTn id="100" presetID="53" presetClass="entr" presetSubtype="528" fill="hold" grpId="0" nodeType="afterEffect">
                                  <p:stCondLst>
                                    <p:cond delay="0"/>
                                  </p:stCondLst>
                                  <p:childTnLst>
                                    <p:set>
                                      <p:cBhvr>
                                        <p:cTn id="101" dur="1" fill="hold">
                                          <p:stCondLst>
                                            <p:cond delay="0"/>
                                          </p:stCondLst>
                                        </p:cTn>
                                        <p:tgtEl>
                                          <p:spTgt spid="62"/>
                                        </p:tgtEl>
                                        <p:attrNameLst>
                                          <p:attrName>style.visibility</p:attrName>
                                        </p:attrNameLst>
                                      </p:cBhvr>
                                      <p:to>
                                        <p:strVal val="visible"/>
                                      </p:to>
                                    </p:set>
                                    <p:anim calcmode="lin" valueType="num">
                                      <p:cBhvr>
                                        <p:cTn id="102" dur="500" fill="hold"/>
                                        <p:tgtEl>
                                          <p:spTgt spid="62"/>
                                        </p:tgtEl>
                                        <p:attrNameLst>
                                          <p:attrName>ppt_w</p:attrName>
                                        </p:attrNameLst>
                                      </p:cBhvr>
                                      <p:tavLst>
                                        <p:tav tm="0">
                                          <p:val>
                                            <p:fltVal val="0"/>
                                          </p:val>
                                        </p:tav>
                                        <p:tav tm="100000">
                                          <p:val>
                                            <p:strVal val="#ppt_w"/>
                                          </p:val>
                                        </p:tav>
                                      </p:tavLst>
                                    </p:anim>
                                    <p:anim calcmode="lin" valueType="num">
                                      <p:cBhvr>
                                        <p:cTn id="103" dur="500" fill="hold"/>
                                        <p:tgtEl>
                                          <p:spTgt spid="62"/>
                                        </p:tgtEl>
                                        <p:attrNameLst>
                                          <p:attrName>ppt_h</p:attrName>
                                        </p:attrNameLst>
                                      </p:cBhvr>
                                      <p:tavLst>
                                        <p:tav tm="0">
                                          <p:val>
                                            <p:fltVal val="0"/>
                                          </p:val>
                                        </p:tav>
                                        <p:tav tm="100000">
                                          <p:val>
                                            <p:strVal val="#ppt_h"/>
                                          </p:val>
                                        </p:tav>
                                      </p:tavLst>
                                    </p:anim>
                                    <p:animEffect transition="in" filter="fade">
                                      <p:cBhvr>
                                        <p:cTn id="104" dur="500"/>
                                        <p:tgtEl>
                                          <p:spTgt spid="62"/>
                                        </p:tgtEl>
                                      </p:cBhvr>
                                    </p:animEffect>
                                    <p:anim calcmode="lin" valueType="num">
                                      <p:cBhvr>
                                        <p:cTn id="105" dur="500" fill="hold"/>
                                        <p:tgtEl>
                                          <p:spTgt spid="62"/>
                                        </p:tgtEl>
                                        <p:attrNameLst>
                                          <p:attrName>ppt_x</p:attrName>
                                        </p:attrNameLst>
                                      </p:cBhvr>
                                      <p:tavLst>
                                        <p:tav tm="0">
                                          <p:val>
                                            <p:fltVal val="0.5"/>
                                          </p:val>
                                        </p:tav>
                                        <p:tav tm="100000">
                                          <p:val>
                                            <p:strVal val="#ppt_x"/>
                                          </p:val>
                                        </p:tav>
                                      </p:tavLst>
                                    </p:anim>
                                    <p:anim calcmode="lin" valueType="num">
                                      <p:cBhvr>
                                        <p:cTn id="106" dur="500" fill="hold"/>
                                        <p:tgtEl>
                                          <p:spTgt spid="62"/>
                                        </p:tgtEl>
                                        <p:attrNameLst>
                                          <p:attrName>ppt_y</p:attrName>
                                        </p:attrNameLst>
                                      </p:cBhvr>
                                      <p:tavLst>
                                        <p:tav tm="0">
                                          <p:val>
                                            <p:fltVal val="0.5"/>
                                          </p:val>
                                        </p:tav>
                                        <p:tav tm="100000">
                                          <p:val>
                                            <p:strVal val="#ppt_y"/>
                                          </p:val>
                                        </p:tav>
                                      </p:tavLst>
                                    </p:anim>
                                  </p:childTnLst>
                                </p:cTn>
                              </p:par>
                            </p:childTnLst>
                          </p:cTn>
                        </p:par>
                        <p:par>
                          <p:cTn id="107" fill="hold">
                            <p:stCondLst>
                              <p:cond delay="7000"/>
                            </p:stCondLst>
                            <p:childTnLst>
                              <p:par>
                                <p:cTn id="108" presetID="53" presetClass="entr" presetSubtype="528" fill="hold" grpId="0" nodeType="afterEffect">
                                  <p:stCondLst>
                                    <p:cond delay="0"/>
                                  </p:stCondLst>
                                  <p:childTnLst>
                                    <p:set>
                                      <p:cBhvr>
                                        <p:cTn id="109" dur="1" fill="hold">
                                          <p:stCondLst>
                                            <p:cond delay="0"/>
                                          </p:stCondLst>
                                        </p:cTn>
                                        <p:tgtEl>
                                          <p:spTgt spid="84"/>
                                        </p:tgtEl>
                                        <p:attrNameLst>
                                          <p:attrName>style.visibility</p:attrName>
                                        </p:attrNameLst>
                                      </p:cBhvr>
                                      <p:to>
                                        <p:strVal val="visible"/>
                                      </p:to>
                                    </p:set>
                                    <p:anim calcmode="lin" valueType="num">
                                      <p:cBhvr>
                                        <p:cTn id="110" dur="500" fill="hold"/>
                                        <p:tgtEl>
                                          <p:spTgt spid="84"/>
                                        </p:tgtEl>
                                        <p:attrNameLst>
                                          <p:attrName>ppt_w</p:attrName>
                                        </p:attrNameLst>
                                      </p:cBhvr>
                                      <p:tavLst>
                                        <p:tav tm="0">
                                          <p:val>
                                            <p:fltVal val="0"/>
                                          </p:val>
                                        </p:tav>
                                        <p:tav tm="100000">
                                          <p:val>
                                            <p:strVal val="#ppt_w"/>
                                          </p:val>
                                        </p:tav>
                                      </p:tavLst>
                                    </p:anim>
                                    <p:anim calcmode="lin" valueType="num">
                                      <p:cBhvr>
                                        <p:cTn id="111" dur="500" fill="hold"/>
                                        <p:tgtEl>
                                          <p:spTgt spid="84"/>
                                        </p:tgtEl>
                                        <p:attrNameLst>
                                          <p:attrName>ppt_h</p:attrName>
                                        </p:attrNameLst>
                                      </p:cBhvr>
                                      <p:tavLst>
                                        <p:tav tm="0">
                                          <p:val>
                                            <p:fltVal val="0"/>
                                          </p:val>
                                        </p:tav>
                                        <p:tav tm="100000">
                                          <p:val>
                                            <p:strVal val="#ppt_h"/>
                                          </p:val>
                                        </p:tav>
                                      </p:tavLst>
                                    </p:anim>
                                    <p:animEffect transition="in" filter="fade">
                                      <p:cBhvr>
                                        <p:cTn id="112" dur="500"/>
                                        <p:tgtEl>
                                          <p:spTgt spid="84"/>
                                        </p:tgtEl>
                                      </p:cBhvr>
                                    </p:animEffect>
                                    <p:anim calcmode="lin" valueType="num">
                                      <p:cBhvr>
                                        <p:cTn id="113" dur="500" fill="hold"/>
                                        <p:tgtEl>
                                          <p:spTgt spid="84"/>
                                        </p:tgtEl>
                                        <p:attrNameLst>
                                          <p:attrName>ppt_x</p:attrName>
                                        </p:attrNameLst>
                                      </p:cBhvr>
                                      <p:tavLst>
                                        <p:tav tm="0">
                                          <p:val>
                                            <p:fltVal val="0.5"/>
                                          </p:val>
                                        </p:tav>
                                        <p:tav tm="100000">
                                          <p:val>
                                            <p:strVal val="#ppt_x"/>
                                          </p:val>
                                        </p:tav>
                                      </p:tavLst>
                                    </p:anim>
                                    <p:anim calcmode="lin" valueType="num">
                                      <p:cBhvr>
                                        <p:cTn id="114" dur="500" fill="hold"/>
                                        <p:tgtEl>
                                          <p:spTgt spid="84"/>
                                        </p:tgtEl>
                                        <p:attrNameLst>
                                          <p:attrName>ppt_y</p:attrName>
                                        </p:attrNameLst>
                                      </p:cBhvr>
                                      <p:tavLst>
                                        <p:tav tm="0">
                                          <p:val>
                                            <p:fltVal val="0.5"/>
                                          </p:val>
                                        </p:tav>
                                        <p:tav tm="100000">
                                          <p:val>
                                            <p:strVal val="#ppt_y"/>
                                          </p:val>
                                        </p:tav>
                                      </p:tavLst>
                                    </p:anim>
                                  </p:childTnLst>
                                </p:cTn>
                              </p:par>
                              <p:par>
                                <p:cTn id="115" presetID="53" presetClass="entr" presetSubtype="528" fill="hold" grpId="0" nodeType="withEffect">
                                  <p:stCondLst>
                                    <p:cond delay="0"/>
                                  </p:stCondLst>
                                  <p:childTnLst>
                                    <p:set>
                                      <p:cBhvr>
                                        <p:cTn id="116" dur="1" fill="hold">
                                          <p:stCondLst>
                                            <p:cond delay="0"/>
                                          </p:stCondLst>
                                        </p:cTn>
                                        <p:tgtEl>
                                          <p:spTgt spid="80"/>
                                        </p:tgtEl>
                                        <p:attrNameLst>
                                          <p:attrName>style.visibility</p:attrName>
                                        </p:attrNameLst>
                                      </p:cBhvr>
                                      <p:to>
                                        <p:strVal val="visible"/>
                                      </p:to>
                                    </p:set>
                                    <p:anim calcmode="lin" valueType="num">
                                      <p:cBhvr>
                                        <p:cTn id="117" dur="500" fill="hold"/>
                                        <p:tgtEl>
                                          <p:spTgt spid="80"/>
                                        </p:tgtEl>
                                        <p:attrNameLst>
                                          <p:attrName>ppt_w</p:attrName>
                                        </p:attrNameLst>
                                      </p:cBhvr>
                                      <p:tavLst>
                                        <p:tav tm="0">
                                          <p:val>
                                            <p:fltVal val="0"/>
                                          </p:val>
                                        </p:tav>
                                        <p:tav tm="100000">
                                          <p:val>
                                            <p:strVal val="#ppt_w"/>
                                          </p:val>
                                        </p:tav>
                                      </p:tavLst>
                                    </p:anim>
                                    <p:anim calcmode="lin" valueType="num">
                                      <p:cBhvr>
                                        <p:cTn id="118" dur="500" fill="hold"/>
                                        <p:tgtEl>
                                          <p:spTgt spid="80"/>
                                        </p:tgtEl>
                                        <p:attrNameLst>
                                          <p:attrName>ppt_h</p:attrName>
                                        </p:attrNameLst>
                                      </p:cBhvr>
                                      <p:tavLst>
                                        <p:tav tm="0">
                                          <p:val>
                                            <p:fltVal val="0"/>
                                          </p:val>
                                        </p:tav>
                                        <p:tav tm="100000">
                                          <p:val>
                                            <p:strVal val="#ppt_h"/>
                                          </p:val>
                                        </p:tav>
                                      </p:tavLst>
                                    </p:anim>
                                    <p:animEffect transition="in" filter="fade">
                                      <p:cBhvr>
                                        <p:cTn id="119" dur="500"/>
                                        <p:tgtEl>
                                          <p:spTgt spid="80"/>
                                        </p:tgtEl>
                                      </p:cBhvr>
                                    </p:animEffect>
                                    <p:anim calcmode="lin" valueType="num">
                                      <p:cBhvr>
                                        <p:cTn id="120" dur="500" fill="hold"/>
                                        <p:tgtEl>
                                          <p:spTgt spid="80"/>
                                        </p:tgtEl>
                                        <p:attrNameLst>
                                          <p:attrName>ppt_x</p:attrName>
                                        </p:attrNameLst>
                                      </p:cBhvr>
                                      <p:tavLst>
                                        <p:tav tm="0">
                                          <p:val>
                                            <p:fltVal val="0.5"/>
                                          </p:val>
                                        </p:tav>
                                        <p:tav tm="100000">
                                          <p:val>
                                            <p:strVal val="#ppt_x"/>
                                          </p:val>
                                        </p:tav>
                                      </p:tavLst>
                                    </p:anim>
                                    <p:anim calcmode="lin" valueType="num">
                                      <p:cBhvr>
                                        <p:cTn id="121" dur="500" fill="hold"/>
                                        <p:tgtEl>
                                          <p:spTgt spid="80"/>
                                        </p:tgtEl>
                                        <p:attrNameLst>
                                          <p:attrName>ppt_y</p:attrName>
                                        </p:attrNameLst>
                                      </p:cBhvr>
                                      <p:tavLst>
                                        <p:tav tm="0">
                                          <p:val>
                                            <p:fltVal val="0.5"/>
                                          </p:val>
                                        </p:tav>
                                        <p:tav tm="100000">
                                          <p:val>
                                            <p:strVal val="#ppt_y"/>
                                          </p:val>
                                        </p:tav>
                                      </p:tavLst>
                                    </p:anim>
                                  </p:childTnLst>
                                </p:cTn>
                              </p:par>
                            </p:childTnLst>
                          </p:cTn>
                        </p:par>
                        <p:par>
                          <p:cTn id="122" fill="hold">
                            <p:stCondLst>
                              <p:cond delay="7500"/>
                            </p:stCondLst>
                            <p:childTnLst>
                              <p:par>
                                <p:cTn id="123" presetID="53" presetClass="entr" presetSubtype="528" fill="hold" grpId="0" nodeType="afterEffect">
                                  <p:stCondLst>
                                    <p:cond delay="0"/>
                                  </p:stCondLst>
                                  <p:childTnLst>
                                    <p:set>
                                      <p:cBhvr>
                                        <p:cTn id="124" dur="1" fill="hold">
                                          <p:stCondLst>
                                            <p:cond delay="0"/>
                                          </p:stCondLst>
                                        </p:cTn>
                                        <p:tgtEl>
                                          <p:spTgt spid="79"/>
                                        </p:tgtEl>
                                        <p:attrNameLst>
                                          <p:attrName>style.visibility</p:attrName>
                                        </p:attrNameLst>
                                      </p:cBhvr>
                                      <p:to>
                                        <p:strVal val="visible"/>
                                      </p:to>
                                    </p:set>
                                    <p:anim calcmode="lin" valueType="num">
                                      <p:cBhvr>
                                        <p:cTn id="125" dur="500" fill="hold"/>
                                        <p:tgtEl>
                                          <p:spTgt spid="79"/>
                                        </p:tgtEl>
                                        <p:attrNameLst>
                                          <p:attrName>ppt_w</p:attrName>
                                        </p:attrNameLst>
                                      </p:cBhvr>
                                      <p:tavLst>
                                        <p:tav tm="0">
                                          <p:val>
                                            <p:fltVal val="0"/>
                                          </p:val>
                                        </p:tav>
                                        <p:tav tm="100000">
                                          <p:val>
                                            <p:strVal val="#ppt_w"/>
                                          </p:val>
                                        </p:tav>
                                      </p:tavLst>
                                    </p:anim>
                                    <p:anim calcmode="lin" valueType="num">
                                      <p:cBhvr>
                                        <p:cTn id="126" dur="500" fill="hold"/>
                                        <p:tgtEl>
                                          <p:spTgt spid="79"/>
                                        </p:tgtEl>
                                        <p:attrNameLst>
                                          <p:attrName>ppt_h</p:attrName>
                                        </p:attrNameLst>
                                      </p:cBhvr>
                                      <p:tavLst>
                                        <p:tav tm="0">
                                          <p:val>
                                            <p:fltVal val="0"/>
                                          </p:val>
                                        </p:tav>
                                        <p:tav tm="100000">
                                          <p:val>
                                            <p:strVal val="#ppt_h"/>
                                          </p:val>
                                        </p:tav>
                                      </p:tavLst>
                                    </p:anim>
                                    <p:animEffect transition="in" filter="fade">
                                      <p:cBhvr>
                                        <p:cTn id="127" dur="500"/>
                                        <p:tgtEl>
                                          <p:spTgt spid="79"/>
                                        </p:tgtEl>
                                      </p:cBhvr>
                                    </p:animEffect>
                                    <p:anim calcmode="lin" valueType="num">
                                      <p:cBhvr>
                                        <p:cTn id="128" dur="500" fill="hold"/>
                                        <p:tgtEl>
                                          <p:spTgt spid="79"/>
                                        </p:tgtEl>
                                        <p:attrNameLst>
                                          <p:attrName>ppt_x</p:attrName>
                                        </p:attrNameLst>
                                      </p:cBhvr>
                                      <p:tavLst>
                                        <p:tav tm="0">
                                          <p:val>
                                            <p:fltVal val="0.5"/>
                                          </p:val>
                                        </p:tav>
                                        <p:tav tm="100000">
                                          <p:val>
                                            <p:strVal val="#ppt_x"/>
                                          </p:val>
                                        </p:tav>
                                      </p:tavLst>
                                    </p:anim>
                                    <p:anim calcmode="lin" valueType="num">
                                      <p:cBhvr>
                                        <p:cTn id="129" dur="500" fill="hold"/>
                                        <p:tgtEl>
                                          <p:spTgt spid="79"/>
                                        </p:tgtEl>
                                        <p:attrNameLst>
                                          <p:attrName>ppt_y</p:attrName>
                                        </p:attrNameLst>
                                      </p:cBhvr>
                                      <p:tavLst>
                                        <p:tav tm="0">
                                          <p:val>
                                            <p:fltVal val="0.5"/>
                                          </p:val>
                                        </p:tav>
                                        <p:tav tm="100000">
                                          <p:val>
                                            <p:strVal val="#ppt_y"/>
                                          </p:val>
                                        </p:tav>
                                      </p:tavLst>
                                    </p:anim>
                                  </p:childTnLst>
                                </p:cTn>
                              </p:par>
                            </p:childTnLst>
                          </p:cTn>
                        </p:par>
                        <p:par>
                          <p:cTn id="130" fill="hold">
                            <p:stCondLst>
                              <p:cond delay="8000"/>
                            </p:stCondLst>
                            <p:childTnLst>
                              <p:par>
                                <p:cTn id="131" presetID="53" presetClass="entr" presetSubtype="528" fill="hold" grpId="0" nodeType="afterEffect">
                                  <p:stCondLst>
                                    <p:cond delay="0"/>
                                  </p:stCondLst>
                                  <p:childTnLst>
                                    <p:set>
                                      <p:cBhvr>
                                        <p:cTn id="132" dur="1" fill="hold">
                                          <p:stCondLst>
                                            <p:cond delay="0"/>
                                          </p:stCondLst>
                                        </p:cTn>
                                        <p:tgtEl>
                                          <p:spTgt spid="75"/>
                                        </p:tgtEl>
                                        <p:attrNameLst>
                                          <p:attrName>style.visibility</p:attrName>
                                        </p:attrNameLst>
                                      </p:cBhvr>
                                      <p:to>
                                        <p:strVal val="visible"/>
                                      </p:to>
                                    </p:set>
                                    <p:anim calcmode="lin" valueType="num">
                                      <p:cBhvr>
                                        <p:cTn id="133" dur="500" fill="hold"/>
                                        <p:tgtEl>
                                          <p:spTgt spid="75"/>
                                        </p:tgtEl>
                                        <p:attrNameLst>
                                          <p:attrName>ppt_w</p:attrName>
                                        </p:attrNameLst>
                                      </p:cBhvr>
                                      <p:tavLst>
                                        <p:tav tm="0">
                                          <p:val>
                                            <p:fltVal val="0"/>
                                          </p:val>
                                        </p:tav>
                                        <p:tav tm="100000">
                                          <p:val>
                                            <p:strVal val="#ppt_w"/>
                                          </p:val>
                                        </p:tav>
                                      </p:tavLst>
                                    </p:anim>
                                    <p:anim calcmode="lin" valueType="num">
                                      <p:cBhvr>
                                        <p:cTn id="134" dur="500" fill="hold"/>
                                        <p:tgtEl>
                                          <p:spTgt spid="75"/>
                                        </p:tgtEl>
                                        <p:attrNameLst>
                                          <p:attrName>ppt_h</p:attrName>
                                        </p:attrNameLst>
                                      </p:cBhvr>
                                      <p:tavLst>
                                        <p:tav tm="0">
                                          <p:val>
                                            <p:fltVal val="0"/>
                                          </p:val>
                                        </p:tav>
                                        <p:tav tm="100000">
                                          <p:val>
                                            <p:strVal val="#ppt_h"/>
                                          </p:val>
                                        </p:tav>
                                      </p:tavLst>
                                    </p:anim>
                                    <p:animEffect transition="in" filter="fade">
                                      <p:cBhvr>
                                        <p:cTn id="135" dur="500"/>
                                        <p:tgtEl>
                                          <p:spTgt spid="75"/>
                                        </p:tgtEl>
                                      </p:cBhvr>
                                    </p:animEffect>
                                    <p:anim calcmode="lin" valueType="num">
                                      <p:cBhvr>
                                        <p:cTn id="136" dur="500" fill="hold"/>
                                        <p:tgtEl>
                                          <p:spTgt spid="75"/>
                                        </p:tgtEl>
                                        <p:attrNameLst>
                                          <p:attrName>ppt_x</p:attrName>
                                        </p:attrNameLst>
                                      </p:cBhvr>
                                      <p:tavLst>
                                        <p:tav tm="0">
                                          <p:val>
                                            <p:fltVal val="0.5"/>
                                          </p:val>
                                        </p:tav>
                                        <p:tav tm="100000">
                                          <p:val>
                                            <p:strVal val="#ppt_x"/>
                                          </p:val>
                                        </p:tav>
                                      </p:tavLst>
                                    </p:anim>
                                    <p:anim calcmode="lin" valueType="num">
                                      <p:cBhvr>
                                        <p:cTn id="137" dur="500" fill="hold"/>
                                        <p:tgtEl>
                                          <p:spTgt spid="75"/>
                                        </p:tgtEl>
                                        <p:attrNameLst>
                                          <p:attrName>ppt_y</p:attrName>
                                        </p:attrNameLst>
                                      </p:cBhvr>
                                      <p:tavLst>
                                        <p:tav tm="0">
                                          <p:val>
                                            <p:fltVal val="0.5"/>
                                          </p:val>
                                        </p:tav>
                                        <p:tav tm="100000">
                                          <p:val>
                                            <p:strVal val="#ppt_y"/>
                                          </p:val>
                                        </p:tav>
                                      </p:tavLst>
                                    </p:anim>
                                  </p:childTnLst>
                                </p:cTn>
                              </p:par>
                              <p:par>
                                <p:cTn id="138" presetID="53" presetClass="entr" presetSubtype="528" fill="hold" grpId="0" nodeType="withEffect">
                                  <p:stCondLst>
                                    <p:cond delay="0"/>
                                  </p:stCondLst>
                                  <p:childTnLst>
                                    <p:set>
                                      <p:cBhvr>
                                        <p:cTn id="139" dur="1" fill="hold">
                                          <p:stCondLst>
                                            <p:cond delay="0"/>
                                          </p:stCondLst>
                                        </p:cTn>
                                        <p:tgtEl>
                                          <p:spTgt spid="68"/>
                                        </p:tgtEl>
                                        <p:attrNameLst>
                                          <p:attrName>style.visibility</p:attrName>
                                        </p:attrNameLst>
                                      </p:cBhvr>
                                      <p:to>
                                        <p:strVal val="visible"/>
                                      </p:to>
                                    </p:set>
                                    <p:anim calcmode="lin" valueType="num">
                                      <p:cBhvr>
                                        <p:cTn id="140" dur="500" fill="hold"/>
                                        <p:tgtEl>
                                          <p:spTgt spid="68"/>
                                        </p:tgtEl>
                                        <p:attrNameLst>
                                          <p:attrName>ppt_w</p:attrName>
                                        </p:attrNameLst>
                                      </p:cBhvr>
                                      <p:tavLst>
                                        <p:tav tm="0">
                                          <p:val>
                                            <p:fltVal val="0"/>
                                          </p:val>
                                        </p:tav>
                                        <p:tav tm="100000">
                                          <p:val>
                                            <p:strVal val="#ppt_w"/>
                                          </p:val>
                                        </p:tav>
                                      </p:tavLst>
                                    </p:anim>
                                    <p:anim calcmode="lin" valueType="num">
                                      <p:cBhvr>
                                        <p:cTn id="141" dur="500" fill="hold"/>
                                        <p:tgtEl>
                                          <p:spTgt spid="68"/>
                                        </p:tgtEl>
                                        <p:attrNameLst>
                                          <p:attrName>ppt_h</p:attrName>
                                        </p:attrNameLst>
                                      </p:cBhvr>
                                      <p:tavLst>
                                        <p:tav tm="0">
                                          <p:val>
                                            <p:fltVal val="0"/>
                                          </p:val>
                                        </p:tav>
                                        <p:tav tm="100000">
                                          <p:val>
                                            <p:strVal val="#ppt_h"/>
                                          </p:val>
                                        </p:tav>
                                      </p:tavLst>
                                    </p:anim>
                                    <p:animEffect transition="in" filter="fade">
                                      <p:cBhvr>
                                        <p:cTn id="142" dur="500"/>
                                        <p:tgtEl>
                                          <p:spTgt spid="68"/>
                                        </p:tgtEl>
                                      </p:cBhvr>
                                    </p:animEffect>
                                    <p:anim calcmode="lin" valueType="num">
                                      <p:cBhvr>
                                        <p:cTn id="143" dur="500" fill="hold"/>
                                        <p:tgtEl>
                                          <p:spTgt spid="68"/>
                                        </p:tgtEl>
                                        <p:attrNameLst>
                                          <p:attrName>ppt_x</p:attrName>
                                        </p:attrNameLst>
                                      </p:cBhvr>
                                      <p:tavLst>
                                        <p:tav tm="0">
                                          <p:val>
                                            <p:fltVal val="0.5"/>
                                          </p:val>
                                        </p:tav>
                                        <p:tav tm="100000">
                                          <p:val>
                                            <p:strVal val="#ppt_x"/>
                                          </p:val>
                                        </p:tav>
                                      </p:tavLst>
                                    </p:anim>
                                    <p:anim calcmode="lin" valueType="num">
                                      <p:cBhvr>
                                        <p:cTn id="144" dur="500" fill="hold"/>
                                        <p:tgtEl>
                                          <p:spTgt spid="68"/>
                                        </p:tgtEl>
                                        <p:attrNameLst>
                                          <p:attrName>ppt_y</p:attrName>
                                        </p:attrNameLst>
                                      </p:cBhvr>
                                      <p:tavLst>
                                        <p:tav tm="0">
                                          <p:val>
                                            <p:fltVal val="0.5"/>
                                          </p:val>
                                        </p:tav>
                                        <p:tav tm="100000">
                                          <p:val>
                                            <p:strVal val="#ppt_y"/>
                                          </p:val>
                                        </p:tav>
                                      </p:tavLst>
                                    </p:anim>
                                  </p:childTnLst>
                                </p:cTn>
                              </p:par>
                            </p:childTnLst>
                          </p:cTn>
                        </p:par>
                        <p:par>
                          <p:cTn id="145" fill="hold">
                            <p:stCondLst>
                              <p:cond delay="8500"/>
                            </p:stCondLst>
                            <p:childTnLst>
                              <p:par>
                                <p:cTn id="146" presetID="53" presetClass="entr" presetSubtype="528" fill="hold" grpId="0" nodeType="afterEffect">
                                  <p:stCondLst>
                                    <p:cond delay="0"/>
                                  </p:stCondLst>
                                  <p:childTnLst>
                                    <p:set>
                                      <p:cBhvr>
                                        <p:cTn id="147" dur="1" fill="hold">
                                          <p:stCondLst>
                                            <p:cond delay="0"/>
                                          </p:stCondLst>
                                        </p:cTn>
                                        <p:tgtEl>
                                          <p:spTgt spid="66"/>
                                        </p:tgtEl>
                                        <p:attrNameLst>
                                          <p:attrName>style.visibility</p:attrName>
                                        </p:attrNameLst>
                                      </p:cBhvr>
                                      <p:to>
                                        <p:strVal val="visible"/>
                                      </p:to>
                                    </p:set>
                                    <p:anim calcmode="lin" valueType="num">
                                      <p:cBhvr>
                                        <p:cTn id="148" dur="500" fill="hold"/>
                                        <p:tgtEl>
                                          <p:spTgt spid="66"/>
                                        </p:tgtEl>
                                        <p:attrNameLst>
                                          <p:attrName>ppt_w</p:attrName>
                                        </p:attrNameLst>
                                      </p:cBhvr>
                                      <p:tavLst>
                                        <p:tav tm="0">
                                          <p:val>
                                            <p:fltVal val="0"/>
                                          </p:val>
                                        </p:tav>
                                        <p:tav tm="100000">
                                          <p:val>
                                            <p:strVal val="#ppt_w"/>
                                          </p:val>
                                        </p:tav>
                                      </p:tavLst>
                                    </p:anim>
                                    <p:anim calcmode="lin" valueType="num">
                                      <p:cBhvr>
                                        <p:cTn id="149" dur="500" fill="hold"/>
                                        <p:tgtEl>
                                          <p:spTgt spid="66"/>
                                        </p:tgtEl>
                                        <p:attrNameLst>
                                          <p:attrName>ppt_h</p:attrName>
                                        </p:attrNameLst>
                                      </p:cBhvr>
                                      <p:tavLst>
                                        <p:tav tm="0">
                                          <p:val>
                                            <p:fltVal val="0"/>
                                          </p:val>
                                        </p:tav>
                                        <p:tav tm="100000">
                                          <p:val>
                                            <p:strVal val="#ppt_h"/>
                                          </p:val>
                                        </p:tav>
                                      </p:tavLst>
                                    </p:anim>
                                    <p:animEffect transition="in" filter="fade">
                                      <p:cBhvr>
                                        <p:cTn id="150" dur="500"/>
                                        <p:tgtEl>
                                          <p:spTgt spid="66"/>
                                        </p:tgtEl>
                                      </p:cBhvr>
                                    </p:animEffect>
                                    <p:anim calcmode="lin" valueType="num">
                                      <p:cBhvr>
                                        <p:cTn id="151" dur="500" fill="hold"/>
                                        <p:tgtEl>
                                          <p:spTgt spid="66"/>
                                        </p:tgtEl>
                                        <p:attrNameLst>
                                          <p:attrName>ppt_x</p:attrName>
                                        </p:attrNameLst>
                                      </p:cBhvr>
                                      <p:tavLst>
                                        <p:tav tm="0">
                                          <p:val>
                                            <p:fltVal val="0.5"/>
                                          </p:val>
                                        </p:tav>
                                        <p:tav tm="100000">
                                          <p:val>
                                            <p:strVal val="#ppt_x"/>
                                          </p:val>
                                        </p:tav>
                                      </p:tavLst>
                                    </p:anim>
                                    <p:anim calcmode="lin" valueType="num">
                                      <p:cBhvr>
                                        <p:cTn id="152" dur="500" fill="hold"/>
                                        <p:tgtEl>
                                          <p:spTgt spid="66"/>
                                        </p:tgtEl>
                                        <p:attrNameLst>
                                          <p:attrName>ppt_y</p:attrName>
                                        </p:attrNameLst>
                                      </p:cBhvr>
                                      <p:tavLst>
                                        <p:tav tm="0">
                                          <p:val>
                                            <p:fltVal val="0.5"/>
                                          </p:val>
                                        </p:tav>
                                        <p:tav tm="100000">
                                          <p:val>
                                            <p:strVal val="#ppt_y"/>
                                          </p:val>
                                        </p:tav>
                                      </p:tavLst>
                                    </p:anim>
                                  </p:childTnLst>
                                </p:cTn>
                              </p:par>
                            </p:childTnLst>
                          </p:cTn>
                        </p:par>
                        <p:par>
                          <p:cTn id="153" fill="hold">
                            <p:stCondLst>
                              <p:cond delay="9000"/>
                            </p:stCondLst>
                            <p:childTnLst>
                              <p:par>
                                <p:cTn id="154" presetID="53" presetClass="entr" presetSubtype="528" fill="hold" grpId="0" nodeType="afterEffect">
                                  <p:stCondLst>
                                    <p:cond delay="0"/>
                                  </p:stCondLst>
                                  <p:childTnLst>
                                    <p:set>
                                      <p:cBhvr>
                                        <p:cTn id="155" dur="1" fill="hold">
                                          <p:stCondLst>
                                            <p:cond delay="0"/>
                                          </p:stCondLst>
                                        </p:cTn>
                                        <p:tgtEl>
                                          <p:spTgt spid="85"/>
                                        </p:tgtEl>
                                        <p:attrNameLst>
                                          <p:attrName>style.visibility</p:attrName>
                                        </p:attrNameLst>
                                      </p:cBhvr>
                                      <p:to>
                                        <p:strVal val="visible"/>
                                      </p:to>
                                    </p:set>
                                    <p:anim calcmode="lin" valueType="num">
                                      <p:cBhvr>
                                        <p:cTn id="156" dur="500" fill="hold"/>
                                        <p:tgtEl>
                                          <p:spTgt spid="85"/>
                                        </p:tgtEl>
                                        <p:attrNameLst>
                                          <p:attrName>ppt_w</p:attrName>
                                        </p:attrNameLst>
                                      </p:cBhvr>
                                      <p:tavLst>
                                        <p:tav tm="0">
                                          <p:val>
                                            <p:fltVal val="0"/>
                                          </p:val>
                                        </p:tav>
                                        <p:tav tm="100000">
                                          <p:val>
                                            <p:strVal val="#ppt_w"/>
                                          </p:val>
                                        </p:tav>
                                      </p:tavLst>
                                    </p:anim>
                                    <p:anim calcmode="lin" valueType="num">
                                      <p:cBhvr>
                                        <p:cTn id="157" dur="500" fill="hold"/>
                                        <p:tgtEl>
                                          <p:spTgt spid="85"/>
                                        </p:tgtEl>
                                        <p:attrNameLst>
                                          <p:attrName>ppt_h</p:attrName>
                                        </p:attrNameLst>
                                      </p:cBhvr>
                                      <p:tavLst>
                                        <p:tav tm="0">
                                          <p:val>
                                            <p:fltVal val="0"/>
                                          </p:val>
                                        </p:tav>
                                        <p:tav tm="100000">
                                          <p:val>
                                            <p:strVal val="#ppt_h"/>
                                          </p:val>
                                        </p:tav>
                                      </p:tavLst>
                                    </p:anim>
                                    <p:animEffect transition="in" filter="fade">
                                      <p:cBhvr>
                                        <p:cTn id="158" dur="500"/>
                                        <p:tgtEl>
                                          <p:spTgt spid="85"/>
                                        </p:tgtEl>
                                      </p:cBhvr>
                                    </p:animEffect>
                                    <p:anim calcmode="lin" valueType="num">
                                      <p:cBhvr>
                                        <p:cTn id="159" dur="500" fill="hold"/>
                                        <p:tgtEl>
                                          <p:spTgt spid="85"/>
                                        </p:tgtEl>
                                        <p:attrNameLst>
                                          <p:attrName>ppt_x</p:attrName>
                                        </p:attrNameLst>
                                      </p:cBhvr>
                                      <p:tavLst>
                                        <p:tav tm="0">
                                          <p:val>
                                            <p:fltVal val="0.5"/>
                                          </p:val>
                                        </p:tav>
                                        <p:tav tm="100000">
                                          <p:val>
                                            <p:strVal val="#ppt_x"/>
                                          </p:val>
                                        </p:tav>
                                      </p:tavLst>
                                    </p:anim>
                                    <p:anim calcmode="lin" valueType="num">
                                      <p:cBhvr>
                                        <p:cTn id="160" dur="500" fill="hold"/>
                                        <p:tgtEl>
                                          <p:spTgt spid="85"/>
                                        </p:tgtEl>
                                        <p:attrNameLst>
                                          <p:attrName>ppt_y</p:attrName>
                                        </p:attrNameLst>
                                      </p:cBhvr>
                                      <p:tavLst>
                                        <p:tav tm="0">
                                          <p:val>
                                            <p:fltVal val="0.5"/>
                                          </p:val>
                                        </p:tav>
                                        <p:tav tm="100000">
                                          <p:val>
                                            <p:strVal val="#ppt_y"/>
                                          </p:val>
                                        </p:tav>
                                      </p:tavLst>
                                    </p:anim>
                                  </p:childTnLst>
                                </p:cTn>
                              </p:par>
                              <p:par>
                                <p:cTn id="161" presetID="53" presetClass="entr" presetSubtype="528" fill="hold" grpId="0" nodeType="withEffect">
                                  <p:stCondLst>
                                    <p:cond delay="0"/>
                                  </p:stCondLst>
                                  <p:childTnLst>
                                    <p:set>
                                      <p:cBhvr>
                                        <p:cTn id="162" dur="1" fill="hold">
                                          <p:stCondLst>
                                            <p:cond delay="0"/>
                                          </p:stCondLst>
                                        </p:cTn>
                                        <p:tgtEl>
                                          <p:spTgt spid="82"/>
                                        </p:tgtEl>
                                        <p:attrNameLst>
                                          <p:attrName>style.visibility</p:attrName>
                                        </p:attrNameLst>
                                      </p:cBhvr>
                                      <p:to>
                                        <p:strVal val="visible"/>
                                      </p:to>
                                    </p:set>
                                    <p:anim calcmode="lin" valueType="num">
                                      <p:cBhvr>
                                        <p:cTn id="163" dur="500" fill="hold"/>
                                        <p:tgtEl>
                                          <p:spTgt spid="82"/>
                                        </p:tgtEl>
                                        <p:attrNameLst>
                                          <p:attrName>ppt_w</p:attrName>
                                        </p:attrNameLst>
                                      </p:cBhvr>
                                      <p:tavLst>
                                        <p:tav tm="0">
                                          <p:val>
                                            <p:fltVal val="0"/>
                                          </p:val>
                                        </p:tav>
                                        <p:tav tm="100000">
                                          <p:val>
                                            <p:strVal val="#ppt_w"/>
                                          </p:val>
                                        </p:tav>
                                      </p:tavLst>
                                    </p:anim>
                                    <p:anim calcmode="lin" valueType="num">
                                      <p:cBhvr>
                                        <p:cTn id="164" dur="500" fill="hold"/>
                                        <p:tgtEl>
                                          <p:spTgt spid="82"/>
                                        </p:tgtEl>
                                        <p:attrNameLst>
                                          <p:attrName>ppt_h</p:attrName>
                                        </p:attrNameLst>
                                      </p:cBhvr>
                                      <p:tavLst>
                                        <p:tav tm="0">
                                          <p:val>
                                            <p:fltVal val="0"/>
                                          </p:val>
                                        </p:tav>
                                        <p:tav tm="100000">
                                          <p:val>
                                            <p:strVal val="#ppt_h"/>
                                          </p:val>
                                        </p:tav>
                                      </p:tavLst>
                                    </p:anim>
                                    <p:animEffect transition="in" filter="fade">
                                      <p:cBhvr>
                                        <p:cTn id="165" dur="500"/>
                                        <p:tgtEl>
                                          <p:spTgt spid="82"/>
                                        </p:tgtEl>
                                      </p:cBhvr>
                                    </p:animEffect>
                                    <p:anim calcmode="lin" valueType="num">
                                      <p:cBhvr>
                                        <p:cTn id="166" dur="500" fill="hold"/>
                                        <p:tgtEl>
                                          <p:spTgt spid="82"/>
                                        </p:tgtEl>
                                        <p:attrNameLst>
                                          <p:attrName>ppt_x</p:attrName>
                                        </p:attrNameLst>
                                      </p:cBhvr>
                                      <p:tavLst>
                                        <p:tav tm="0">
                                          <p:val>
                                            <p:fltVal val="0.5"/>
                                          </p:val>
                                        </p:tav>
                                        <p:tav tm="100000">
                                          <p:val>
                                            <p:strVal val="#ppt_x"/>
                                          </p:val>
                                        </p:tav>
                                      </p:tavLst>
                                    </p:anim>
                                    <p:anim calcmode="lin" valueType="num">
                                      <p:cBhvr>
                                        <p:cTn id="167" dur="500" fill="hold"/>
                                        <p:tgtEl>
                                          <p:spTgt spid="82"/>
                                        </p:tgtEl>
                                        <p:attrNameLst>
                                          <p:attrName>ppt_y</p:attrName>
                                        </p:attrNameLst>
                                      </p:cBhvr>
                                      <p:tavLst>
                                        <p:tav tm="0">
                                          <p:val>
                                            <p:fltVal val="0.5"/>
                                          </p:val>
                                        </p:tav>
                                        <p:tav tm="100000">
                                          <p:val>
                                            <p:strVal val="#ppt_y"/>
                                          </p:val>
                                        </p:tav>
                                      </p:tavLst>
                                    </p:anim>
                                  </p:childTnLst>
                                </p:cTn>
                              </p:par>
                            </p:childTnLst>
                          </p:cTn>
                        </p:par>
                        <p:par>
                          <p:cTn id="168" fill="hold">
                            <p:stCondLst>
                              <p:cond delay="9500"/>
                            </p:stCondLst>
                            <p:childTnLst>
                              <p:par>
                                <p:cTn id="169" presetID="53" presetClass="entr" presetSubtype="528" fill="hold" grpId="0" nodeType="afterEffect">
                                  <p:stCondLst>
                                    <p:cond delay="0"/>
                                  </p:stCondLst>
                                  <p:childTnLst>
                                    <p:set>
                                      <p:cBhvr>
                                        <p:cTn id="170" dur="1" fill="hold">
                                          <p:stCondLst>
                                            <p:cond delay="0"/>
                                          </p:stCondLst>
                                        </p:cTn>
                                        <p:tgtEl>
                                          <p:spTgt spid="81"/>
                                        </p:tgtEl>
                                        <p:attrNameLst>
                                          <p:attrName>style.visibility</p:attrName>
                                        </p:attrNameLst>
                                      </p:cBhvr>
                                      <p:to>
                                        <p:strVal val="visible"/>
                                      </p:to>
                                    </p:set>
                                    <p:anim calcmode="lin" valueType="num">
                                      <p:cBhvr>
                                        <p:cTn id="171" dur="500" fill="hold"/>
                                        <p:tgtEl>
                                          <p:spTgt spid="81"/>
                                        </p:tgtEl>
                                        <p:attrNameLst>
                                          <p:attrName>ppt_w</p:attrName>
                                        </p:attrNameLst>
                                      </p:cBhvr>
                                      <p:tavLst>
                                        <p:tav tm="0">
                                          <p:val>
                                            <p:fltVal val="0"/>
                                          </p:val>
                                        </p:tav>
                                        <p:tav tm="100000">
                                          <p:val>
                                            <p:strVal val="#ppt_w"/>
                                          </p:val>
                                        </p:tav>
                                      </p:tavLst>
                                    </p:anim>
                                    <p:anim calcmode="lin" valueType="num">
                                      <p:cBhvr>
                                        <p:cTn id="172" dur="500" fill="hold"/>
                                        <p:tgtEl>
                                          <p:spTgt spid="81"/>
                                        </p:tgtEl>
                                        <p:attrNameLst>
                                          <p:attrName>ppt_h</p:attrName>
                                        </p:attrNameLst>
                                      </p:cBhvr>
                                      <p:tavLst>
                                        <p:tav tm="0">
                                          <p:val>
                                            <p:fltVal val="0"/>
                                          </p:val>
                                        </p:tav>
                                        <p:tav tm="100000">
                                          <p:val>
                                            <p:strVal val="#ppt_h"/>
                                          </p:val>
                                        </p:tav>
                                      </p:tavLst>
                                    </p:anim>
                                    <p:animEffect transition="in" filter="fade">
                                      <p:cBhvr>
                                        <p:cTn id="173" dur="500"/>
                                        <p:tgtEl>
                                          <p:spTgt spid="81"/>
                                        </p:tgtEl>
                                      </p:cBhvr>
                                    </p:animEffect>
                                    <p:anim calcmode="lin" valueType="num">
                                      <p:cBhvr>
                                        <p:cTn id="174" dur="500" fill="hold"/>
                                        <p:tgtEl>
                                          <p:spTgt spid="81"/>
                                        </p:tgtEl>
                                        <p:attrNameLst>
                                          <p:attrName>ppt_x</p:attrName>
                                        </p:attrNameLst>
                                      </p:cBhvr>
                                      <p:tavLst>
                                        <p:tav tm="0">
                                          <p:val>
                                            <p:fltVal val="0.5"/>
                                          </p:val>
                                        </p:tav>
                                        <p:tav tm="100000">
                                          <p:val>
                                            <p:strVal val="#ppt_x"/>
                                          </p:val>
                                        </p:tav>
                                      </p:tavLst>
                                    </p:anim>
                                    <p:anim calcmode="lin" valueType="num">
                                      <p:cBhvr>
                                        <p:cTn id="175" dur="500" fill="hold"/>
                                        <p:tgtEl>
                                          <p:spTgt spid="81"/>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0" grpId="0" animBg="1"/>
      <p:bldP spid="52" grpId="0" animBg="1"/>
      <p:bldP spid="58" grpId="0"/>
      <p:bldP spid="60" grpId="0" animBg="1"/>
      <p:bldP spid="62" grpId="0"/>
      <p:bldP spid="64" grpId="0" animBg="1"/>
      <p:bldP spid="66" grpId="0"/>
      <p:bldP spid="68" grpId="0" animBg="1"/>
      <p:bldP spid="2" grpId="0"/>
      <p:bldP spid="74" grpId="0"/>
      <p:bldP spid="75" grpId="0"/>
      <p:bldP spid="77" grpId="0"/>
      <p:bldP spid="78" grpId="0" animBg="1"/>
      <p:bldP spid="79" grpId="0"/>
      <p:bldP spid="80" grpId="0" animBg="1"/>
      <p:bldP spid="81" grpId="0"/>
      <p:bldP spid="82" grpId="0" animBg="1"/>
      <p:bldP spid="83" grpId="0"/>
      <p:bldP spid="84" grpId="0"/>
      <p:bldP spid="85" grpId="0"/>
      <p:bldP spid="8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1640</TotalTime>
  <Words>1305</Words>
  <Application>Microsoft Office PowerPoint</Application>
  <PresentationFormat>Widescreen</PresentationFormat>
  <Paragraphs>67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350</cp:revision>
  <dcterms:created xsi:type="dcterms:W3CDTF">2016-09-28T22:08:47Z</dcterms:created>
  <dcterms:modified xsi:type="dcterms:W3CDTF">2017-01-20T00:39:10Z</dcterms:modified>
</cp:coreProperties>
</file>