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402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1276464" y="2251051"/>
            <a:ext cx="2095557" cy="795528"/>
          </a:xfrm>
          <a:prstGeom prst="rect">
            <a:avLst/>
          </a:prstGeom>
          <a:solidFill>
            <a:srgbClr val="93939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rot="20520000">
            <a:off x="1992182" y="2470178"/>
            <a:ext cx="1539987" cy="768927"/>
          </a:xfrm>
          <a:custGeom>
            <a:avLst/>
            <a:gdLst>
              <a:gd name="connsiteX0" fmla="*/ 1539987 w 1539987"/>
              <a:gd name="connsiteY0" fmla="*/ 0 h 768927"/>
              <a:gd name="connsiteX1" fmla="*/ 1290147 w 1539987"/>
              <a:gd name="connsiteY1" fmla="*/ 768927 h 768927"/>
              <a:gd name="connsiteX2" fmla="*/ 0 w 1539987"/>
              <a:gd name="connsiteY2" fmla="*/ 768927 h 768927"/>
              <a:gd name="connsiteX3" fmla="*/ 249840 w 1539987"/>
              <a:gd name="connsiteY3" fmla="*/ 0 h 768927"/>
            </a:gdLst>
            <a:ahLst/>
            <a:cxnLst>
              <a:cxn ang="0">
                <a:pos x="connsiteX0" y="connsiteY0"/>
              </a:cxn>
              <a:cxn ang="0">
                <a:pos x="connsiteX1" y="connsiteY1"/>
              </a:cxn>
              <a:cxn ang="0">
                <a:pos x="connsiteX2" y="connsiteY2"/>
              </a:cxn>
              <a:cxn ang="0">
                <a:pos x="connsiteX3" y="connsiteY3"/>
              </a:cxn>
            </a:cxnLst>
            <a:rect l="l" t="t" r="r" b="b"/>
            <a:pathLst>
              <a:path w="1539987" h="768927">
                <a:moveTo>
                  <a:pt x="1539987" y="0"/>
                </a:moveTo>
                <a:lnTo>
                  <a:pt x="1290147" y="768927"/>
                </a:lnTo>
                <a:lnTo>
                  <a:pt x="0" y="768927"/>
                </a:lnTo>
                <a:lnTo>
                  <a:pt x="249840" y="0"/>
                </a:lnTo>
                <a:close/>
              </a:path>
            </a:pathLst>
          </a:custGeom>
          <a:solidFill>
            <a:srgbClr val="7F7F7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9189086" y="2350772"/>
            <a:ext cx="2095557" cy="795528"/>
          </a:xfrm>
          <a:prstGeom prst="rect">
            <a:avLst/>
          </a:prstGeom>
          <a:solidFill>
            <a:srgbClr val="93939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1020000">
            <a:off x="9038763" y="2558123"/>
            <a:ext cx="1533309" cy="768927"/>
          </a:xfrm>
          <a:custGeom>
            <a:avLst/>
            <a:gdLst>
              <a:gd name="connsiteX0" fmla="*/ 0 w 1533309"/>
              <a:gd name="connsiteY0" fmla="*/ 0 h 768927"/>
              <a:gd name="connsiteX1" fmla="*/ 1298224 w 1533309"/>
              <a:gd name="connsiteY1" fmla="*/ 0 h 768927"/>
              <a:gd name="connsiteX2" fmla="*/ 1533309 w 1533309"/>
              <a:gd name="connsiteY2" fmla="*/ 768927 h 768927"/>
              <a:gd name="connsiteX3" fmla="*/ 235084 w 1533309"/>
              <a:gd name="connsiteY3" fmla="*/ 768927 h 768927"/>
            </a:gdLst>
            <a:ahLst/>
            <a:cxnLst>
              <a:cxn ang="0">
                <a:pos x="connsiteX0" y="connsiteY0"/>
              </a:cxn>
              <a:cxn ang="0">
                <a:pos x="connsiteX1" y="connsiteY1"/>
              </a:cxn>
              <a:cxn ang="0">
                <a:pos x="connsiteX2" y="connsiteY2"/>
              </a:cxn>
              <a:cxn ang="0">
                <a:pos x="connsiteX3" y="connsiteY3"/>
              </a:cxn>
            </a:cxnLst>
            <a:rect l="l" t="t" r="r" b="b"/>
            <a:pathLst>
              <a:path w="1533309" h="768927">
                <a:moveTo>
                  <a:pt x="0" y="0"/>
                </a:moveTo>
                <a:lnTo>
                  <a:pt x="1298224" y="0"/>
                </a:lnTo>
                <a:lnTo>
                  <a:pt x="1533309" y="768927"/>
                </a:lnTo>
                <a:lnTo>
                  <a:pt x="235084" y="768927"/>
                </a:lnTo>
                <a:close/>
              </a:path>
            </a:pathLst>
          </a:custGeom>
          <a:solidFill>
            <a:srgbClr val="7F7F7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151692" y="2662096"/>
            <a:ext cx="2095557" cy="795528"/>
          </a:xfrm>
          <a:prstGeom prst="rect">
            <a:avLst/>
          </a:pr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20520000">
            <a:off x="2867410" y="2874781"/>
            <a:ext cx="1539987" cy="768927"/>
          </a:xfrm>
          <a:custGeom>
            <a:avLst/>
            <a:gdLst>
              <a:gd name="connsiteX0" fmla="*/ 1539987 w 1539987"/>
              <a:gd name="connsiteY0" fmla="*/ 0 h 768927"/>
              <a:gd name="connsiteX1" fmla="*/ 1290147 w 1539987"/>
              <a:gd name="connsiteY1" fmla="*/ 768927 h 768927"/>
              <a:gd name="connsiteX2" fmla="*/ 0 w 1539987"/>
              <a:gd name="connsiteY2" fmla="*/ 768927 h 768927"/>
              <a:gd name="connsiteX3" fmla="*/ 249840 w 1539987"/>
              <a:gd name="connsiteY3" fmla="*/ 0 h 768927"/>
            </a:gdLst>
            <a:ahLst/>
            <a:cxnLst>
              <a:cxn ang="0">
                <a:pos x="connsiteX0" y="connsiteY0"/>
              </a:cxn>
              <a:cxn ang="0">
                <a:pos x="connsiteX1" y="connsiteY1"/>
              </a:cxn>
              <a:cxn ang="0">
                <a:pos x="connsiteX2" y="connsiteY2"/>
              </a:cxn>
              <a:cxn ang="0">
                <a:pos x="connsiteX3" y="connsiteY3"/>
              </a:cxn>
            </a:cxnLst>
            <a:rect l="l" t="t" r="r" b="b"/>
            <a:pathLst>
              <a:path w="1539987" h="768927">
                <a:moveTo>
                  <a:pt x="1539987" y="0"/>
                </a:moveTo>
                <a:lnTo>
                  <a:pt x="1290147" y="768927"/>
                </a:lnTo>
                <a:lnTo>
                  <a:pt x="0" y="768927"/>
                </a:lnTo>
                <a:lnTo>
                  <a:pt x="249840" y="0"/>
                </a:lnTo>
                <a:close/>
              </a:path>
            </a:pathLst>
          </a:custGeom>
          <a:solidFill>
            <a:srgbClr val="66666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8326192" y="2738873"/>
            <a:ext cx="2095557" cy="795528"/>
          </a:xfrm>
          <a:prstGeom prst="rect">
            <a:avLst/>
          </a:pr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rot="1020000">
            <a:off x="8175869" y="2940922"/>
            <a:ext cx="1533309" cy="768927"/>
          </a:xfrm>
          <a:custGeom>
            <a:avLst/>
            <a:gdLst>
              <a:gd name="connsiteX0" fmla="*/ 0 w 1533309"/>
              <a:gd name="connsiteY0" fmla="*/ 0 h 768927"/>
              <a:gd name="connsiteX1" fmla="*/ 1298224 w 1533309"/>
              <a:gd name="connsiteY1" fmla="*/ 0 h 768927"/>
              <a:gd name="connsiteX2" fmla="*/ 1533309 w 1533309"/>
              <a:gd name="connsiteY2" fmla="*/ 768927 h 768927"/>
              <a:gd name="connsiteX3" fmla="*/ 235084 w 1533309"/>
              <a:gd name="connsiteY3" fmla="*/ 768927 h 768927"/>
            </a:gdLst>
            <a:ahLst/>
            <a:cxnLst>
              <a:cxn ang="0">
                <a:pos x="connsiteX0" y="connsiteY0"/>
              </a:cxn>
              <a:cxn ang="0">
                <a:pos x="connsiteX1" y="connsiteY1"/>
              </a:cxn>
              <a:cxn ang="0">
                <a:pos x="connsiteX2" y="connsiteY2"/>
              </a:cxn>
              <a:cxn ang="0">
                <a:pos x="connsiteX3" y="connsiteY3"/>
              </a:cxn>
            </a:cxnLst>
            <a:rect l="l" t="t" r="r" b="b"/>
            <a:pathLst>
              <a:path w="1533309" h="768927">
                <a:moveTo>
                  <a:pt x="0" y="0"/>
                </a:moveTo>
                <a:lnTo>
                  <a:pt x="1298224" y="0"/>
                </a:lnTo>
                <a:lnTo>
                  <a:pt x="1533309" y="768927"/>
                </a:lnTo>
                <a:lnTo>
                  <a:pt x="235084" y="768927"/>
                </a:lnTo>
                <a:close/>
              </a:path>
            </a:pathLst>
          </a:custGeom>
          <a:solidFill>
            <a:srgbClr val="66666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026920" y="3066699"/>
            <a:ext cx="2095557" cy="795528"/>
          </a:xfrm>
          <a:prstGeom prst="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20520000">
            <a:off x="3742638" y="3285826"/>
            <a:ext cx="1539987" cy="768927"/>
          </a:xfrm>
          <a:custGeom>
            <a:avLst/>
            <a:gdLst>
              <a:gd name="connsiteX0" fmla="*/ 1539987 w 1539987"/>
              <a:gd name="connsiteY0" fmla="*/ 0 h 768927"/>
              <a:gd name="connsiteX1" fmla="*/ 1290147 w 1539987"/>
              <a:gd name="connsiteY1" fmla="*/ 768927 h 768927"/>
              <a:gd name="connsiteX2" fmla="*/ 0 w 1539987"/>
              <a:gd name="connsiteY2" fmla="*/ 768927 h 768927"/>
              <a:gd name="connsiteX3" fmla="*/ 249840 w 1539987"/>
              <a:gd name="connsiteY3" fmla="*/ 0 h 768927"/>
            </a:gdLst>
            <a:ahLst/>
            <a:cxnLst>
              <a:cxn ang="0">
                <a:pos x="connsiteX0" y="connsiteY0"/>
              </a:cxn>
              <a:cxn ang="0">
                <a:pos x="connsiteX1" y="connsiteY1"/>
              </a:cxn>
              <a:cxn ang="0">
                <a:pos x="connsiteX2" y="connsiteY2"/>
              </a:cxn>
              <a:cxn ang="0">
                <a:pos x="connsiteX3" y="connsiteY3"/>
              </a:cxn>
            </a:cxnLst>
            <a:rect l="l" t="t" r="r" b="b"/>
            <a:pathLst>
              <a:path w="1539987" h="768927">
                <a:moveTo>
                  <a:pt x="1539987" y="0"/>
                </a:moveTo>
                <a:lnTo>
                  <a:pt x="1290147" y="768927"/>
                </a:lnTo>
                <a:lnTo>
                  <a:pt x="0" y="768927"/>
                </a:lnTo>
                <a:lnTo>
                  <a:pt x="249840" y="0"/>
                </a:lnTo>
                <a:close/>
              </a:path>
            </a:pathLst>
          </a:custGeom>
          <a:solidFill>
            <a:srgbClr val="30405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463298" y="3111039"/>
            <a:ext cx="2095557" cy="795528"/>
          </a:xfrm>
          <a:prstGeom prst="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1020000">
            <a:off x="7312975" y="3319404"/>
            <a:ext cx="1533309" cy="768927"/>
          </a:xfrm>
          <a:custGeom>
            <a:avLst/>
            <a:gdLst>
              <a:gd name="connsiteX0" fmla="*/ 0 w 1533309"/>
              <a:gd name="connsiteY0" fmla="*/ 0 h 768927"/>
              <a:gd name="connsiteX1" fmla="*/ 1298224 w 1533309"/>
              <a:gd name="connsiteY1" fmla="*/ 0 h 768927"/>
              <a:gd name="connsiteX2" fmla="*/ 1533309 w 1533309"/>
              <a:gd name="connsiteY2" fmla="*/ 768927 h 768927"/>
              <a:gd name="connsiteX3" fmla="*/ 235084 w 1533309"/>
              <a:gd name="connsiteY3" fmla="*/ 768927 h 768927"/>
            </a:gdLst>
            <a:ahLst/>
            <a:cxnLst>
              <a:cxn ang="0">
                <a:pos x="connsiteX0" y="connsiteY0"/>
              </a:cxn>
              <a:cxn ang="0">
                <a:pos x="connsiteX1" y="connsiteY1"/>
              </a:cxn>
              <a:cxn ang="0">
                <a:pos x="connsiteX2" y="connsiteY2"/>
              </a:cxn>
              <a:cxn ang="0">
                <a:pos x="connsiteX3" y="connsiteY3"/>
              </a:cxn>
            </a:cxnLst>
            <a:rect l="l" t="t" r="r" b="b"/>
            <a:pathLst>
              <a:path w="1533309" h="768927">
                <a:moveTo>
                  <a:pt x="0" y="0"/>
                </a:moveTo>
                <a:lnTo>
                  <a:pt x="1298224" y="0"/>
                </a:lnTo>
                <a:lnTo>
                  <a:pt x="1533309" y="768927"/>
                </a:lnTo>
                <a:lnTo>
                  <a:pt x="235084" y="768927"/>
                </a:lnTo>
                <a:close/>
              </a:path>
            </a:pathLst>
          </a:custGeom>
          <a:solidFill>
            <a:srgbClr val="30405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902148" y="3477744"/>
            <a:ext cx="2095557" cy="795528"/>
          </a:xfrm>
          <a:prstGeom prst="rect">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rot="20520000">
            <a:off x="4617866" y="3696870"/>
            <a:ext cx="1539987" cy="768927"/>
          </a:xfrm>
          <a:custGeom>
            <a:avLst/>
            <a:gdLst>
              <a:gd name="connsiteX0" fmla="*/ 1539987 w 1539987"/>
              <a:gd name="connsiteY0" fmla="*/ 0 h 768927"/>
              <a:gd name="connsiteX1" fmla="*/ 1290147 w 1539987"/>
              <a:gd name="connsiteY1" fmla="*/ 768927 h 768927"/>
              <a:gd name="connsiteX2" fmla="*/ 0 w 1539987"/>
              <a:gd name="connsiteY2" fmla="*/ 768927 h 768927"/>
              <a:gd name="connsiteX3" fmla="*/ 249840 w 1539987"/>
              <a:gd name="connsiteY3" fmla="*/ 0 h 768927"/>
            </a:gdLst>
            <a:ahLst/>
            <a:cxnLst>
              <a:cxn ang="0">
                <a:pos x="connsiteX0" y="connsiteY0"/>
              </a:cxn>
              <a:cxn ang="0">
                <a:pos x="connsiteX1" y="connsiteY1"/>
              </a:cxn>
              <a:cxn ang="0">
                <a:pos x="connsiteX2" y="connsiteY2"/>
              </a:cxn>
              <a:cxn ang="0">
                <a:pos x="connsiteX3" y="connsiteY3"/>
              </a:cxn>
            </a:cxnLst>
            <a:rect l="l" t="t" r="r" b="b"/>
            <a:pathLst>
              <a:path w="1539987" h="768927">
                <a:moveTo>
                  <a:pt x="1539987" y="0"/>
                </a:moveTo>
                <a:lnTo>
                  <a:pt x="1290147" y="768927"/>
                </a:lnTo>
                <a:lnTo>
                  <a:pt x="0" y="768927"/>
                </a:lnTo>
                <a:lnTo>
                  <a:pt x="249840" y="0"/>
                </a:lnTo>
                <a:close/>
              </a:path>
            </a:pathLst>
          </a:custGeom>
          <a:solidFill>
            <a:srgbClr val="4886B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600404" y="3500154"/>
            <a:ext cx="2095557" cy="795528"/>
          </a:xfrm>
          <a:prstGeom prst="rect">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1020000">
            <a:off x="6450888" y="3707504"/>
            <a:ext cx="1533309" cy="768927"/>
          </a:xfrm>
          <a:custGeom>
            <a:avLst/>
            <a:gdLst>
              <a:gd name="connsiteX0" fmla="*/ 0 w 1533309"/>
              <a:gd name="connsiteY0" fmla="*/ 0 h 768927"/>
              <a:gd name="connsiteX1" fmla="*/ 1298224 w 1533309"/>
              <a:gd name="connsiteY1" fmla="*/ 0 h 768927"/>
              <a:gd name="connsiteX2" fmla="*/ 1533309 w 1533309"/>
              <a:gd name="connsiteY2" fmla="*/ 768927 h 768927"/>
              <a:gd name="connsiteX3" fmla="*/ 235084 w 1533309"/>
              <a:gd name="connsiteY3" fmla="*/ 768927 h 768927"/>
            </a:gdLst>
            <a:ahLst/>
            <a:cxnLst>
              <a:cxn ang="0">
                <a:pos x="connsiteX0" y="connsiteY0"/>
              </a:cxn>
              <a:cxn ang="0">
                <a:pos x="connsiteX1" y="connsiteY1"/>
              </a:cxn>
              <a:cxn ang="0">
                <a:pos x="connsiteX2" y="connsiteY2"/>
              </a:cxn>
              <a:cxn ang="0">
                <a:pos x="connsiteX3" y="connsiteY3"/>
              </a:cxn>
            </a:cxnLst>
            <a:rect l="l" t="t" r="r" b="b"/>
            <a:pathLst>
              <a:path w="1533309" h="768927">
                <a:moveTo>
                  <a:pt x="0" y="0"/>
                </a:moveTo>
                <a:lnTo>
                  <a:pt x="1298224" y="0"/>
                </a:lnTo>
                <a:lnTo>
                  <a:pt x="1533309" y="768927"/>
                </a:lnTo>
                <a:lnTo>
                  <a:pt x="235084" y="768927"/>
                </a:lnTo>
                <a:close/>
              </a:path>
            </a:pathLst>
          </a:custGeom>
          <a:solidFill>
            <a:srgbClr val="4886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 name="Group 3"/>
          <p:cNvGrpSpPr/>
          <p:nvPr/>
        </p:nvGrpSpPr>
        <p:grpSpPr>
          <a:xfrm>
            <a:off x="910704" y="2251050"/>
            <a:ext cx="365760" cy="795528"/>
            <a:chOff x="910704" y="2251050"/>
            <a:chExt cx="365760" cy="795528"/>
          </a:xfrm>
        </p:grpSpPr>
        <p:sp>
          <p:nvSpPr>
            <p:cNvPr id="3" name="Isosceles Triangle 2"/>
            <p:cNvSpPr/>
            <p:nvPr/>
          </p:nvSpPr>
          <p:spPr>
            <a:xfrm rot="16200000">
              <a:off x="695820" y="2465934"/>
              <a:ext cx="795528" cy="365760"/>
            </a:xfrm>
            <a:prstGeom prst="triangle">
              <a:avLst/>
            </a:prstGeom>
            <a:solidFill>
              <a:srgbClr val="D09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p:cNvSpPr>
              <a:spLocks noChangeAspect="1"/>
            </p:cNvSpPr>
            <p:nvPr/>
          </p:nvSpPr>
          <p:spPr>
            <a:xfrm rot="16200000">
              <a:off x="838178" y="2585751"/>
              <a:ext cx="274320" cy="126125"/>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p:cNvGrpSpPr/>
          <p:nvPr/>
        </p:nvGrpSpPr>
        <p:grpSpPr>
          <a:xfrm rot="10800000">
            <a:off x="11276781" y="2350772"/>
            <a:ext cx="365760" cy="795528"/>
            <a:chOff x="910704" y="2251050"/>
            <a:chExt cx="365760" cy="795528"/>
          </a:xfrm>
        </p:grpSpPr>
        <p:sp>
          <p:nvSpPr>
            <p:cNvPr id="34" name="Isosceles Triangle 33"/>
            <p:cNvSpPr/>
            <p:nvPr/>
          </p:nvSpPr>
          <p:spPr>
            <a:xfrm rot="16200000">
              <a:off x="695820" y="2465934"/>
              <a:ext cx="795528" cy="365760"/>
            </a:xfrm>
            <a:prstGeom prst="triangle">
              <a:avLst/>
            </a:prstGeom>
            <a:solidFill>
              <a:srgbClr val="D09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p:cNvSpPr>
              <a:spLocks noChangeAspect="1"/>
            </p:cNvSpPr>
            <p:nvPr/>
          </p:nvSpPr>
          <p:spPr>
            <a:xfrm rot="16200000">
              <a:off x="838178" y="2585751"/>
              <a:ext cx="274320" cy="126125"/>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4778013" y="3882953"/>
            <a:ext cx="3054928" cy="795528"/>
          </a:xfrm>
          <a:prstGeom prst="rect">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a:spLocks noChangeAspect="1"/>
          </p:cNvSpPr>
          <p:nvPr/>
        </p:nvSpPr>
        <p:spPr>
          <a:xfrm>
            <a:off x="6193253" y="481376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10"/>
          <p:cNvSpPr txBox="1">
            <a:spLocks noChangeArrowheads="1"/>
          </p:cNvSpPr>
          <p:nvPr/>
        </p:nvSpPr>
        <p:spPr bwMode="auto">
          <a:xfrm>
            <a:off x="4735246" y="5400515"/>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37"/>
          <p:cNvSpPr>
            <a:spLocks noChangeAspect="1"/>
          </p:cNvSpPr>
          <p:nvPr/>
        </p:nvSpPr>
        <p:spPr>
          <a:xfrm>
            <a:off x="8259997" y="4474894"/>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 Box 10"/>
          <p:cNvSpPr txBox="1">
            <a:spLocks noChangeArrowheads="1"/>
          </p:cNvSpPr>
          <p:nvPr/>
        </p:nvSpPr>
        <p:spPr bwMode="auto">
          <a:xfrm>
            <a:off x="7222571" y="5085015"/>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Freeform 39"/>
          <p:cNvSpPr>
            <a:spLocks noChangeAspect="1"/>
          </p:cNvSpPr>
          <p:nvPr/>
        </p:nvSpPr>
        <p:spPr>
          <a:xfrm>
            <a:off x="3409431" y="3973470"/>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p:cNvSpPr txBox="1">
            <a:spLocks noChangeArrowheads="1"/>
          </p:cNvSpPr>
          <p:nvPr/>
        </p:nvSpPr>
        <p:spPr bwMode="auto">
          <a:xfrm>
            <a:off x="2337023" y="4636833"/>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Freeform 41"/>
          <p:cNvSpPr>
            <a:spLocks noChangeAspect="1"/>
          </p:cNvSpPr>
          <p:nvPr/>
        </p:nvSpPr>
        <p:spPr>
          <a:xfrm>
            <a:off x="10053341" y="3630204"/>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p:cNvSpPr txBox="1">
            <a:spLocks noChangeArrowheads="1"/>
          </p:cNvSpPr>
          <p:nvPr/>
        </p:nvSpPr>
        <p:spPr bwMode="auto">
          <a:xfrm>
            <a:off x="9361710" y="4199470"/>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Freeform 43"/>
          <p:cNvSpPr>
            <a:spLocks noChangeAspect="1"/>
          </p:cNvSpPr>
          <p:nvPr/>
        </p:nvSpPr>
        <p:spPr>
          <a:xfrm>
            <a:off x="1651404" y="3133774"/>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p:cNvSpPr txBox="1">
            <a:spLocks noChangeArrowheads="1"/>
          </p:cNvSpPr>
          <p:nvPr/>
        </p:nvSpPr>
        <p:spPr bwMode="auto">
          <a:xfrm>
            <a:off x="194463" y="3718833"/>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6" name="Freeform 121"/>
          <p:cNvSpPr>
            <a:spLocks noChangeAspect="1" noEditPoints="1"/>
          </p:cNvSpPr>
          <p:nvPr/>
        </p:nvSpPr>
        <p:spPr bwMode="auto">
          <a:xfrm>
            <a:off x="8050620" y="3608633"/>
            <a:ext cx="477123" cy="54864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74"/>
          <p:cNvSpPr>
            <a:spLocks noChangeAspect="1" noEditPoints="1"/>
          </p:cNvSpPr>
          <p:nvPr/>
        </p:nvSpPr>
        <p:spPr bwMode="auto">
          <a:xfrm>
            <a:off x="1456804" y="2409079"/>
            <a:ext cx="512007" cy="45720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a:grpSpLocks noChangeAspect="1"/>
          </p:cNvGrpSpPr>
          <p:nvPr/>
        </p:nvGrpSpPr>
        <p:grpSpPr>
          <a:xfrm>
            <a:off x="3176429" y="3197989"/>
            <a:ext cx="567409" cy="548640"/>
            <a:chOff x="5659438" y="2249488"/>
            <a:chExt cx="623887" cy="603250"/>
          </a:xfrm>
          <a:solidFill>
            <a:schemeClr val="accent3">
              <a:lumMod val="50000"/>
            </a:schemeClr>
          </a:solidFill>
        </p:grpSpPr>
        <p:sp>
          <p:nvSpPr>
            <p:cNvPr id="49"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3" name="Group 52"/>
          <p:cNvGrpSpPr>
            <a:grpSpLocks noChangeAspect="1"/>
          </p:cNvGrpSpPr>
          <p:nvPr/>
        </p:nvGrpSpPr>
        <p:grpSpPr>
          <a:xfrm>
            <a:off x="5923966" y="4055275"/>
            <a:ext cx="726471" cy="457200"/>
            <a:chOff x="3871913" y="3771900"/>
            <a:chExt cx="411163" cy="258763"/>
          </a:xfrm>
          <a:solidFill>
            <a:schemeClr val="accent6">
              <a:lumMod val="50000"/>
            </a:schemeClr>
          </a:solidFill>
        </p:grpSpPr>
        <p:sp>
          <p:nvSpPr>
            <p:cNvPr id="54"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a:grpSpLocks noChangeAspect="1"/>
          </p:cNvGrpSpPr>
          <p:nvPr/>
        </p:nvGrpSpPr>
        <p:grpSpPr>
          <a:xfrm>
            <a:off x="9872868" y="2861497"/>
            <a:ext cx="391748" cy="548640"/>
            <a:chOff x="4938713" y="2352675"/>
            <a:chExt cx="646113" cy="904875"/>
          </a:xfrm>
          <a:solidFill>
            <a:schemeClr val="accent5">
              <a:lumMod val="50000"/>
            </a:schemeClr>
          </a:solidFill>
        </p:grpSpPr>
        <p:sp>
          <p:nvSpPr>
            <p:cNvPr id="58"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9" name="TextBox 68"/>
          <p:cNvSpPr txBox="1"/>
          <p:nvPr/>
        </p:nvSpPr>
        <p:spPr>
          <a:xfrm>
            <a:off x="3946871" y="3641758"/>
            <a:ext cx="731520" cy="461665"/>
          </a:xfrm>
          <a:prstGeom prst="rect">
            <a:avLst/>
          </a:prstGeom>
          <a:noFill/>
        </p:spPr>
        <p:txBody>
          <a:bodyPr wrap="square" rtlCol="0">
            <a:spAutoFit/>
          </a:bodyPr>
          <a:lstStyle/>
          <a:p>
            <a:r>
              <a:rPr lang="en-US" sz="2400" b="1" dirty="0">
                <a:solidFill>
                  <a:schemeClr val="bg1"/>
                </a:solidFill>
                <a:latin typeface="Lato"/>
              </a:rPr>
              <a:t>14%</a:t>
            </a:r>
          </a:p>
        </p:txBody>
      </p:sp>
      <p:sp>
        <p:nvSpPr>
          <p:cNvPr id="70" name="TextBox 69"/>
          <p:cNvSpPr txBox="1"/>
          <p:nvPr/>
        </p:nvSpPr>
        <p:spPr>
          <a:xfrm>
            <a:off x="2162036" y="2815745"/>
            <a:ext cx="731520" cy="461665"/>
          </a:xfrm>
          <a:prstGeom prst="rect">
            <a:avLst/>
          </a:prstGeom>
          <a:noFill/>
        </p:spPr>
        <p:txBody>
          <a:bodyPr wrap="square" rtlCol="0">
            <a:spAutoFit/>
          </a:bodyPr>
          <a:lstStyle/>
          <a:p>
            <a:r>
              <a:rPr lang="en-US" sz="2400" b="1" dirty="0">
                <a:solidFill>
                  <a:schemeClr val="bg1"/>
                </a:solidFill>
                <a:latin typeface="Lato"/>
              </a:rPr>
              <a:t>23%</a:t>
            </a:r>
          </a:p>
        </p:txBody>
      </p:sp>
      <p:sp>
        <p:nvSpPr>
          <p:cNvPr id="71" name="TextBox 70"/>
          <p:cNvSpPr txBox="1"/>
          <p:nvPr/>
        </p:nvSpPr>
        <p:spPr>
          <a:xfrm>
            <a:off x="8810184" y="3274331"/>
            <a:ext cx="731520" cy="461665"/>
          </a:xfrm>
          <a:prstGeom prst="rect">
            <a:avLst/>
          </a:prstGeom>
          <a:noFill/>
        </p:spPr>
        <p:txBody>
          <a:bodyPr wrap="square" rtlCol="0">
            <a:spAutoFit/>
          </a:bodyPr>
          <a:lstStyle/>
          <a:p>
            <a:r>
              <a:rPr lang="en-US" sz="2400" b="1" dirty="0">
                <a:solidFill>
                  <a:schemeClr val="bg1"/>
                </a:solidFill>
                <a:latin typeface="Lato"/>
              </a:rPr>
              <a:t>36%</a:t>
            </a:r>
          </a:p>
        </p:txBody>
      </p:sp>
      <p:sp>
        <p:nvSpPr>
          <p:cNvPr id="72" name="TextBox 71"/>
          <p:cNvSpPr txBox="1"/>
          <p:nvPr/>
        </p:nvSpPr>
        <p:spPr>
          <a:xfrm>
            <a:off x="10520620" y="2518069"/>
            <a:ext cx="731520" cy="461665"/>
          </a:xfrm>
          <a:prstGeom prst="rect">
            <a:avLst/>
          </a:prstGeom>
          <a:noFill/>
        </p:spPr>
        <p:txBody>
          <a:bodyPr wrap="square" rtlCol="0">
            <a:spAutoFit/>
          </a:bodyPr>
          <a:lstStyle/>
          <a:p>
            <a:r>
              <a:rPr lang="en-US" sz="2400" b="1" dirty="0">
                <a:solidFill>
                  <a:schemeClr val="bg1"/>
                </a:solidFill>
                <a:latin typeface="Lato"/>
              </a:rPr>
              <a:t>41%</a:t>
            </a:r>
          </a:p>
        </p:txBody>
      </p:sp>
      <p:pic>
        <p:nvPicPr>
          <p:cNvPr id="63" name="Picture 6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01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cBhvr>
                                        <p:cTn id="15" dur="500" fill="hold"/>
                                        <p:tgtEl>
                                          <p:spTgt spid="53"/>
                                        </p:tgtEl>
                                        <p:attrNameLst>
                                          <p:attrName>ppt_w</p:attrName>
                                        </p:attrNameLst>
                                      </p:cBhvr>
                                      <p:tavLst>
                                        <p:tav tm="0">
                                          <p:val>
                                            <p:fltVal val="0"/>
                                          </p:val>
                                        </p:tav>
                                        <p:tav tm="100000">
                                          <p:val>
                                            <p:strVal val="#ppt_w"/>
                                          </p:val>
                                        </p:tav>
                                      </p:tavLst>
                                    </p:anim>
                                    <p:anim calcmode="lin" valueType="num">
                                      <p:cBhvr>
                                        <p:cTn id="16" dur="500" fill="hold"/>
                                        <p:tgtEl>
                                          <p:spTgt spid="53"/>
                                        </p:tgtEl>
                                        <p:attrNameLst>
                                          <p:attrName>ppt_h</p:attrName>
                                        </p:attrNameLst>
                                      </p:cBhvr>
                                      <p:tavLst>
                                        <p:tav tm="0">
                                          <p:val>
                                            <p:fltVal val="0"/>
                                          </p:val>
                                        </p:tav>
                                        <p:tav tm="100000">
                                          <p:val>
                                            <p:strVal val="#ppt_h"/>
                                          </p:val>
                                        </p:tav>
                                      </p:tavLst>
                                    </p:anim>
                                    <p:animEffect transition="in" filter="fade">
                                      <p:cBhvr>
                                        <p:cTn id="17" dur="500"/>
                                        <p:tgtEl>
                                          <p:spTgt spid="53"/>
                                        </p:tgtEl>
                                      </p:cBhvr>
                                    </p:animEffect>
                                  </p:childTnLst>
                                </p:cTn>
                              </p:par>
                            </p:childTnLst>
                          </p:cTn>
                        </p:par>
                        <p:par>
                          <p:cTn id="18" fill="hold">
                            <p:stCondLst>
                              <p:cond delay="1500"/>
                            </p:stCondLst>
                            <p:childTnLst>
                              <p:par>
                                <p:cTn id="19" presetID="22" presetClass="entr" presetSubtype="1" fill="hold" grpId="0" nodeType="after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wipe(up)">
                                      <p:cBhvr>
                                        <p:cTn id="21" dur="500"/>
                                        <p:tgtEl>
                                          <p:spTgt spid="36"/>
                                        </p:tgtEl>
                                      </p:cBhvr>
                                    </p:animEffect>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up)">
                                      <p:cBhvr>
                                        <p:cTn id="25" dur="500"/>
                                        <p:tgtEl>
                                          <p:spTgt spid="37"/>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par>
                                <p:cTn id="30" presetID="22" presetClass="entr" presetSubtype="2"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right)">
                                      <p:cBhvr>
                                        <p:cTn id="32" dur="500"/>
                                        <p:tgtEl>
                                          <p:spTgt spid="17"/>
                                        </p:tgtEl>
                                      </p:cBhvr>
                                    </p:animEffect>
                                  </p:childTnLst>
                                </p:cTn>
                              </p:par>
                            </p:childTnLst>
                          </p:cTn>
                        </p:par>
                        <p:par>
                          <p:cTn id="33" fill="hold">
                            <p:stCondLst>
                              <p:cond delay="3000"/>
                            </p:stCondLst>
                            <p:childTnLst>
                              <p:par>
                                <p:cTn id="34" presetID="22" presetClass="entr" presetSubtype="2"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left)">
                                      <p:cBhvr>
                                        <p:cTn id="39" dur="500"/>
                                        <p:tgtEl>
                                          <p:spTgt spid="26"/>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69"/>
                                        </p:tgtEl>
                                        <p:attrNameLst>
                                          <p:attrName>style.visibility</p:attrName>
                                        </p:attrNameLst>
                                      </p:cBhvr>
                                      <p:to>
                                        <p:strVal val="visible"/>
                                      </p:to>
                                    </p:set>
                                    <p:anim calcmode="lin" valueType="num">
                                      <p:cBhvr>
                                        <p:cTn id="43" dur="500" fill="hold"/>
                                        <p:tgtEl>
                                          <p:spTgt spid="69"/>
                                        </p:tgtEl>
                                        <p:attrNameLst>
                                          <p:attrName>ppt_w</p:attrName>
                                        </p:attrNameLst>
                                      </p:cBhvr>
                                      <p:tavLst>
                                        <p:tav tm="0">
                                          <p:val>
                                            <p:fltVal val="0"/>
                                          </p:val>
                                        </p:tav>
                                        <p:tav tm="100000">
                                          <p:val>
                                            <p:strVal val="#ppt_w"/>
                                          </p:val>
                                        </p:tav>
                                      </p:tavLst>
                                    </p:anim>
                                    <p:anim calcmode="lin" valueType="num">
                                      <p:cBhvr>
                                        <p:cTn id="44" dur="500" fill="hold"/>
                                        <p:tgtEl>
                                          <p:spTgt spid="69"/>
                                        </p:tgtEl>
                                        <p:attrNameLst>
                                          <p:attrName>ppt_h</p:attrName>
                                        </p:attrNameLst>
                                      </p:cBhvr>
                                      <p:tavLst>
                                        <p:tav tm="0">
                                          <p:val>
                                            <p:fltVal val="0"/>
                                          </p:val>
                                        </p:tav>
                                        <p:tav tm="100000">
                                          <p:val>
                                            <p:strVal val="#ppt_h"/>
                                          </p:val>
                                        </p:tav>
                                      </p:tavLst>
                                    </p:anim>
                                    <p:animEffect transition="in" filter="fade">
                                      <p:cBhvr>
                                        <p:cTn id="45" dur="500"/>
                                        <p:tgtEl>
                                          <p:spTgt spid="6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6"/>
                                        </p:tgtEl>
                                        <p:attrNameLst>
                                          <p:attrName>style.visibility</p:attrName>
                                        </p:attrNameLst>
                                      </p:cBhvr>
                                      <p:to>
                                        <p:strVal val="visible"/>
                                      </p:to>
                                    </p:set>
                                    <p:anim calcmode="lin" valueType="num">
                                      <p:cBhvr>
                                        <p:cTn id="48" dur="500" fill="hold"/>
                                        <p:tgtEl>
                                          <p:spTgt spid="46"/>
                                        </p:tgtEl>
                                        <p:attrNameLst>
                                          <p:attrName>ppt_w</p:attrName>
                                        </p:attrNameLst>
                                      </p:cBhvr>
                                      <p:tavLst>
                                        <p:tav tm="0">
                                          <p:val>
                                            <p:fltVal val="0"/>
                                          </p:val>
                                        </p:tav>
                                        <p:tav tm="100000">
                                          <p:val>
                                            <p:strVal val="#ppt_w"/>
                                          </p:val>
                                        </p:tav>
                                      </p:tavLst>
                                    </p:anim>
                                    <p:anim calcmode="lin" valueType="num">
                                      <p:cBhvr>
                                        <p:cTn id="49" dur="500" fill="hold"/>
                                        <p:tgtEl>
                                          <p:spTgt spid="46"/>
                                        </p:tgtEl>
                                        <p:attrNameLst>
                                          <p:attrName>ppt_h</p:attrName>
                                        </p:attrNameLst>
                                      </p:cBhvr>
                                      <p:tavLst>
                                        <p:tav tm="0">
                                          <p:val>
                                            <p:fltVal val="0"/>
                                          </p:val>
                                        </p:tav>
                                        <p:tav tm="100000">
                                          <p:val>
                                            <p:strVal val="#ppt_h"/>
                                          </p:val>
                                        </p:tav>
                                      </p:tavLst>
                                    </p:anim>
                                    <p:animEffect transition="in" filter="fade">
                                      <p:cBhvr>
                                        <p:cTn id="50" dur="500"/>
                                        <p:tgtEl>
                                          <p:spTgt spid="46"/>
                                        </p:tgtEl>
                                      </p:cBhvr>
                                    </p:animEffect>
                                  </p:childTnLst>
                                </p:cTn>
                              </p:par>
                            </p:childTnLst>
                          </p:cTn>
                        </p:par>
                        <p:par>
                          <p:cTn id="51" fill="hold">
                            <p:stCondLst>
                              <p:cond delay="4000"/>
                            </p:stCondLst>
                            <p:childTnLst>
                              <p:par>
                                <p:cTn id="52" presetID="22" presetClass="entr" presetSubtype="1"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wipe(up)">
                                      <p:cBhvr>
                                        <p:cTn id="54" dur="500"/>
                                        <p:tgtEl>
                                          <p:spTgt spid="38"/>
                                        </p:tgtEl>
                                      </p:cBhvr>
                                    </p:animEffect>
                                  </p:childTnLst>
                                </p:cTn>
                              </p:par>
                            </p:childTnLst>
                          </p:cTn>
                        </p:par>
                        <p:par>
                          <p:cTn id="55" fill="hold">
                            <p:stCondLst>
                              <p:cond delay="4500"/>
                            </p:stCondLst>
                            <p:childTnLst>
                              <p:par>
                                <p:cTn id="56" presetID="22" presetClass="entr" presetSubtype="1" fill="hold" grpId="0" nodeType="after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wipe(up)">
                                      <p:cBhvr>
                                        <p:cTn id="58" dur="500"/>
                                        <p:tgtEl>
                                          <p:spTgt spid="39"/>
                                        </p:tgtEl>
                                      </p:cBhvr>
                                    </p:animEffect>
                                  </p:childTnLst>
                                </p:cTn>
                              </p:par>
                            </p:childTnLst>
                          </p:cTn>
                        </p:par>
                        <p:par>
                          <p:cTn id="59" fill="hold">
                            <p:stCondLst>
                              <p:cond delay="5000"/>
                            </p:stCondLst>
                            <p:childTnLst>
                              <p:par>
                                <p:cTn id="60" presetID="22" presetClass="entr" presetSubtype="8" fill="hold" grpId="0"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par>
                                <p:cTn id="63" presetID="22" presetClass="entr" presetSubtype="2"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wipe(right)">
                                      <p:cBhvr>
                                        <p:cTn id="65" dur="500"/>
                                        <p:tgtEl>
                                          <p:spTgt spid="27"/>
                                        </p:tgtEl>
                                      </p:cBhvr>
                                    </p:animEffect>
                                  </p:childTnLst>
                                </p:cTn>
                              </p:par>
                            </p:childTnLst>
                          </p:cTn>
                        </p:par>
                        <p:par>
                          <p:cTn id="66" fill="hold">
                            <p:stCondLst>
                              <p:cond delay="5500"/>
                            </p:stCondLst>
                            <p:childTnLst>
                              <p:par>
                                <p:cTn id="67" presetID="22" presetClass="entr" presetSubtype="2" fill="hold" grpId="0" nodeType="after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wipe(right)">
                                      <p:cBhvr>
                                        <p:cTn id="69" dur="500"/>
                                        <p:tgtEl>
                                          <p:spTgt spid="21"/>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left)">
                                      <p:cBhvr>
                                        <p:cTn id="72" dur="500"/>
                                        <p:tgtEl>
                                          <p:spTgt spid="28"/>
                                        </p:tgtEl>
                                      </p:cBhvr>
                                    </p:animEffect>
                                  </p:childTnLst>
                                </p:cTn>
                              </p:par>
                            </p:childTnLst>
                          </p:cTn>
                        </p:par>
                        <p:par>
                          <p:cTn id="73" fill="hold">
                            <p:stCondLst>
                              <p:cond delay="6000"/>
                            </p:stCondLst>
                            <p:childTnLst>
                              <p:par>
                                <p:cTn id="74" presetID="53" presetClass="entr" presetSubtype="16" fill="hold" nodeType="afterEffect">
                                  <p:stCondLst>
                                    <p:cond delay="0"/>
                                  </p:stCondLst>
                                  <p:childTnLst>
                                    <p:set>
                                      <p:cBhvr>
                                        <p:cTn id="75" dur="1" fill="hold">
                                          <p:stCondLst>
                                            <p:cond delay="0"/>
                                          </p:stCondLst>
                                        </p:cTn>
                                        <p:tgtEl>
                                          <p:spTgt spid="48"/>
                                        </p:tgtEl>
                                        <p:attrNameLst>
                                          <p:attrName>style.visibility</p:attrName>
                                        </p:attrNameLst>
                                      </p:cBhvr>
                                      <p:to>
                                        <p:strVal val="visible"/>
                                      </p:to>
                                    </p:set>
                                    <p:anim calcmode="lin" valueType="num">
                                      <p:cBhvr>
                                        <p:cTn id="76" dur="500" fill="hold"/>
                                        <p:tgtEl>
                                          <p:spTgt spid="48"/>
                                        </p:tgtEl>
                                        <p:attrNameLst>
                                          <p:attrName>ppt_w</p:attrName>
                                        </p:attrNameLst>
                                      </p:cBhvr>
                                      <p:tavLst>
                                        <p:tav tm="0">
                                          <p:val>
                                            <p:fltVal val="0"/>
                                          </p:val>
                                        </p:tav>
                                        <p:tav tm="100000">
                                          <p:val>
                                            <p:strVal val="#ppt_w"/>
                                          </p:val>
                                        </p:tav>
                                      </p:tavLst>
                                    </p:anim>
                                    <p:anim calcmode="lin" valueType="num">
                                      <p:cBhvr>
                                        <p:cTn id="77" dur="500" fill="hold"/>
                                        <p:tgtEl>
                                          <p:spTgt spid="48"/>
                                        </p:tgtEl>
                                        <p:attrNameLst>
                                          <p:attrName>ppt_h</p:attrName>
                                        </p:attrNameLst>
                                      </p:cBhvr>
                                      <p:tavLst>
                                        <p:tav tm="0">
                                          <p:val>
                                            <p:fltVal val="0"/>
                                          </p:val>
                                        </p:tav>
                                        <p:tav tm="100000">
                                          <p:val>
                                            <p:strVal val="#ppt_h"/>
                                          </p:val>
                                        </p:tav>
                                      </p:tavLst>
                                    </p:anim>
                                    <p:animEffect transition="in" filter="fade">
                                      <p:cBhvr>
                                        <p:cTn id="78" dur="500"/>
                                        <p:tgtEl>
                                          <p:spTgt spid="48"/>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71"/>
                                        </p:tgtEl>
                                        <p:attrNameLst>
                                          <p:attrName>style.visibility</p:attrName>
                                        </p:attrNameLst>
                                      </p:cBhvr>
                                      <p:to>
                                        <p:strVal val="visible"/>
                                      </p:to>
                                    </p:set>
                                    <p:anim calcmode="lin" valueType="num">
                                      <p:cBhvr>
                                        <p:cTn id="81" dur="500" fill="hold"/>
                                        <p:tgtEl>
                                          <p:spTgt spid="71"/>
                                        </p:tgtEl>
                                        <p:attrNameLst>
                                          <p:attrName>ppt_w</p:attrName>
                                        </p:attrNameLst>
                                      </p:cBhvr>
                                      <p:tavLst>
                                        <p:tav tm="0">
                                          <p:val>
                                            <p:fltVal val="0"/>
                                          </p:val>
                                        </p:tav>
                                        <p:tav tm="100000">
                                          <p:val>
                                            <p:strVal val="#ppt_w"/>
                                          </p:val>
                                        </p:tav>
                                      </p:tavLst>
                                    </p:anim>
                                    <p:anim calcmode="lin" valueType="num">
                                      <p:cBhvr>
                                        <p:cTn id="82" dur="500" fill="hold"/>
                                        <p:tgtEl>
                                          <p:spTgt spid="71"/>
                                        </p:tgtEl>
                                        <p:attrNameLst>
                                          <p:attrName>ppt_h</p:attrName>
                                        </p:attrNameLst>
                                      </p:cBhvr>
                                      <p:tavLst>
                                        <p:tav tm="0">
                                          <p:val>
                                            <p:fltVal val="0"/>
                                          </p:val>
                                        </p:tav>
                                        <p:tav tm="100000">
                                          <p:val>
                                            <p:strVal val="#ppt_h"/>
                                          </p:val>
                                        </p:tav>
                                      </p:tavLst>
                                    </p:anim>
                                    <p:animEffect transition="in" filter="fade">
                                      <p:cBhvr>
                                        <p:cTn id="83" dur="500"/>
                                        <p:tgtEl>
                                          <p:spTgt spid="71"/>
                                        </p:tgtEl>
                                      </p:cBhvr>
                                    </p:animEffect>
                                  </p:childTnLst>
                                </p:cTn>
                              </p:par>
                            </p:childTnLst>
                          </p:cTn>
                        </p:par>
                        <p:par>
                          <p:cTn id="84" fill="hold">
                            <p:stCondLst>
                              <p:cond delay="6500"/>
                            </p:stCondLst>
                            <p:childTnLst>
                              <p:par>
                                <p:cTn id="85" presetID="22" presetClass="entr" presetSubtype="1" fill="hold" grpId="0" nodeType="after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wipe(up)">
                                      <p:cBhvr>
                                        <p:cTn id="87" dur="500"/>
                                        <p:tgtEl>
                                          <p:spTgt spid="40"/>
                                        </p:tgtEl>
                                      </p:cBhvr>
                                    </p:animEffect>
                                  </p:childTnLst>
                                </p:cTn>
                              </p:par>
                            </p:childTnLst>
                          </p:cTn>
                        </p:par>
                        <p:par>
                          <p:cTn id="88" fill="hold">
                            <p:stCondLst>
                              <p:cond delay="7000"/>
                            </p:stCondLst>
                            <p:childTnLst>
                              <p:par>
                                <p:cTn id="89" presetID="22" presetClass="entr" presetSubtype="1"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wipe(up)">
                                      <p:cBhvr>
                                        <p:cTn id="91" dur="500"/>
                                        <p:tgtEl>
                                          <p:spTgt spid="41"/>
                                        </p:tgtEl>
                                      </p:cBhvr>
                                    </p:animEffect>
                                  </p:childTnLst>
                                </p:cTn>
                              </p:par>
                            </p:childTnLst>
                          </p:cTn>
                        </p:par>
                        <p:par>
                          <p:cTn id="92" fill="hold">
                            <p:stCondLst>
                              <p:cond delay="7500"/>
                            </p:stCondLst>
                            <p:childTnLst>
                              <p:par>
                                <p:cTn id="93" presetID="22" presetClass="entr" presetSubtype="8" fill="hold" grpId="0" nodeType="afterEffect">
                                  <p:stCondLst>
                                    <p:cond delay="0"/>
                                  </p:stCondLst>
                                  <p:childTnLst>
                                    <p:set>
                                      <p:cBhvr>
                                        <p:cTn id="94" dur="1" fill="hold">
                                          <p:stCondLst>
                                            <p:cond delay="0"/>
                                          </p:stCondLst>
                                        </p:cTn>
                                        <p:tgtEl>
                                          <p:spTgt spid="20"/>
                                        </p:tgtEl>
                                        <p:attrNameLst>
                                          <p:attrName>style.visibility</p:attrName>
                                        </p:attrNameLst>
                                      </p:cBhvr>
                                      <p:to>
                                        <p:strVal val="visible"/>
                                      </p:to>
                                    </p:set>
                                    <p:animEffect transition="in" filter="wipe(left)">
                                      <p:cBhvr>
                                        <p:cTn id="95" dur="500"/>
                                        <p:tgtEl>
                                          <p:spTgt spid="20"/>
                                        </p:tgtEl>
                                      </p:cBhvr>
                                    </p:animEffect>
                                  </p:childTnLst>
                                </p:cTn>
                              </p:par>
                              <p:par>
                                <p:cTn id="96" presetID="22" presetClass="entr" presetSubtype="2" fill="hold" grpId="0" nodeType="with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wipe(right)">
                                      <p:cBhvr>
                                        <p:cTn id="98" dur="500"/>
                                        <p:tgtEl>
                                          <p:spTgt spid="29"/>
                                        </p:tgtEl>
                                      </p:cBhvr>
                                    </p:animEffect>
                                  </p:childTnLst>
                                </p:cTn>
                              </p:par>
                            </p:childTnLst>
                          </p:cTn>
                        </p:par>
                        <p:par>
                          <p:cTn id="99" fill="hold">
                            <p:stCondLst>
                              <p:cond delay="8000"/>
                            </p:stCondLst>
                            <p:childTnLst>
                              <p:par>
                                <p:cTn id="100" presetID="22" presetClass="entr" presetSubtype="2" fill="hold" grpId="0" nodeType="after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wipe(right)">
                                      <p:cBhvr>
                                        <p:cTn id="102" dur="500"/>
                                        <p:tgtEl>
                                          <p:spTgt spid="23"/>
                                        </p:tgtEl>
                                      </p:cBhvr>
                                    </p:animEffect>
                                  </p:childTnLst>
                                </p:cTn>
                              </p:par>
                              <p:par>
                                <p:cTn id="103" presetID="22" presetClass="entr" presetSubtype="8" fill="hold" grpId="0" nodeType="withEffect">
                                  <p:stCondLst>
                                    <p:cond delay="0"/>
                                  </p:stCondLst>
                                  <p:childTnLst>
                                    <p:set>
                                      <p:cBhvr>
                                        <p:cTn id="104" dur="1" fill="hold">
                                          <p:stCondLst>
                                            <p:cond delay="0"/>
                                          </p:stCondLst>
                                        </p:cTn>
                                        <p:tgtEl>
                                          <p:spTgt spid="30"/>
                                        </p:tgtEl>
                                        <p:attrNameLst>
                                          <p:attrName>style.visibility</p:attrName>
                                        </p:attrNameLst>
                                      </p:cBhvr>
                                      <p:to>
                                        <p:strVal val="visible"/>
                                      </p:to>
                                    </p:set>
                                    <p:animEffect transition="in" filter="wipe(left)">
                                      <p:cBhvr>
                                        <p:cTn id="105" dur="500"/>
                                        <p:tgtEl>
                                          <p:spTgt spid="30"/>
                                        </p:tgtEl>
                                      </p:cBhvr>
                                    </p:animEffect>
                                  </p:childTnLst>
                                </p:cTn>
                              </p:par>
                            </p:childTnLst>
                          </p:cTn>
                        </p:par>
                        <p:par>
                          <p:cTn id="106" fill="hold">
                            <p:stCondLst>
                              <p:cond delay="8500"/>
                            </p:stCondLst>
                            <p:childTnLst>
                              <p:par>
                                <p:cTn id="107" presetID="53" presetClass="entr" presetSubtype="16" fill="hold" grpId="0" nodeType="afterEffect">
                                  <p:stCondLst>
                                    <p:cond delay="0"/>
                                  </p:stCondLst>
                                  <p:childTnLst>
                                    <p:set>
                                      <p:cBhvr>
                                        <p:cTn id="108" dur="1" fill="hold">
                                          <p:stCondLst>
                                            <p:cond delay="0"/>
                                          </p:stCondLst>
                                        </p:cTn>
                                        <p:tgtEl>
                                          <p:spTgt spid="70"/>
                                        </p:tgtEl>
                                        <p:attrNameLst>
                                          <p:attrName>style.visibility</p:attrName>
                                        </p:attrNameLst>
                                      </p:cBhvr>
                                      <p:to>
                                        <p:strVal val="visible"/>
                                      </p:to>
                                    </p:set>
                                    <p:anim calcmode="lin" valueType="num">
                                      <p:cBhvr>
                                        <p:cTn id="109" dur="500" fill="hold"/>
                                        <p:tgtEl>
                                          <p:spTgt spid="70"/>
                                        </p:tgtEl>
                                        <p:attrNameLst>
                                          <p:attrName>ppt_w</p:attrName>
                                        </p:attrNameLst>
                                      </p:cBhvr>
                                      <p:tavLst>
                                        <p:tav tm="0">
                                          <p:val>
                                            <p:fltVal val="0"/>
                                          </p:val>
                                        </p:tav>
                                        <p:tav tm="100000">
                                          <p:val>
                                            <p:strVal val="#ppt_w"/>
                                          </p:val>
                                        </p:tav>
                                      </p:tavLst>
                                    </p:anim>
                                    <p:anim calcmode="lin" valueType="num">
                                      <p:cBhvr>
                                        <p:cTn id="110" dur="500" fill="hold"/>
                                        <p:tgtEl>
                                          <p:spTgt spid="70"/>
                                        </p:tgtEl>
                                        <p:attrNameLst>
                                          <p:attrName>ppt_h</p:attrName>
                                        </p:attrNameLst>
                                      </p:cBhvr>
                                      <p:tavLst>
                                        <p:tav tm="0">
                                          <p:val>
                                            <p:fltVal val="0"/>
                                          </p:val>
                                        </p:tav>
                                        <p:tav tm="100000">
                                          <p:val>
                                            <p:strVal val="#ppt_h"/>
                                          </p:val>
                                        </p:tav>
                                      </p:tavLst>
                                    </p:anim>
                                    <p:animEffect transition="in" filter="fade">
                                      <p:cBhvr>
                                        <p:cTn id="111" dur="500"/>
                                        <p:tgtEl>
                                          <p:spTgt spid="70"/>
                                        </p:tgtEl>
                                      </p:cBhvr>
                                    </p:animEffect>
                                  </p:childTnLst>
                                </p:cTn>
                              </p:par>
                              <p:par>
                                <p:cTn id="112" presetID="53" presetClass="entr" presetSubtype="16" fill="hold" nodeType="withEffect">
                                  <p:stCondLst>
                                    <p:cond delay="0"/>
                                  </p:stCondLst>
                                  <p:childTnLst>
                                    <p:set>
                                      <p:cBhvr>
                                        <p:cTn id="113" dur="1" fill="hold">
                                          <p:stCondLst>
                                            <p:cond delay="0"/>
                                          </p:stCondLst>
                                        </p:cTn>
                                        <p:tgtEl>
                                          <p:spTgt spid="57"/>
                                        </p:tgtEl>
                                        <p:attrNameLst>
                                          <p:attrName>style.visibility</p:attrName>
                                        </p:attrNameLst>
                                      </p:cBhvr>
                                      <p:to>
                                        <p:strVal val="visible"/>
                                      </p:to>
                                    </p:set>
                                    <p:anim calcmode="lin" valueType="num">
                                      <p:cBhvr>
                                        <p:cTn id="114" dur="500" fill="hold"/>
                                        <p:tgtEl>
                                          <p:spTgt spid="57"/>
                                        </p:tgtEl>
                                        <p:attrNameLst>
                                          <p:attrName>ppt_w</p:attrName>
                                        </p:attrNameLst>
                                      </p:cBhvr>
                                      <p:tavLst>
                                        <p:tav tm="0">
                                          <p:val>
                                            <p:fltVal val="0"/>
                                          </p:val>
                                        </p:tav>
                                        <p:tav tm="100000">
                                          <p:val>
                                            <p:strVal val="#ppt_w"/>
                                          </p:val>
                                        </p:tav>
                                      </p:tavLst>
                                    </p:anim>
                                    <p:anim calcmode="lin" valueType="num">
                                      <p:cBhvr>
                                        <p:cTn id="115" dur="500" fill="hold"/>
                                        <p:tgtEl>
                                          <p:spTgt spid="57"/>
                                        </p:tgtEl>
                                        <p:attrNameLst>
                                          <p:attrName>ppt_h</p:attrName>
                                        </p:attrNameLst>
                                      </p:cBhvr>
                                      <p:tavLst>
                                        <p:tav tm="0">
                                          <p:val>
                                            <p:fltVal val="0"/>
                                          </p:val>
                                        </p:tav>
                                        <p:tav tm="100000">
                                          <p:val>
                                            <p:strVal val="#ppt_h"/>
                                          </p:val>
                                        </p:tav>
                                      </p:tavLst>
                                    </p:anim>
                                    <p:animEffect transition="in" filter="fade">
                                      <p:cBhvr>
                                        <p:cTn id="116" dur="500"/>
                                        <p:tgtEl>
                                          <p:spTgt spid="57"/>
                                        </p:tgtEl>
                                      </p:cBhvr>
                                    </p:animEffect>
                                  </p:childTnLst>
                                </p:cTn>
                              </p:par>
                            </p:childTnLst>
                          </p:cTn>
                        </p:par>
                        <p:par>
                          <p:cTn id="117" fill="hold">
                            <p:stCondLst>
                              <p:cond delay="9000"/>
                            </p:stCondLst>
                            <p:childTnLst>
                              <p:par>
                                <p:cTn id="118" presetID="22" presetClass="entr" presetSubtype="1" fill="hold" grpId="0" nodeType="after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wipe(up)">
                                      <p:cBhvr>
                                        <p:cTn id="120" dur="500"/>
                                        <p:tgtEl>
                                          <p:spTgt spid="42"/>
                                        </p:tgtEl>
                                      </p:cBhvr>
                                    </p:animEffect>
                                  </p:childTnLst>
                                </p:cTn>
                              </p:par>
                            </p:childTnLst>
                          </p:cTn>
                        </p:par>
                        <p:par>
                          <p:cTn id="121" fill="hold">
                            <p:stCondLst>
                              <p:cond delay="9500"/>
                            </p:stCondLst>
                            <p:childTnLst>
                              <p:par>
                                <p:cTn id="122" presetID="22" presetClass="entr" presetSubtype="1" fill="hold" grpId="0" nodeType="afterEffect">
                                  <p:stCondLst>
                                    <p:cond delay="0"/>
                                  </p:stCondLst>
                                  <p:childTnLst>
                                    <p:set>
                                      <p:cBhvr>
                                        <p:cTn id="123" dur="1" fill="hold">
                                          <p:stCondLst>
                                            <p:cond delay="0"/>
                                          </p:stCondLst>
                                        </p:cTn>
                                        <p:tgtEl>
                                          <p:spTgt spid="43"/>
                                        </p:tgtEl>
                                        <p:attrNameLst>
                                          <p:attrName>style.visibility</p:attrName>
                                        </p:attrNameLst>
                                      </p:cBhvr>
                                      <p:to>
                                        <p:strVal val="visible"/>
                                      </p:to>
                                    </p:set>
                                    <p:animEffect transition="in" filter="wipe(up)">
                                      <p:cBhvr>
                                        <p:cTn id="124" dur="500"/>
                                        <p:tgtEl>
                                          <p:spTgt spid="43"/>
                                        </p:tgtEl>
                                      </p:cBhvr>
                                    </p:animEffect>
                                  </p:childTnLst>
                                </p:cTn>
                              </p:par>
                            </p:childTnLst>
                          </p:cTn>
                        </p:par>
                        <p:par>
                          <p:cTn id="125" fill="hold">
                            <p:stCondLst>
                              <p:cond delay="10000"/>
                            </p:stCondLst>
                            <p:childTnLst>
                              <p:par>
                                <p:cTn id="126" presetID="22" presetClass="entr" presetSubtype="8" fill="hold" grpId="0" nodeType="afterEffect">
                                  <p:stCondLst>
                                    <p:cond delay="0"/>
                                  </p:stCondLst>
                                  <p:childTnLst>
                                    <p:set>
                                      <p:cBhvr>
                                        <p:cTn id="127" dur="1" fill="hold">
                                          <p:stCondLst>
                                            <p:cond delay="0"/>
                                          </p:stCondLst>
                                        </p:cTn>
                                        <p:tgtEl>
                                          <p:spTgt spid="22"/>
                                        </p:tgtEl>
                                        <p:attrNameLst>
                                          <p:attrName>style.visibility</p:attrName>
                                        </p:attrNameLst>
                                      </p:cBhvr>
                                      <p:to>
                                        <p:strVal val="visible"/>
                                      </p:to>
                                    </p:set>
                                    <p:animEffect transition="in" filter="wipe(left)">
                                      <p:cBhvr>
                                        <p:cTn id="128" dur="500"/>
                                        <p:tgtEl>
                                          <p:spTgt spid="22"/>
                                        </p:tgtEl>
                                      </p:cBhvr>
                                    </p:animEffect>
                                  </p:childTnLst>
                                </p:cTn>
                              </p:par>
                              <p:par>
                                <p:cTn id="129" presetID="22" presetClass="entr" presetSubtype="2" fill="hold" grpId="0" nodeType="withEffect">
                                  <p:stCondLst>
                                    <p:cond delay="0"/>
                                  </p:stCondLst>
                                  <p:childTnLst>
                                    <p:set>
                                      <p:cBhvr>
                                        <p:cTn id="130" dur="1" fill="hold">
                                          <p:stCondLst>
                                            <p:cond delay="0"/>
                                          </p:stCondLst>
                                        </p:cTn>
                                        <p:tgtEl>
                                          <p:spTgt spid="31"/>
                                        </p:tgtEl>
                                        <p:attrNameLst>
                                          <p:attrName>style.visibility</p:attrName>
                                        </p:attrNameLst>
                                      </p:cBhvr>
                                      <p:to>
                                        <p:strVal val="visible"/>
                                      </p:to>
                                    </p:set>
                                    <p:animEffect transition="in" filter="wipe(right)">
                                      <p:cBhvr>
                                        <p:cTn id="131" dur="500"/>
                                        <p:tgtEl>
                                          <p:spTgt spid="31"/>
                                        </p:tgtEl>
                                      </p:cBhvr>
                                    </p:animEffect>
                                  </p:childTnLst>
                                </p:cTn>
                              </p:par>
                            </p:childTnLst>
                          </p:cTn>
                        </p:par>
                        <p:par>
                          <p:cTn id="132" fill="hold">
                            <p:stCondLst>
                              <p:cond delay="10500"/>
                            </p:stCondLst>
                            <p:childTnLst>
                              <p:par>
                                <p:cTn id="133" presetID="22" presetClass="entr" presetSubtype="2" fill="hold" grpId="0" nodeType="afterEffect">
                                  <p:stCondLst>
                                    <p:cond delay="0"/>
                                  </p:stCondLst>
                                  <p:childTnLst>
                                    <p:set>
                                      <p:cBhvr>
                                        <p:cTn id="134" dur="1" fill="hold">
                                          <p:stCondLst>
                                            <p:cond delay="0"/>
                                          </p:stCondLst>
                                        </p:cTn>
                                        <p:tgtEl>
                                          <p:spTgt spid="24"/>
                                        </p:tgtEl>
                                        <p:attrNameLst>
                                          <p:attrName>style.visibility</p:attrName>
                                        </p:attrNameLst>
                                      </p:cBhvr>
                                      <p:to>
                                        <p:strVal val="visible"/>
                                      </p:to>
                                    </p:set>
                                    <p:animEffect transition="in" filter="wipe(right)">
                                      <p:cBhvr>
                                        <p:cTn id="135" dur="500"/>
                                        <p:tgtEl>
                                          <p:spTgt spid="24"/>
                                        </p:tgtEl>
                                      </p:cBhvr>
                                    </p:animEffect>
                                  </p:childTnLst>
                                </p:cTn>
                              </p:par>
                              <p:par>
                                <p:cTn id="136" presetID="22" presetClass="entr" presetSubtype="8" fill="hold" grpId="0" nodeType="withEffect">
                                  <p:stCondLst>
                                    <p:cond delay="0"/>
                                  </p:stCondLst>
                                  <p:childTnLst>
                                    <p:set>
                                      <p:cBhvr>
                                        <p:cTn id="137" dur="1" fill="hold">
                                          <p:stCondLst>
                                            <p:cond delay="0"/>
                                          </p:stCondLst>
                                        </p:cTn>
                                        <p:tgtEl>
                                          <p:spTgt spid="32"/>
                                        </p:tgtEl>
                                        <p:attrNameLst>
                                          <p:attrName>style.visibility</p:attrName>
                                        </p:attrNameLst>
                                      </p:cBhvr>
                                      <p:to>
                                        <p:strVal val="visible"/>
                                      </p:to>
                                    </p:set>
                                    <p:animEffect transition="in" filter="wipe(left)">
                                      <p:cBhvr>
                                        <p:cTn id="138" dur="500"/>
                                        <p:tgtEl>
                                          <p:spTgt spid="32"/>
                                        </p:tgtEl>
                                      </p:cBhvr>
                                    </p:animEffect>
                                  </p:childTnLst>
                                </p:cTn>
                              </p:par>
                            </p:childTnLst>
                          </p:cTn>
                        </p:par>
                        <p:par>
                          <p:cTn id="139" fill="hold">
                            <p:stCondLst>
                              <p:cond delay="11000"/>
                            </p:stCondLst>
                            <p:childTnLst>
                              <p:par>
                                <p:cTn id="140" presetID="22" presetClass="entr" presetSubtype="2" fill="hold" nodeType="afterEffect">
                                  <p:stCondLst>
                                    <p:cond delay="0"/>
                                  </p:stCondLst>
                                  <p:childTnLst>
                                    <p:set>
                                      <p:cBhvr>
                                        <p:cTn id="141" dur="1" fill="hold">
                                          <p:stCondLst>
                                            <p:cond delay="0"/>
                                          </p:stCondLst>
                                        </p:cTn>
                                        <p:tgtEl>
                                          <p:spTgt spid="4"/>
                                        </p:tgtEl>
                                        <p:attrNameLst>
                                          <p:attrName>style.visibility</p:attrName>
                                        </p:attrNameLst>
                                      </p:cBhvr>
                                      <p:to>
                                        <p:strVal val="visible"/>
                                      </p:to>
                                    </p:set>
                                    <p:animEffect transition="in" filter="wipe(right)">
                                      <p:cBhvr>
                                        <p:cTn id="142" dur="500"/>
                                        <p:tgtEl>
                                          <p:spTgt spid="4"/>
                                        </p:tgtEl>
                                      </p:cBhvr>
                                    </p:animEffect>
                                  </p:childTnLst>
                                </p:cTn>
                              </p:par>
                              <p:par>
                                <p:cTn id="143" presetID="22" presetClass="entr" presetSubtype="8" fill="hold" nodeType="withEffect">
                                  <p:stCondLst>
                                    <p:cond delay="0"/>
                                  </p:stCondLst>
                                  <p:childTnLst>
                                    <p:set>
                                      <p:cBhvr>
                                        <p:cTn id="144" dur="1" fill="hold">
                                          <p:stCondLst>
                                            <p:cond delay="0"/>
                                          </p:stCondLst>
                                        </p:cTn>
                                        <p:tgtEl>
                                          <p:spTgt spid="33"/>
                                        </p:tgtEl>
                                        <p:attrNameLst>
                                          <p:attrName>style.visibility</p:attrName>
                                        </p:attrNameLst>
                                      </p:cBhvr>
                                      <p:to>
                                        <p:strVal val="visible"/>
                                      </p:to>
                                    </p:set>
                                    <p:animEffect transition="in" filter="wipe(left)">
                                      <p:cBhvr>
                                        <p:cTn id="145" dur="500"/>
                                        <p:tgtEl>
                                          <p:spTgt spid="33"/>
                                        </p:tgtEl>
                                      </p:cBhvr>
                                    </p:animEffect>
                                  </p:childTnLst>
                                </p:cTn>
                              </p:par>
                            </p:childTnLst>
                          </p:cTn>
                        </p:par>
                        <p:par>
                          <p:cTn id="146" fill="hold">
                            <p:stCondLst>
                              <p:cond delay="11500"/>
                            </p:stCondLst>
                            <p:childTnLst>
                              <p:par>
                                <p:cTn id="147" presetID="53" presetClass="entr" presetSubtype="16" fill="hold" grpId="0" nodeType="afterEffect">
                                  <p:stCondLst>
                                    <p:cond delay="0"/>
                                  </p:stCondLst>
                                  <p:childTnLst>
                                    <p:set>
                                      <p:cBhvr>
                                        <p:cTn id="148" dur="1" fill="hold">
                                          <p:stCondLst>
                                            <p:cond delay="0"/>
                                          </p:stCondLst>
                                        </p:cTn>
                                        <p:tgtEl>
                                          <p:spTgt spid="47"/>
                                        </p:tgtEl>
                                        <p:attrNameLst>
                                          <p:attrName>style.visibility</p:attrName>
                                        </p:attrNameLst>
                                      </p:cBhvr>
                                      <p:to>
                                        <p:strVal val="visible"/>
                                      </p:to>
                                    </p:set>
                                    <p:anim calcmode="lin" valueType="num">
                                      <p:cBhvr>
                                        <p:cTn id="149" dur="500" fill="hold"/>
                                        <p:tgtEl>
                                          <p:spTgt spid="47"/>
                                        </p:tgtEl>
                                        <p:attrNameLst>
                                          <p:attrName>ppt_w</p:attrName>
                                        </p:attrNameLst>
                                      </p:cBhvr>
                                      <p:tavLst>
                                        <p:tav tm="0">
                                          <p:val>
                                            <p:fltVal val="0"/>
                                          </p:val>
                                        </p:tav>
                                        <p:tav tm="100000">
                                          <p:val>
                                            <p:strVal val="#ppt_w"/>
                                          </p:val>
                                        </p:tav>
                                      </p:tavLst>
                                    </p:anim>
                                    <p:anim calcmode="lin" valueType="num">
                                      <p:cBhvr>
                                        <p:cTn id="150" dur="500" fill="hold"/>
                                        <p:tgtEl>
                                          <p:spTgt spid="47"/>
                                        </p:tgtEl>
                                        <p:attrNameLst>
                                          <p:attrName>ppt_h</p:attrName>
                                        </p:attrNameLst>
                                      </p:cBhvr>
                                      <p:tavLst>
                                        <p:tav tm="0">
                                          <p:val>
                                            <p:fltVal val="0"/>
                                          </p:val>
                                        </p:tav>
                                        <p:tav tm="100000">
                                          <p:val>
                                            <p:strVal val="#ppt_h"/>
                                          </p:val>
                                        </p:tav>
                                      </p:tavLst>
                                    </p:anim>
                                    <p:animEffect transition="in" filter="fade">
                                      <p:cBhvr>
                                        <p:cTn id="151" dur="500"/>
                                        <p:tgtEl>
                                          <p:spTgt spid="47"/>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72"/>
                                        </p:tgtEl>
                                        <p:attrNameLst>
                                          <p:attrName>style.visibility</p:attrName>
                                        </p:attrNameLst>
                                      </p:cBhvr>
                                      <p:to>
                                        <p:strVal val="visible"/>
                                      </p:to>
                                    </p:set>
                                    <p:anim calcmode="lin" valueType="num">
                                      <p:cBhvr>
                                        <p:cTn id="154" dur="500" fill="hold"/>
                                        <p:tgtEl>
                                          <p:spTgt spid="72"/>
                                        </p:tgtEl>
                                        <p:attrNameLst>
                                          <p:attrName>ppt_w</p:attrName>
                                        </p:attrNameLst>
                                      </p:cBhvr>
                                      <p:tavLst>
                                        <p:tav tm="0">
                                          <p:val>
                                            <p:fltVal val="0"/>
                                          </p:val>
                                        </p:tav>
                                        <p:tav tm="100000">
                                          <p:val>
                                            <p:strVal val="#ppt_w"/>
                                          </p:val>
                                        </p:tav>
                                      </p:tavLst>
                                    </p:anim>
                                    <p:anim calcmode="lin" valueType="num">
                                      <p:cBhvr>
                                        <p:cTn id="155" dur="500" fill="hold"/>
                                        <p:tgtEl>
                                          <p:spTgt spid="72"/>
                                        </p:tgtEl>
                                        <p:attrNameLst>
                                          <p:attrName>ppt_h</p:attrName>
                                        </p:attrNameLst>
                                      </p:cBhvr>
                                      <p:tavLst>
                                        <p:tav tm="0">
                                          <p:val>
                                            <p:fltVal val="0"/>
                                          </p:val>
                                        </p:tav>
                                        <p:tav tm="100000">
                                          <p:val>
                                            <p:strVal val="#ppt_h"/>
                                          </p:val>
                                        </p:tav>
                                      </p:tavLst>
                                    </p:anim>
                                    <p:animEffect transition="in" filter="fade">
                                      <p:cBhvr>
                                        <p:cTn id="156" dur="500"/>
                                        <p:tgtEl>
                                          <p:spTgt spid="72"/>
                                        </p:tgtEl>
                                      </p:cBhvr>
                                    </p:animEffect>
                                  </p:childTnLst>
                                </p:cTn>
                              </p:par>
                            </p:childTnLst>
                          </p:cTn>
                        </p:par>
                        <p:par>
                          <p:cTn id="157" fill="hold">
                            <p:stCondLst>
                              <p:cond delay="12000"/>
                            </p:stCondLst>
                            <p:childTnLst>
                              <p:par>
                                <p:cTn id="158" presetID="22" presetClass="entr" presetSubtype="1" fill="hold" grpId="0" nodeType="afterEffect">
                                  <p:stCondLst>
                                    <p:cond delay="0"/>
                                  </p:stCondLst>
                                  <p:childTnLst>
                                    <p:set>
                                      <p:cBhvr>
                                        <p:cTn id="159" dur="1" fill="hold">
                                          <p:stCondLst>
                                            <p:cond delay="0"/>
                                          </p:stCondLst>
                                        </p:cTn>
                                        <p:tgtEl>
                                          <p:spTgt spid="44"/>
                                        </p:tgtEl>
                                        <p:attrNameLst>
                                          <p:attrName>style.visibility</p:attrName>
                                        </p:attrNameLst>
                                      </p:cBhvr>
                                      <p:to>
                                        <p:strVal val="visible"/>
                                      </p:to>
                                    </p:set>
                                    <p:animEffect transition="in" filter="wipe(up)">
                                      <p:cBhvr>
                                        <p:cTn id="160" dur="500"/>
                                        <p:tgtEl>
                                          <p:spTgt spid="44"/>
                                        </p:tgtEl>
                                      </p:cBhvr>
                                    </p:animEffect>
                                  </p:childTnLst>
                                </p:cTn>
                              </p:par>
                            </p:childTnLst>
                          </p:cTn>
                        </p:par>
                        <p:par>
                          <p:cTn id="161" fill="hold">
                            <p:stCondLst>
                              <p:cond delay="12500"/>
                            </p:stCondLst>
                            <p:childTnLst>
                              <p:par>
                                <p:cTn id="162" presetID="22" presetClass="entr" presetSubtype="1" fill="hold" grpId="0" nodeType="afterEffect">
                                  <p:stCondLst>
                                    <p:cond delay="0"/>
                                  </p:stCondLst>
                                  <p:childTnLst>
                                    <p:set>
                                      <p:cBhvr>
                                        <p:cTn id="163" dur="1" fill="hold">
                                          <p:stCondLst>
                                            <p:cond delay="0"/>
                                          </p:stCondLst>
                                        </p:cTn>
                                        <p:tgtEl>
                                          <p:spTgt spid="45"/>
                                        </p:tgtEl>
                                        <p:attrNameLst>
                                          <p:attrName>style.visibility</p:attrName>
                                        </p:attrNameLst>
                                      </p:cBhvr>
                                      <p:to>
                                        <p:strVal val="visible"/>
                                      </p:to>
                                    </p:set>
                                    <p:animEffect transition="in" filter="wipe(up)">
                                      <p:cBhvr>
                                        <p:cTn id="16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2" grpId="0" animBg="1"/>
      <p:bldP spid="32" grpId="0" animBg="1"/>
      <p:bldP spid="31" grpId="0" animBg="1"/>
      <p:bldP spid="23" grpId="0" animBg="1"/>
      <p:bldP spid="20" grpId="0" animBg="1"/>
      <p:bldP spid="30" grpId="0" animBg="1"/>
      <p:bldP spid="29" grpId="0" animBg="1"/>
      <p:bldP spid="21" grpId="0" animBg="1"/>
      <p:bldP spid="18" grpId="0" animBg="1"/>
      <p:bldP spid="28" grpId="0" animBg="1"/>
      <p:bldP spid="27" grpId="0" animBg="1"/>
      <p:bldP spid="19" grpId="0" animBg="1"/>
      <p:bldP spid="14" grpId="0" animBg="1"/>
      <p:bldP spid="26" grpId="0" animBg="1"/>
      <p:bldP spid="17" grpId="0" animBg="1"/>
      <p:bldP spid="7" grpId="0"/>
      <p:bldP spid="2" grpId="0" animBg="1"/>
      <p:bldP spid="36" grpId="0" animBg="1"/>
      <p:bldP spid="37" grpId="0"/>
      <p:bldP spid="38" grpId="0" animBg="1"/>
      <p:bldP spid="39" grpId="0"/>
      <p:bldP spid="40" grpId="0" animBg="1"/>
      <p:bldP spid="41" grpId="0"/>
      <p:bldP spid="42" grpId="0" animBg="1"/>
      <p:bldP spid="43" grpId="0"/>
      <p:bldP spid="44" grpId="0" animBg="1"/>
      <p:bldP spid="45" grpId="0"/>
      <p:bldP spid="46" grpId="0" animBg="1"/>
      <p:bldP spid="47" grpId="0" animBg="1"/>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1302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349</cp:revision>
  <dcterms:created xsi:type="dcterms:W3CDTF">2016-09-28T22:08:47Z</dcterms:created>
  <dcterms:modified xsi:type="dcterms:W3CDTF">2017-01-20T00:37:53Z</dcterms:modified>
</cp:coreProperties>
</file>