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mock_up">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9505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8" name="Picture 157" descr="Apple iMac 27_ Final_72dpi.png"/>
          <p:cNvPicPr>
            <a:picLocks noChangeAspect="1"/>
          </p:cNvPicPr>
          <p:nvPr/>
        </p:nvPicPr>
        <p:blipFill>
          <a:blip r:embed="rId2" cstate="print"/>
          <a:stretch>
            <a:fillRect/>
          </a:stretch>
        </p:blipFill>
        <p:spPr>
          <a:xfrm>
            <a:off x="1146897" y="1747736"/>
            <a:ext cx="4180499" cy="3362528"/>
          </a:xfrm>
          <a:prstGeom prst="rect">
            <a:avLst/>
          </a:prstGeom>
        </p:spPr>
      </p:pic>
      <p:grpSp>
        <p:nvGrpSpPr>
          <p:cNvPr id="54" name="Group 53"/>
          <p:cNvGrpSpPr/>
          <p:nvPr/>
        </p:nvGrpSpPr>
        <p:grpSpPr>
          <a:xfrm>
            <a:off x="951147" y="5419923"/>
            <a:ext cx="914400" cy="914400"/>
            <a:chOff x="3962400" y="2419350"/>
            <a:chExt cx="685800" cy="685800"/>
          </a:xfrm>
        </p:grpSpPr>
        <p:sp>
          <p:nvSpPr>
            <p:cNvPr id="55" name="Rounded Rectangle 54"/>
            <p:cNvSpPr/>
            <p:nvPr/>
          </p:nvSpPr>
          <p:spPr bwMode="auto">
            <a:xfrm>
              <a:off x="3962400" y="2419350"/>
              <a:ext cx="685800" cy="685800"/>
            </a:xfrm>
            <a:prstGeom prst="roundRect">
              <a:avLst/>
            </a:prstGeom>
            <a:solidFill>
              <a:srgbClr val="FE4A1E"/>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6" name="Oval 55"/>
            <p:cNvSpPr/>
            <p:nvPr/>
          </p:nvSpPr>
          <p:spPr bwMode="auto">
            <a:xfrm>
              <a:off x="4038600" y="2495550"/>
              <a:ext cx="533400" cy="53340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67" name="Group 66"/>
          <p:cNvGrpSpPr/>
          <p:nvPr/>
        </p:nvGrpSpPr>
        <p:grpSpPr>
          <a:xfrm>
            <a:off x="2170347" y="5419923"/>
            <a:ext cx="914400" cy="914400"/>
            <a:chOff x="3962400" y="2419350"/>
            <a:chExt cx="685800" cy="685800"/>
          </a:xfrm>
        </p:grpSpPr>
        <p:sp>
          <p:nvSpPr>
            <p:cNvPr id="68" name="Rounded Rectangle 67"/>
            <p:cNvSpPr/>
            <p:nvPr/>
          </p:nvSpPr>
          <p:spPr bwMode="auto">
            <a:xfrm>
              <a:off x="3962400" y="2419350"/>
              <a:ext cx="685800" cy="685800"/>
            </a:xfrm>
            <a:prstGeom prst="roundRect">
              <a:avLst/>
            </a:prstGeom>
            <a:solidFill>
              <a:srgbClr val="5C9AD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9" name="Oval 68"/>
            <p:cNvSpPr/>
            <p:nvPr/>
          </p:nvSpPr>
          <p:spPr bwMode="auto">
            <a:xfrm>
              <a:off x="4038600" y="2495550"/>
              <a:ext cx="533400" cy="53340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70" name="Group 69"/>
          <p:cNvGrpSpPr/>
          <p:nvPr/>
        </p:nvGrpSpPr>
        <p:grpSpPr>
          <a:xfrm>
            <a:off x="3389547" y="5419923"/>
            <a:ext cx="914400" cy="914400"/>
            <a:chOff x="3962400" y="2419350"/>
            <a:chExt cx="685800" cy="685800"/>
          </a:xfrm>
        </p:grpSpPr>
        <p:sp>
          <p:nvSpPr>
            <p:cNvPr id="71" name="Rounded Rectangle 70"/>
            <p:cNvSpPr/>
            <p:nvPr/>
          </p:nvSpPr>
          <p:spPr bwMode="auto">
            <a:xfrm>
              <a:off x="3962400" y="2419350"/>
              <a:ext cx="685800" cy="685800"/>
            </a:xfrm>
            <a:prstGeom prst="roundRect">
              <a:avLst/>
            </a:prstGeom>
            <a:solidFill>
              <a:srgbClr val="44546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72" name="Oval 71"/>
            <p:cNvSpPr/>
            <p:nvPr/>
          </p:nvSpPr>
          <p:spPr bwMode="auto">
            <a:xfrm>
              <a:off x="4038600" y="2495550"/>
              <a:ext cx="533400" cy="53340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73" name="Group 72"/>
          <p:cNvGrpSpPr/>
          <p:nvPr/>
        </p:nvGrpSpPr>
        <p:grpSpPr>
          <a:xfrm>
            <a:off x="4608747" y="5419923"/>
            <a:ext cx="914400" cy="914400"/>
            <a:chOff x="3962400" y="2419350"/>
            <a:chExt cx="685800" cy="685800"/>
          </a:xfrm>
        </p:grpSpPr>
        <p:sp>
          <p:nvSpPr>
            <p:cNvPr id="74" name="Rounded Rectangle 73"/>
            <p:cNvSpPr/>
            <p:nvPr/>
          </p:nvSpPr>
          <p:spPr bwMode="auto">
            <a:xfrm>
              <a:off x="3962400" y="2419350"/>
              <a:ext cx="685800" cy="685800"/>
            </a:xfrm>
            <a:prstGeom prst="roundRect">
              <a:avLst/>
            </a:prstGeom>
            <a:solidFill>
              <a:srgbClr val="7A7A7A"/>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75" name="Oval 74"/>
            <p:cNvSpPr/>
            <p:nvPr/>
          </p:nvSpPr>
          <p:spPr bwMode="auto">
            <a:xfrm>
              <a:off x="4038600" y="2495550"/>
              <a:ext cx="533400" cy="53340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sp>
        <p:nvSpPr>
          <p:cNvPr id="93" name="TextBox 92"/>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94" name="TextBox 93"/>
          <p:cNvSpPr txBox="1"/>
          <p:nvPr/>
        </p:nvSpPr>
        <p:spPr>
          <a:xfrm>
            <a:off x="6219611" y="1614684"/>
            <a:ext cx="5613801" cy="115416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a:p>
            <a:endParaRPr lang="en-US" sz="3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09" name="Text Box 10"/>
          <p:cNvSpPr txBox="1">
            <a:spLocks noChangeArrowheads="1"/>
          </p:cNvSpPr>
          <p:nvPr/>
        </p:nvSpPr>
        <p:spPr bwMode="auto">
          <a:xfrm>
            <a:off x="7157337" y="307886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10" name="Group 109"/>
          <p:cNvGrpSpPr/>
          <p:nvPr/>
        </p:nvGrpSpPr>
        <p:grpSpPr>
          <a:xfrm>
            <a:off x="6524560" y="3169173"/>
            <a:ext cx="548640" cy="548640"/>
            <a:chOff x="8093534" y="1164886"/>
            <a:chExt cx="548640" cy="548640"/>
          </a:xfrm>
        </p:grpSpPr>
        <p:sp>
          <p:nvSpPr>
            <p:cNvPr id="111" name="Oval 110"/>
            <p:cNvSpPr>
              <a:spLocks noChangeAspect="1"/>
            </p:cNvSpPr>
            <p:nvPr/>
          </p:nvSpPr>
          <p:spPr>
            <a:xfrm>
              <a:off x="8093534" y="1164886"/>
              <a:ext cx="548640" cy="548640"/>
            </a:xfrm>
            <a:prstGeom prst="ellipse">
              <a:avLst/>
            </a:prstGeom>
            <a:solidFill>
              <a:srgbClr val="FE4A1E"/>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12"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13" name="Text Box 10"/>
          <p:cNvSpPr txBox="1">
            <a:spLocks noChangeArrowheads="1"/>
          </p:cNvSpPr>
          <p:nvPr/>
        </p:nvSpPr>
        <p:spPr bwMode="auto">
          <a:xfrm>
            <a:off x="7157337" y="386901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14" name="Group 113"/>
          <p:cNvGrpSpPr/>
          <p:nvPr/>
        </p:nvGrpSpPr>
        <p:grpSpPr>
          <a:xfrm>
            <a:off x="6524560" y="3959322"/>
            <a:ext cx="548640" cy="548640"/>
            <a:chOff x="8093534" y="1164886"/>
            <a:chExt cx="548640" cy="548640"/>
          </a:xfrm>
        </p:grpSpPr>
        <p:sp>
          <p:nvSpPr>
            <p:cNvPr id="115" name="Oval 114"/>
            <p:cNvSpPr>
              <a:spLocks noChangeAspect="1"/>
            </p:cNvSpPr>
            <p:nvPr/>
          </p:nvSpPr>
          <p:spPr>
            <a:xfrm>
              <a:off x="8093534" y="1164886"/>
              <a:ext cx="548640" cy="548640"/>
            </a:xfrm>
            <a:prstGeom prst="ellipse">
              <a:avLst/>
            </a:prstGeom>
            <a:solidFill>
              <a:srgbClr val="5C9A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16"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17" name="Text Box 10"/>
          <p:cNvSpPr txBox="1">
            <a:spLocks noChangeArrowheads="1"/>
          </p:cNvSpPr>
          <p:nvPr/>
        </p:nvSpPr>
        <p:spPr bwMode="auto">
          <a:xfrm>
            <a:off x="7157337" y="465453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18" name="Group 117"/>
          <p:cNvGrpSpPr/>
          <p:nvPr/>
        </p:nvGrpSpPr>
        <p:grpSpPr>
          <a:xfrm>
            <a:off x="6524560" y="4744842"/>
            <a:ext cx="548640" cy="548640"/>
            <a:chOff x="8093534" y="1164886"/>
            <a:chExt cx="548640" cy="548640"/>
          </a:xfrm>
        </p:grpSpPr>
        <p:sp>
          <p:nvSpPr>
            <p:cNvPr id="119" name="Oval 118"/>
            <p:cNvSpPr>
              <a:spLocks noChangeAspect="1"/>
            </p:cNvSpPr>
            <p:nvPr/>
          </p:nvSpPr>
          <p:spPr>
            <a:xfrm>
              <a:off x="8093534" y="1164886"/>
              <a:ext cx="548640" cy="54864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20"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21" name="Text Box 10"/>
          <p:cNvSpPr txBox="1">
            <a:spLocks noChangeArrowheads="1"/>
          </p:cNvSpPr>
          <p:nvPr/>
        </p:nvSpPr>
        <p:spPr bwMode="auto">
          <a:xfrm>
            <a:off x="7157337" y="5444680"/>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22" name="Group 121"/>
          <p:cNvGrpSpPr/>
          <p:nvPr/>
        </p:nvGrpSpPr>
        <p:grpSpPr>
          <a:xfrm>
            <a:off x="6524560" y="5534991"/>
            <a:ext cx="548640" cy="548640"/>
            <a:chOff x="8093534" y="1164886"/>
            <a:chExt cx="548640" cy="548640"/>
          </a:xfrm>
        </p:grpSpPr>
        <p:sp>
          <p:nvSpPr>
            <p:cNvPr id="123" name="Oval 122"/>
            <p:cNvSpPr>
              <a:spLocks noChangeAspect="1"/>
            </p:cNvSpPr>
            <p:nvPr/>
          </p:nvSpPr>
          <p:spPr>
            <a:xfrm>
              <a:off x="8093534" y="1164886"/>
              <a:ext cx="548640" cy="548640"/>
            </a:xfrm>
            <a:prstGeom prst="ellipse">
              <a:avLst/>
            </a:prstGeom>
            <a:solidFill>
              <a:srgbClr val="7A7A7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24"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7" name="Rectangle 6"/>
          <p:cNvSpPr/>
          <p:nvPr/>
        </p:nvSpPr>
        <p:spPr>
          <a:xfrm>
            <a:off x="1307039" y="1914861"/>
            <a:ext cx="3832378" cy="2195659"/>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127"/>
          <p:cNvSpPr>
            <a:spLocks noEditPoints="1"/>
          </p:cNvSpPr>
          <p:nvPr/>
        </p:nvSpPr>
        <p:spPr bwMode="auto">
          <a:xfrm>
            <a:off x="4822517" y="5640614"/>
            <a:ext cx="462017" cy="473018"/>
          </a:xfrm>
          <a:custGeom>
            <a:avLst/>
            <a:gdLst>
              <a:gd name="T0" fmla="*/ 53 w 132"/>
              <a:gd name="T1" fmla="*/ 135 h 135"/>
              <a:gd name="T2" fmla="*/ 53 w 132"/>
              <a:gd name="T3" fmla="*/ 123 h 135"/>
              <a:gd name="T4" fmla="*/ 120 w 132"/>
              <a:gd name="T5" fmla="*/ 64 h 135"/>
              <a:gd name="T6" fmla="*/ 53 w 132"/>
              <a:gd name="T7" fmla="*/ 77 h 135"/>
              <a:gd name="T8" fmla="*/ 53 w 132"/>
              <a:gd name="T9" fmla="*/ 65 h 135"/>
              <a:gd name="T10" fmla="*/ 0 w 132"/>
              <a:gd name="T11" fmla="*/ 100 h 135"/>
              <a:gd name="T12" fmla="*/ 53 w 132"/>
              <a:gd name="T13" fmla="*/ 135 h 135"/>
              <a:gd name="T14" fmla="*/ 80 w 132"/>
              <a:gd name="T15" fmla="*/ 0 h 135"/>
              <a:gd name="T16" fmla="*/ 80 w 132"/>
              <a:gd name="T17" fmla="*/ 13 h 135"/>
              <a:gd name="T18" fmla="*/ 12 w 132"/>
              <a:gd name="T19" fmla="*/ 71 h 135"/>
              <a:gd name="T20" fmla="*/ 80 w 132"/>
              <a:gd name="T21" fmla="*/ 58 h 135"/>
              <a:gd name="T22" fmla="*/ 80 w 132"/>
              <a:gd name="T23" fmla="*/ 70 h 135"/>
              <a:gd name="T24" fmla="*/ 132 w 132"/>
              <a:gd name="T25" fmla="*/ 35 h 135"/>
              <a:gd name="T26" fmla="*/ 80 w 132"/>
              <a:gd name="T27"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2" h="135">
                <a:moveTo>
                  <a:pt x="53" y="135"/>
                </a:moveTo>
                <a:cubicBezTo>
                  <a:pt x="53" y="123"/>
                  <a:pt x="53" y="123"/>
                  <a:pt x="53" y="123"/>
                </a:cubicBezTo>
                <a:cubicBezTo>
                  <a:pt x="113" y="123"/>
                  <a:pt x="120" y="64"/>
                  <a:pt x="120" y="64"/>
                </a:cubicBezTo>
                <a:cubicBezTo>
                  <a:pt x="120" y="64"/>
                  <a:pt x="102" y="77"/>
                  <a:pt x="53" y="77"/>
                </a:cubicBezTo>
                <a:cubicBezTo>
                  <a:pt x="53" y="65"/>
                  <a:pt x="53" y="65"/>
                  <a:pt x="53" y="65"/>
                </a:cubicBezTo>
                <a:cubicBezTo>
                  <a:pt x="0" y="100"/>
                  <a:pt x="0" y="100"/>
                  <a:pt x="0" y="100"/>
                </a:cubicBezTo>
                <a:cubicBezTo>
                  <a:pt x="53" y="135"/>
                  <a:pt x="53" y="135"/>
                  <a:pt x="53" y="135"/>
                </a:cubicBezTo>
                <a:close/>
                <a:moveTo>
                  <a:pt x="80" y="0"/>
                </a:moveTo>
                <a:cubicBezTo>
                  <a:pt x="80" y="13"/>
                  <a:pt x="80" y="13"/>
                  <a:pt x="80" y="13"/>
                </a:cubicBezTo>
                <a:cubicBezTo>
                  <a:pt x="19" y="13"/>
                  <a:pt x="12" y="71"/>
                  <a:pt x="12" y="71"/>
                </a:cubicBezTo>
                <a:cubicBezTo>
                  <a:pt x="12" y="71"/>
                  <a:pt x="31" y="58"/>
                  <a:pt x="80" y="58"/>
                </a:cubicBezTo>
                <a:cubicBezTo>
                  <a:pt x="80" y="70"/>
                  <a:pt x="80" y="70"/>
                  <a:pt x="80" y="70"/>
                </a:cubicBezTo>
                <a:cubicBezTo>
                  <a:pt x="132" y="35"/>
                  <a:pt x="132" y="35"/>
                  <a:pt x="132" y="35"/>
                </a:cubicBezTo>
                <a:cubicBezTo>
                  <a:pt x="80" y="0"/>
                  <a:pt x="80" y="0"/>
                  <a:pt x="80" y="0"/>
                </a:cubicBezTo>
                <a:close/>
              </a:path>
            </a:pathLst>
          </a:custGeom>
          <a:solidFill>
            <a:srgbClr val="7A7A7A"/>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26" name="Freeform 171"/>
          <p:cNvSpPr>
            <a:spLocks noChangeAspect="1" noEditPoints="1"/>
          </p:cNvSpPr>
          <p:nvPr/>
        </p:nvSpPr>
        <p:spPr bwMode="auto">
          <a:xfrm>
            <a:off x="1200303" y="5686189"/>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FE4A1E"/>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36" name="Group 135"/>
          <p:cNvGrpSpPr>
            <a:grpSpLocks noChangeAspect="1"/>
          </p:cNvGrpSpPr>
          <p:nvPr/>
        </p:nvGrpSpPr>
        <p:grpSpPr>
          <a:xfrm>
            <a:off x="3635201" y="5662610"/>
            <a:ext cx="434428" cy="457200"/>
            <a:chOff x="3768725" y="2336800"/>
            <a:chExt cx="393700" cy="414338"/>
          </a:xfrm>
          <a:solidFill>
            <a:srgbClr val="44546B"/>
          </a:solidFill>
        </p:grpSpPr>
        <p:sp>
          <p:nvSpPr>
            <p:cNvPr id="137"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8"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9"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0"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1"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2"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3"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4"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5"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6"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7"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8"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9"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0"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1"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2"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4"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5"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6"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57" name="Freeform 156"/>
          <p:cNvSpPr>
            <a:spLocks noChangeAspect="1" noEditPoints="1"/>
          </p:cNvSpPr>
          <p:nvPr/>
        </p:nvSpPr>
        <p:spPr bwMode="auto">
          <a:xfrm>
            <a:off x="2474216" y="5648523"/>
            <a:ext cx="312948" cy="457200"/>
          </a:xfrm>
          <a:custGeom>
            <a:avLst/>
            <a:gdLst/>
            <a:ahLst/>
            <a:cxnLst>
              <a:cxn ang="0">
                <a:pos x="35" y="0"/>
              </a:cxn>
              <a:cxn ang="0">
                <a:pos x="0" y="35"/>
              </a:cxn>
              <a:cxn ang="0">
                <a:pos x="16" y="74"/>
              </a:cxn>
              <a:cxn ang="0">
                <a:pos x="35" y="102"/>
              </a:cxn>
              <a:cxn ang="0">
                <a:pos x="54" y="74"/>
              </a:cxn>
              <a:cxn ang="0">
                <a:pos x="70" y="35"/>
              </a:cxn>
              <a:cxn ang="0">
                <a:pos x="35" y="0"/>
              </a:cxn>
              <a:cxn ang="0">
                <a:pos x="43" y="87"/>
              </a:cxn>
              <a:cxn ang="0">
                <a:pos x="27" y="89"/>
              </a:cxn>
              <a:cxn ang="0">
                <a:pos x="26" y="83"/>
              </a:cxn>
              <a:cxn ang="0">
                <a:pos x="26" y="83"/>
              </a:cxn>
              <a:cxn ang="0">
                <a:pos x="45" y="80"/>
              </a:cxn>
              <a:cxn ang="0">
                <a:pos x="44" y="83"/>
              </a:cxn>
              <a:cxn ang="0">
                <a:pos x="43" y="87"/>
              </a:cxn>
              <a:cxn ang="0">
                <a:pos x="25" y="79"/>
              </a:cxn>
              <a:cxn ang="0">
                <a:pos x="23" y="73"/>
              </a:cxn>
              <a:cxn ang="0">
                <a:pos x="47" y="73"/>
              </a:cxn>
              <a:cxn ang="0">
                <a:pos x="46" y="77"/>
              </a:cxn>
              <a:cxn ang="0">
                <a:pos x="25" y="79"/>
              </a:cxn>
              <a:cxn ang="0">
                <a:pos x="35" y="96"/>
              </a:cxn>
              <a:cxn ang="0">
                <a:pos x="29" y="92"/>
              </a:cxn>
              <a:cxn ang="0">
                <a:pos x="42" y="90"/>
              </a:cxn>
              <a:cxn ang="0">
                <a:pos x="35" y="96"/>
              </a:cxn>
              <a:cxn ang="0">
                <a:pos x="50" y="67"/>
              </a:cxn>
              <a:cxn ang="0">
                <a:pos x="20" y="67"/>
              </a:cxn>
              <a:cxn ang="0">
                <a:pos x="15" y="57"/>
              </a:cxn>
              <a:cxn ang="0">
                <a:pos x="6" y="35"/>
              </a:cxn>
              <a:cxn ang="0">
                <a:pos x="35" y="6"/>
              </a:cxn>
              <a:cxn ang="0">
                <a:pos x="64" y="35"/>
              </a:cxn>
              <a:cxn ang="0">
                <a:pos x="55" y="57"/>
              </a:cxn>
              <a:cxn ang="0">
                <a:pos x="50" y="67"/>
              </a:cxn>
              <a:cxn ang="0">
                <a:pos x="50" y="67"/>
              </a:cxn>
              <a:cxn ang="0">
                <a:pos x="50" y="67"/>
              </a:cxn>
            </a:cxnLst>
            <a:rect l="0" t="0" r="r" b="b"/>
            <a:pathLst>
              <a:path w="70" h="102">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pic>
        <p:nvPicPr>
          <p:cNvPr id="58" name="Picture 57">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29312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wipe(left)">
                                      <p:cBhvr>
                                        <p:cTn id="7" dur="500"/>
                                        <p:tgtEl>
                                          <p:spTgt spid="93"/>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158"/>
                                        </p:tgtEl>
                                        <p:attrNameLst>
                                          <p:attrName>style.visibility</p:attrName>
                                        </p:attrNameLst>
                                      </p:cBhvr>
                                      <p:to>
                                        <p:strVal val="visible"/>
                                      </p:to>
                                    </p:set>
                                    <p:anim calcmode="lin" valueType="num">
                                      <p:cBhvr additive="base">
                                        <p:cTn id="11" dur="500" fill="hold"/>
                                        <p:tgtEl>
                                          <p:spTgt spid="158"/>
                                        </p:tgtEl>
                                        <p:attrNameLst>
                                          <p:attrName>ppt_x</p:attrName>
                                        </p:attrNameLst>
                                      </p:cBhvr>
                                      <p:tavLst>
                                        <p:tav tm="0">
                                          <p:val>
                                            <p:strVal val="#ppt_x"/>
                                          </p:val>
                                        </p:tav>
                                        <p:tav tm="100000">
                                          <p:val>
                                            <p:strVal val="#ppt_x"/>
                                          </p:val>
                                        </p:tav>
                                      </p:tavLst>
                                    </p:anim>
                                    <p:anim calcmode="lin" valueType="num">
                                      <p:cBhvr additive="base">
                                        <p:cTn id="12" dur="500" fill="hold"/>
                                        <p:tgtEl>
                                          <p:spTgt spid="158"/>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animEffect transition="in" filter="fade">
                                      <p:cBhvr>
                                        <p:cTn id="18" dur="500"/>
                                        <p:tgtEl>
                                          <p:spTgt spid="7"/>
                                        </p:tgtEl>
                                      </p:cBhvr>
                                    </p:animEffect>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54"/>
                                        </p:tgtEl>
                                        <p:attrNameLst>
                                          <p:attrName>style.visibility</p:attrName>
                                        </p:attrNameLst>
                                      </p:cBhvr>
                                      <p:to>
                                        <p:strVal val="visible"/>
                                      </p:to>
                                    </p:set>
                                    <p:anim calcmode="lin" valueType="num">
                                      <p:cBhvr additive="base">
                                        <p:cTn id="22" dur="500" fill="hold"/>
                                        <p:tgtEl>
                                          <p:spTgt spid="54"/>
                                        </p:tgtEl>
                                        <p:attrNameLst>
                                          <p:attrName>ppt_x</p:attrName>
                                        </p:attrNameLst>
                                      </p:cBhvr>
                                      <p:tavLst>
                                        <p:tav tm="0">
                                          <p:val>
                                            <p:strVal val="#ppt_x"/>
                                          </p:val>
                                        </p:tav>
                                        <p:tav tm="100000">
                                          <p:val>
                                            <p:strVal val="#ppt_x"/>
                                          </p:val>
                                        </p:tav>
                                      </p:tavLst>
                                    </p:anim>
                                    <p:anim calcmode="lin" valueType="num">
                                      <p:cBhvr additive="base">
                                        <p:cTn id="23" dur="500" fill="hold"/>
                                        <p:tgtEl>
                                          <p:spTgt spid="54"/>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53" presetClass="entr" presetSubtype="16" fill="hold" grpId="0" nodeType="afterEffect">
                                  <p:stCondLst>
                                    <p:cond delay="0"/>
                                  </p:stCondLst>
                                  <p:childTnLst>
                                    <p:set>
                                      <p:cBhvr>
                                        <p:cTn id="26" dur="1" fill="hold">
                                          <p:stCondLst>
                                            <p:cond delay="0"/>
                                          </p:stCondLst>
                                        </p:cTn>
                                        <p:tgtEl>
                                          <p:spTgt spid="126"/>
                                        </p:tgtEl>
                                        <p:attrNameLst>
                                          <p:attrName>style.visibility</p:attrName>
                                        </p:attrNameLst>
                                      </p:cBhvr>
                                      <p:to>
                                        <p:strVal val="visible"/>
                                      </p:to>
                                    </p:set>
                                    <p:anim calcmode="lin" valueType="num">
                                      <p:cBhvr>
                                        <p:cTn id="27" dur="500" fill="hold"/>
                                        <p:tgtEl>
                                          <p:spTgt spid="126"/>
                                        </p:tgtEl>
                                        <p:attrNameLst>
                                          <p:attrName>ppt_w</p:attrName>
                                        </p:attrNameLst>
                                      </p:cBhvr>
                                      <p:tavLst>
                                        <p:tav tm="0">
                                          <p:val>
                                            <p:fltVal val="0"/>
                                          </p:val>
                                        </p:tav>
                                        <p:tav tm="100000">
                                          <p:val>
                                            <p:strVal val="#ppt_w"/>
                                          </p:val>
                                        </p:tav>
                                      </p:tavLst>
                                    </p:anim>
                                    <p:anim calcmode="lin" valueType="num">
                                      <p:cBhvr>
                                        <p:cTn id="28" dur="500" fill="hold"/>
                                        <p:tgtEl>
                                          <p:spTgt spid="126"/>
                                        </p:tgtEl>
                                        <p:attrNameLst>
                                          <p:attrName>ppt_h</p:attrName>
                                        </p:attrNameLst>
                                      </p:cBhvr>
                                      <p:tavLst>
                                        <p:tav tm="0">
                                          <p:val>
                                            <p:fltVal val="0"/>
                                          </p:val>
                                        </p:tav>
                                        <p:tav tm="100000">
                                          <p:val>
                                            <p:strVal val="#ppt_h"/>
                                          </p:val>
                                        </p:tav>
                                      </p:tavLst>
                                    </p:anim>
                                    <p:animEffect transition="in" filter="fade">
                                      <p:cBhvr>
                                        <p:cTn id="29" dur="500"/>
                                        <p:tgtEl>
                                          <p:spTgt spid="126"/>
                                        </p:tgtEl>
                                      </p:cBhvr>
                                    </p:animEffect>
                                  </p:childTnLst>
                                </p:cTn>
                              </p:par>
                            </p:childTnLst>
                          </p:cTn>
                        </p:par>
                        <p:par>
                          <p:cTn id="30" fill="hold">
                            <p:stCondLst>
                              <p:cond delay="2500"/>
                            </p:stCondLst>
                            <p:childTnLst>
                              <p:par>
                                <p:cTn id="31" presetID="2" presetClass="entr" presetSubtype="4" fill="hold" nodeType="afterEffect">
                                  <p:stCondLst>
                                    <p:cond delay="0"/>
                                  </p:stCondLst>
                                  <p:childTnLst>
                                    <p:set>
                                      <p:cBhvr>
                                        <p:cTn id="32" dur="1" fill="hold">
                                          <p:stCondLst>
                                            <p:cond delay="0"/>
                                          </p:stCondLst>
                                        </p:cTn>
                                        <p:tgtEl>
                                          <p:spTgt spid="67"/>
                                        </p:tgtEl>
                                        <p:attrNameLst>
                                          <p:attrName>style.visibility</p:attrName>
                                        </p:attrNameLst>
                                      </p:cBhvr>
                                      <p:to>
                                        <p:strVal val="visible"/>
                                      </p:to>
                                    </p:set>
                                    <p:anim calcmode="lin" valueType="num">
                                      <p:cBhvr additive="base">
                                        <p:cTn id="33" dur="500" fill="hold"/>
                                        <p:tgtEl>
                                          <p:spTgt spid="67"/>
                                        </p:tgtEl>
                                        <p:attrNameLst>
                                          <p:attrName>ppt_x</p:attrName>
                                        </p:attrNameLst>
                                      </p:cBhvr>
                                      <p:tavLst>
                                        <p:tav tm="0">
                                          <p:val>
                                            <p:strVal val="#ppt_x"/>
                                          </p:val>
                                        </p:tav>
                                        <p:tav tm="100000">
                                          <p:val>
                                            <p:strVal val="#ppt_x"/>
                                          </p:val>
                                        </p:tav>
                                      </p:tavLst>
                                    </p:anim>
                                    <p:anim calcmode="lin" valueType="num">
                                      <p:cBhvr additive="base">
                                        <p:cTn id="34" dur="500" fill="hold"/>
                                        <p:tgtEl>
                                          <p:spTgt spid="67"/>
                                        </p:tgtEl>
                                        <p:attrNameLst>
                                          <p:attrName>ppt_y</p:attrName>
                                        </p:attrNameLst>
                                      </p:cBhvr>
                                      <p:tavLst>
                                        <p:tav tm="0">
                                          <p:val>
                                            <p:strVal val="1+#ppt_h/2"/>
                                          </p:val>
                                        </p:tav>
                                        <p:tav tm="100000">
                                          <p:val>
                                            <p:strVal val="#ppt_y"/>
                                          </p:val>
                                        </p:tav>
                                      </p:tavLst>
                                    </p:anim>
                                  </p:childTnLst>
                                </p:cTn>
                              </p:par>
                            </p:childTnLst>
                          </p:cTn>
                        </p:par>
                        <p:par>
                          <p:cTn id="35" fill="hold">
                            <p:stCondLst>
                              <p:cond delay="3000"/>
                            </p:stCondLst>
                            <p:childTnLst>
                              <p:par>
                                <p:cTn id="36" presetID="53" presetClass="entr" presetSubtype="0" fill="hold" grpId="0" nodeType="afterEffect">
                                  <p:stCondLst>
                                    <p:cond delay="0"/>
                                  </p:stCondLst>
                                  <p:childTnLst>
                                    <p:set>
                                      <p:cBhvr>
                                        <p:cTn id="37" dur="1" fill="hold">
                                          <p:stCondLst>
                                            <p:cond delay="0"/>
                                          </p:stCondLst>
                                        </p:cTn>
                                        <p:tgtEl>
                                          <p:spTgt spid="157"/>
                                        </p:tgtEl>
                                        <p:attrNameLst>
                                          <p:attrName>style.visibility</p:attrName>
                                        </p:attrNameLst>
                                      </p:cBhvr>
                                      <p:to>
                                        <p:strVal val="visible"/>
                                      </p:to>
                                    </p:set>
                                    <p:anim calcmode="lin" valueType="num">
                                      <p:cBhvr>
                                        <p:cTn id="38" dur="500" fill="hold"/>
                                        <p:tgtEl>
                                          <p:spTgt spid="157"/>
                                        </p:tgtEl>
                                        <p:attrNameLst>
                                          <p:attrName>ppt_w</p:attrName>
                                        </p:attrNameLst>
                                      </p:cBhvr>
                                      <p:tavLst>
                                        <p:tav tm="0">
                                          <p:val>
                                            <p:fltVal val="0"/>
                                          </p:val>
                                        </p:tav>
                                        <p:tav tm="100000">
                                          <p:val>
                                            <p:strVal val="#ppt_w"/>
                                          </p:val>
                                        </p:tav>
                                      </p:tavLst>
                                    </p:anim>
                                    <p:anim calcmode="lin" valueType="num">
                                      <p:cBhvr>
                                        <p:cTn id="39" dur="500" fill="hold"/>
                                        <p:tgtEl>
                                          <p:spTgt spid="157"/>
                                        </p:tgtEl>
                                        <p:attrNameLst>
                                          <p:attrName>ppt_h</p:attrName>
                                        </p:attrNameLst>
                                      </p:cBhvr>
                                      <p:tavLst>
                                        <p:tav tm="0">
                                          <p:val>
                                            <p:fltVal val="0"/>
                                          </p:val>
                                        </p:tav>
                                        <p:tav tm="100000">
                                          <p:val>
                                            <p:strVal val="#ppt_h"/>
                                          </p:val>
                                        </p:tav>
                                      </p:tavLst>
                                    </p:anim>
                                    <p:animEffect transition="in" filter="fade">
                                      <p:cBhvr>
                                        <p:cTn id="40" dur="500"/>
                                        <p:tgtEl>
                                          <p:spTgt spid="157"/>
                                        </p:tgtEl>
                                      </p:cBhvr>
                                    </p:animEffect>
                                  </p:childTnLst>
                                </p:cTn>
                              </p:par>
                            </p:childTnLst>
                          </p:cTn>
                        </p:par>
                        <p:par>
                          <p:cTn id="41" fill="hold">
                            <p:stCondLst>
                              <p:cond delay="3500"/>
                            </p:stCondLst>
                            <p:childTnLst>
                              <p:par>
                                <p:cTn id="42" presetID="2" presetClass="entr" presetSubtype="4" fill="hold" nodeType="afterEffect">
                                  <p:stCondLst>
                                    <p:cond delay="0"/>
                                  </p:stCondLst>
                                  <p:childTnLst>
                                    <p:set>
                                      <p:cBhvr>
                                        <p:cTn id="43" dur="1" fill="hold">
                                          <p:stCondLst>
                                            <p:cond delay="0"/>
                                          </p:stCondLst>
                                        </p:cTn>
                                        <p:tgtEl>
                                          <p:spTgt spid="70"/>
                                        </p:tgtEl>
                                        <p:attrNameLst>
                                          <p:attrName>style.visibility</p:attrName>
                                        </p:attrNameLst>
                                      </p:cBhvr>
                                      <p:to>
                                        <p:strVal val="visible"/>
                                      </p:to>
                                    </p:set>
                                    <p:anim calcmode="lin" valueType="num">
                                      <p:cBhvr additive="base">
                                        <p:cTn id="44" dur="500" fill="hold"/>
                                        <p:tgtEl>
                                          <p:spTgt spid="70"/>
                                        </p:tgtEl>
                                        <p:attrNameLst>
                                          <p:attrName>ppt_x</p:attrName>
                                        </p:attrNameLst>
                                      </p:cBhvr>
                                      <p:tavLst>
                                        <p:tav tm="0">
                                          <p:val>
                                            <p:strVal val="#ppt_x"/>
                                          </p:val>
                                        </p:tav>
                                        <p:tav tm="100000">
                                          <p:val>
                                            <p:strVal val="#ppt_x"/>
                                          </p:val>
                                        </p:tav>
                                      </p:tavLst>
                                    </p:anim>
                                    <p:anim calcmode="lin" valueType="num">
                                      <p:cBhvr additive="base">
                                        <p:cTn id="45" dur="500" fill="hold"/>
                                        <p:tgtEl>
                                          <p:spTgt spid="70"/>
                                        </p:tgtEl>
                                        <p:attrNameLst>
                                          <p:attrName>ppt_y</p:attrName>
                                        </p:attrNameLst>
                                      </p:cBhvr>
                                      <p:tavLst>
                                        <p:tav tm="0">
                                          <p:val>
                                            <p:strVal val="1+#ppt_h/2"/>
                                          </p:val>
                                        </p:tav>
                                        <p:tav tm="100000">
                                          <p:val>
                                            <p:strVal val="#ppt_y"/>
                                          </p:val>
                                        </p:tav>
                                      </p:tavLst>
                                    </p:anim>
                                  </p:childTnLst>
                                </p:cTn>
                              </p:par>
                            </p:childTnLst>
                          </p:cTn>
                        </p:par>
                        <p:par>
                          <p:cTn id="46" fill="hold">
                            <p:stCondLst>
                              <p:cond delay="4000"/>
                            </p:stCondLst>
                            <p:childTnLst>
                              <p:par>
                                <p:cTn id="47" presetID="23" presetClass="entr" presetSubtype="16" fill="hold" nodeType="afterEffect">
                                  <p:stCondLst>
                                    <p:cond delay="0"/>
                                  </p:stCondLst>
                                  <p:childTnLst>
                                    <p:set>
                                      <p:cBhvr>
                                        <p:cTn id="48" dur="1" fill="hold">
                                          <p:stCondLst>
                                            <p:cond delay="0"/>
                                          </p:stCondLst>
                                        </p:cTn>
                                        <p:tgtEl>
                                          <p:spTgt spid="136"/>
                                        </p:tgtEl>
                                        <p:attrNameLst>
                                          <p:attrName>style.visibility</p:attrName>
                                        </p:attrNameLst>
                                      </p:cBhvr>
                                      <p:to>
                                        <p:strVal val="visible"/>
                                      </p:to>
                                    </p:set>
                                    <p:anim calcmode="lin" valueType="num">
                                      <p:cBhvr>
                                        <p:cTn id="49" dur="500" fill="hold"/>
                                        <p:tgtEl>
                                          <p:spTgt spid="136"/>
                                        </p:tgtEl>
                                        <p:attrNameLst>
                                          <p:attrName>ppt_w</p:attrName>
                                        </p:attrNameLst>
                                      </p:cBhvr>
                                      <p:tavLst>
                                        <p:tav tm="0">
                                          <p:val>
                                            <p:fltVal val="0"/>
                                          </p:val>
                                        </p:tav>
                                        <p:tav tm="100000">
                                          <p:val>
                                            <p:strVal val="#ppt_w"/>
                                          </p:val>
                                        </p:tav>
                                      </p:tavLst>
                                    </p:anim>
                                    <p:anim calcmode="lin" valueType="num">
                                      <p:cBhvr>
                                        <p:cTn id="50" dur="500" fill="hold"/>
                                        <p:tgtEl>
                                          <p:spTgt spid="136"/>
                                        </p:tgtEl>
                                        <p:attrNameLst>
                                          <p:attrName>ppt_h</p:attrName>
                                        </p:attrNameLst>
                                      </p:cBhvr>
                                      <p:tavLst>
                                        <p:tav tm="0">
                                          <p:val>
                                            <p:fltVal val="0"/>
                                          </p:val>
                                        </p:tav>
                                        <p:tav tm="100000">
                                          <p:val>
                                            <p:strVal val="#ppt_h"/>
                                          </p:val>
                                        </p:tav>
                                      </p:tavLst>
                                    </p:anim>
                                  </p:childTnLst>
                                </p:cTn>
                              </p:par>
                            </p:childTnLst>
                          </p:cTn>
                        </p:par>
                        <p:par>
                          <p:cTn id="51" fill="hold">
                            <p:stCondLst>
                              <p:cond delay="4500"/>
                            </p:stCondLst>
                            <p:childTnLst>
                              <p:par>
                                <p:cTn id="52" presetID="2" presetClass="entr" presetSubtype="4" fill="hold" nodeType="afterEffect">
                                  <p:stCondLst>
                                    <p:cond delay="0"/>
                                  </p:stCondLst>
                                  <p:childTnLst>
                                    <p:set>
                                      <p:cBhvr>
                                        <p:cTn id="53" dur="1" fill="hold">
                                          <p:stCondLst>
                                            <p:cond delay="0"/>
                                          </p:stCondLst>
                                        </p:cTn>
                                        <p:tgtEl>
                                          <p:spTgt spid="73"/>
                                        </p:tgtEl>
                                        <p:attrNameLst>
                                          <p:attrName>style.visibility</p:attrName>
                                        </p:attrNameLst>
                                      </p:cBhvr>
                                      <p:to>
                                        <p:strVal val="visible"/>
                                      </p:to>
                                    </p:set>
                                    <p:anim calcmode="lin" valueType="num">
                                      <p:cBhvr additive="base">
                                        <p:cTn id="54" dur="500" fill="hold"/>
                                        <p:tgtEl>
                                          <p:spTgt spid="73"/>
                                        </p:tgtEl>
                                        <p:attrNameLst>
                                          <p:attrName>ppt_x</p:attrName>
                                        </p:attrNameLst>
                                      </p:cBhvr>
                                      <p:tavLst>
                                        <p:tav tm="0">
                                          <p:val>
                                            <p:strVal val="#ppt_x"/>
                                          </p:val>
                                        </p:tav>
                                        <p:tav tm="100000">
                                          <p:val>
                                            <p:strVal val="#ppt_x"/>
                                          </p:val>
                                        </p:tav>
                                      </p:tavLst>
                                    </p:anim>
                                    <p:anim calcmode="lin" valueType="num">
                                      <p:cBhvr additive="base">
                                        <p:cTn id="55" dur="500" fill="hold"/>
                                        <p:tgtEl>
                                          <p:spTgt spid="73"/>
                                        </p:tgtEl>
                                        <p:attrNameLst>
                                          <p:attrName>ppt_y</p:attrName>
                                        </p:attrNameLst>
                                      </p:cBhvr>
                                      <p:tavLst>
                                        <p:tav tm="0">
                                          <p:val>
                                            <p:strVal val="1+#ppt_h/2"/>
                                          </p:val>
                                        </p:tav>
                                        <p:tav tm="100000">
                                          <p:val>
                                            <p:strVal val="#ppt_y"/>
                                          </p:val>
                                        </p:tav>
                                      </p:tavLst>
                                    </p:anim>
                                  </p:childTnLst>
                                </p:cTn>
                              </p:par>
                            </p:childTnLst>
                          </p:cTn>
                        </p:par>
                        <p:par>
                          <p:cTn id="56" fill="hold">
                            <p:stCondLst>
                              <p:cond delay="5000"/>
                            </p:stCondLst>
                            <p:childTnLst>
                              <p:par>
                                <p:cTn id="57" presetID="53" presetClass="entr" presetSubtype="16" fill="hold" grpId="0" nodeType="afterEffect">
                                  <p:stCondLst>
                                    <p:cond delay="0"/>
                                  </p:stCondLst>
                                  <p:childTnLst>
                                    <p:set>
                                      <p:cBhvr>
                                        <p:cTn id="58" dur="1" fill="hold">
                                          <p:stCondLst>
                                            <p:cond delay="0"/>
                                          </p:stCondLst>
                                        </p:cTn>
                                        <p:tgtEl>
                                          <p:spTgt spid="125"/>
                                        </p:tgtEl>
                                        <p:attrNameLst>
                                          <p:attrName>style.visibility</p:attrName>
                                        </p:attrNameLst>
                                      </p:cBhvr>
                                      <p:to>
                                        <p:strVal val="visible"/>
                                      </p:to>
                                    </p:set>
                                    <p:anim calcmode="lin" valueType="num">
                                      <p:cBhvr>
                                        <p:cTn id="59" dur="500" fill="hold"/>
                                        <p:tgtEl>
                                          <p:spTgt spid="125"/>
                                        </p:tgtEl>
                                        <p:attrNameLst>
                                          <p:attrName>ppt_w</p:attrName>
                                        </p:attrNameLst>
                                      </p:cBhvr>
                                      <p:tavLst>
                                        <p:tav tm="0">
                                          <p:val>
                                            <p:fltVal val="0"/>
                                          </p:val>
                                        </p:tav>
                                        <p:tav tm="100000">
                                          <p:val>
                                            <p:strVal val="#ppt_w"/>
                                          </p:val>
                                        </p:tav>
                                      </p:tavLst>
                                    </p:anim>
                                    <p:anim calcmode="lin" valueType="num">
                                      <p:cBhvr>
                                        <p:cTn id="60" dur="500" fill="hold"/>
                                        <p:tgtEl>
                                          <p:spTgt spid="125"/>
                                        </p:tgtEl>
                                        <p:attrNameLst>
                                          <p:attrName>ppt_h</p:attrName>
                                        </p:attrNameLst>
                                      </p:cBhvr>
                                      <p:tavLst>
                                        <p:tav tm="0">
                                          <p:val>
                                            <p:fltVal val="0"/>
                                          </p:val>
                                        </p:tav>
                                        <p:tav tm="100000">
                                          <p:val>
                                            <p:strVal val="#ppt_h"/>
                                          </p:val>
                                        </p:tav>
                                      </p:tavLst>
                                    </p:anim>
                                    <p:animEffect transition="in" filter="fade">
                                      <p:cBhvr>
                                        <p:cTn id="61" dur="500"/>
                                        <p:tgtEl>
                                          <p:spTgt spid="125"/>
                                        </p:tgtEl>
                                      </p:cBhvr>
                                    </p:animEffect>
                                  </p:childTnLst>
                                </p:cTn>
                              </p:par>
                            </p:childTnLst>
                          </p:cTn>
                        </p:par>
                        <p:par>
                          <p:cTn id="62" fill="hold">
                            <p:stCondLst>
                              <p:cond delay="5500"/>
                            </p:stCondLst>
                            <p:childTnLst>
                              <p:par>
                                <p:cTn id="63" presetID="22" presetClass="entr" presetSubtype="1" fill="hold" grpId="0" nodeType="afterEffect">
                                  <p:stCondLst>
                                    <p:cond delay="0"/>
                                  </p:stCondLst>
                                  <p:childTnLst>
                                    <p:set>
                                      <p:cBhvr>
                                        <p:cTn id="64" dur="1" fill="hold">
                                          <p:stCondLst>
                                            <p:cond delay="0"/>
                                          </p:stCondLst>
                                        </p:cTn>
                                        <p:tgtEl>
                                          <p:spTgt spid="94"/>
                                        </p:tgtEl>
                                        <p:attrNameLst>
                                          <p:attrName>style.visibility</p:attrName>
                                        </p:attrNameLst>
                                      </p:cBhvr>
                                      <p:to>
                                        <p:strVal val="visible"/>
                                      </p:to>
                                    </p:set>
                                    <p:animEffect transition="in" filter="wipe(up)">
                                      <p:cBhvr>
                                        <p:cTn id="65" dur="1000"/>
                                        <p:tgtEl>
                                          <p:spTgt spid="94"/>
                                        </p:tgtEl>
                                      </p:cBhvr>
                                    </p:animEffect>
                                  </p:childTnLst>
                                </p:cTn>
                              </p:par>
                            </p:childTnLst>
                          </p:cTn>
                        </p:par>
                        <p:par>
                          <p:cTn id="66" fill="hold">
                            <p:stCondLst>
                              <p:cond delay="6500"/>
                            </p:stCondLst>
                            <p:childTnLst>
                              <p:par>
                                <p:cTn id="67" presetID="2" presetClass="entr" presetSubtype="2" fill="hold" nodeType="afterEffect">
                                  <p:stCondLst>
                                    <p:cond delay="0"/>
                                  </p:stCondLst>
                                  <p:childTnLst>
                                    <p:set>
                                      <p:cBhvr>
                                        <p:cTn id="68" dur="1" fill="hold">
                                          <p:stCondLst>
                                            <p:cond delay="0"/>
                                          </p:stCondLst>
                                        </p:cTn>
                                        <p:tgtEl>
                                          <p:spTgt spid="110"/>
                                        </p:tgtEl>
                                        <p:attrNameLst>
                                          <p:attrName>style.visibility</p:attrName>
                                        </p:attrNameLst>
                                      </p:cBhvr>
                                      <p:to>
                                        <p:strVal val="visible"/>
                                      </p:to>
                                    </p:set>
                                    <p:anim calcmode="lin" valueType="num">
                                      <p:cBhvr additive="base">
                                        <p:cTn id="69" dur="500" fill="hold"/>
                                        <p:tgtEl>
                                          <p:spTgt spid="110"/>
                                        </p:tgtEl>
                                        <p:attrNameLst>
                                          <p:attrName>ppt_x</p:attrName>
                                        </p:attrNameLst>
                                      </p:cBhvr>
                                      <p:tavLst>
                                        <p:tav tm="0">
                                          <p:val>
                                            <p:strVal val="1+#ppt_w/2"/>
                                          </p:val>
                                        </p:tav>
                                        <p:tav tm="100000">
                                          <p:val>
                                            <p:strVal val="#ppt_x"/>
                                          </p:val>
                                        </p:tav>
                                      </p:tavLst>
                                    </p:anim>
                                    <p:anim calcmode="lin" valueType="num">
                                      <p:cBhvr additive="base">
                                        <p:cTn id="70" dur="500" fill="hold"/>
                                        <p:tgtEl>
                                          <p:spTgt spid="110"/>
                                        </p:tgtEl>
                                        <p:attrNameLst>
                                          <p:attrName>ppt_y</p:attrName>
                                        </p:attrNameLst>
                                      </p:cBhvr>
                                      <p:tavLst>
                                        <p:tav tm="0">
                                          <p:val>
                                            <p:strVal val="#ppt_y"/>
                                          </p:val>
                                        </p:tav>
                                        <p:tav tm="100000">
                                          <p:val>
                                            <p:strVal val="#ppt_y"/>
                                          </p:val>
                                        </p:tav>
                                      </p:tavLst>
                                    </p:anim>
                                  </p:childTnLst>
                                </p:cTn>
                              </p:par>
                            </p:childTnLst>
                          </p:cTn>
                        </p:par>
                        <p:par>
                          <p:cTn id="71" fill="hold">
                            <p:stCondLst>
                              <p:cond delay="7000"/>
                            </p:stCondLst>
                            <p:childTnLst>
                              <p:par>
                                <p:cTn id="72" presetID="2" presetClass="entr" presetSubtype="2" fill="hold" grpId="0" nodeType="afterEffect">
                                  <p:stCondLst>
                                    <p:cond delay="0"/>
                                  </p:stCondLst>
                                  <p:childTnLst>
                                    <p:set>
                                      <p:cBhvr>
                                        <p:cTn id="73" dur="1" fill="hold">
                                          <p:stCondLst>
                                            <p:cond delay="0"/>
                                          </p:stCondLst>
                                        </p:cTn>
                                        <p:tgtEl>
                                          <p:spTgt spid="109"/>
                                        </p:tgtEl>
                                        <p:attrNameLst>
                                          <p:attrName>style.visibility</p:attrName>
                                        </p:attrNameLst>
                                      </p:cBhvr>
                                      <p:to>
                                        <p:strVal val="visible"/>
                                      </p:to>
                                    </p:set>
                                    <p:anim calcmode="lin" valueType="num">
                                      <p:cBhvr additive="base">
                                        <p:cTn id="74" dur="500" fill="hold"/>
                                        <p:tgtEl>
                                          <p:spTgt spid="109"/>
                                        </p:tgtEl>
                                        <p:attrNameLst>
                                          <p:attrName>ppt_x</p:attrName>
                                        </p:attrNameLst>
                                      </p:cBhvr>
                                      <p:tavLst>
                                        <p:tav tm="0">
                                          <p:val>
                                            <p:strVal val="1+#ppt_w/2"/>
                                          </p:val>
                                        </p:tav>
                                        <p:tav tm="100000">
                                          <p:val>
                                            <p:strVal val="#ppt_x"/>
                                          </p:val>
                                        </p:tav>
                                      </p:tavLst>
                                    </p:anim>
                                    <p:anim calcmode="lin" valueType="num">
                                      <p:cBhvr additive="base">
                                        <p:cTn id="75" dur="500" fill="hold"/>
                                        <p:tgtEl>
                                          <p:spTgt spid="109"/>
                                        </p:tgtEl>
                                        <p:attrNameLst>
                                          <p:attrName>ppt_y</p:attrName>
                                        </p:attrNameLst>
                                      </p:cBhvr>
                                      <p:tavLst>
                                        <p:tav tm="0">
                                          <p:val>
                                            <p:strVal val="#ppt_y"/>
                                          </p:val>
                                        </p:tav>
                                        <p:tav tm="100000">
                                          <p:val>
                                            <p:strVal val="#ppt_y"/>
                                          </p:val>
                                        </p:tav>
                                      </p:tavLst>
                                    </p:anim>
                                  </p:childTnLst>
                                </p:cTn>
                              </p:par>
                            </p:childTnLst>
                          </p:cTn>
                        </p:par>
                        <p:par>
                          <p:cTn id="76" fill="hold">
                            <p:stCondLst>
                              <p:cond delay="7500"/>
                            </p:stCondLst>
                            <p:childTnLst>
                              <p:par>
                                <p:cTn id="77" presetID="2" presetClass="entr" presetSubtype="2" fill="hold" nodeType="afterEffect">
                                  <p:stCondLst>
                                    <p:cond delay="0"/>
                                  </p:stCondLst>
                                  <p:childTnLst>
                                    <p:set>
                                      <p:cBhvr>
                                        <p:cTn id="78" dur="1" fill="hold">
                                          <p:stCondLst>
                                            <p:cond delay="0"/>
                                          </p:stCondLst>
                                        </p:cTn>
                                        <p:tgtEl>
                                          <p:spTgt spid="114"/>
                                        </p:tgtEl>
                                        <p:attrNameLst>
                                          <p:attrName>style.visibility</p:attrName>
                                        </p:attrNameLst>
                                      </p:cBhvr>
                                      <p:to>
                                        <p:strVal val="visible"/>
                                      </p:to>
                                    </p:set>
                                    <p:anim calcmode="lin" valueType="num">
                                      <p:cBhvr additive="base">
                                        <p:cTn id="79" dur="500" fill="hold"/>
                                        <p:tgtEl>
                                          <p:spTgt spid="114"/>
                                        </p:tgtEl>
                                        <p:attrNameLst>
                                          <p:attrName>ppt_x</p:attrName>
                                        </p:attrNameLst>
                                      </p:cBhvr>
                                      <p:tavLst>
                                        <p:tav tm="0">
                                          <p:val>
                                            <p:strVal val="1+#ppt_w/2"/>
                                          </p:val>
                                        </p:tav>
                                        <p:tav tm="100000">
                                          <p:val>
                                            <p:strVal val="#ppt_x"/>
                                          </p:val>
                                        </p:tav>
                                      </p:tavLst>
                                    </p:anim>
                                    <p:anim calcmode="lin" valueType="num">
                                      <p:cBhvr additive="base">
                                        <p:cTn id="80" dur="500" fill="hold"/>
                                        <p:tgtEl>
                                          <p:spTgt spid="114"/>
                                        </p:tgtEl>
                                        <p:attrNameLst>
                                          <p:attrName>ppt_y</p:attrName>
                                        </p:attrNameLst>
                                      </p:cBhvr>
                                      <p:tavLst>
                                        <p:tav tm="0">
                                          <p:val>
                                            <p:strVal val="#ppt_y"/>
                                          </p:val>
                                        </p:tav>
                                        <p:tav tm="100000">
                                          <p:val>
                                            <p:strVal val="#ppt_y"/>
                                          </p:val>
                                        </p:tav>
                                      </p:tavLst>
                                    </p:anim>
                                  </p:childTnLst>
                                </p:cTn>
                              </p:par>
                            </p:childTnLst>
                          </p:cTn>
                        </p:par>
                        <p:par>
                          <p:cTn id="81" fill="hold">
                            <p:stCondLst>
                              <p:cond delay="8000"/>
                            </p:stCondLst>
                            <p:childTnLst>
                              <p:par>
                                <p:cTn id="82" presetID="2" presetClass="entr" presetSubtype="2" fill="hold" grpId="0" nodeType="afterEffect">
                                  <p:stCondLst>
                                    <p:cond delay="0"/>
                                  </p:stCondLst>
                                  <p:childTnLst>
                                    <p:set>
                                      <p:cBhvr>
                                        <p:cTn id="83" dur="1" fill="hold">
                                          <p:stCondLst>
                                            <p:cond delay="0"/>
                                          </p:stCondLst>
                                        </p:cTn>
                                        <p:tgtEl>
                                          <p:spTgt spid="113"/>
                                        </p:tgtEl>
                                        <p:attrNameLst>
                                          <p:attrName>style.visibility</p:attrName>
                                        </p:attrNameLst>
                                      </p:cBhvr>
                                      <p:to>
                                        <p:strVal val="visible"/>
                                      </p:to>
                                    </p:set>
                                    <p:anim calcmode="lin" valueType="num">
                                      <p:cBhvr additive="base">
                                        <p:cTn id="84" dur="500" fill="hold"/>
                                        <p:tgtEl>
                                          <p:spTgt spid="113"/>
                                        </p:tgtEl>
                                        <p:attrNameLst>
                                          <p:attrName>ppt_x</p:attrName>
                                        </p:attrNameLst>
                                      </p:cBhvr>
                                      <p:tavLst>
                                        <p:tav tm="0">
                                          <p:val>
                                            <p:strVal val="1+#ppt_w/2"/>
                                          </p:val>
                                        </p:tav>
                                        <p:tav tm="100000">
                                          <p:val>
                                            <p:strVal val="#ppt_x"/>
                                          </p:val>
                                        </p:tav>
                                      </p:tavLst>
                                    </p:anim>
                                    <p:anim calcmode="lin" valueType="num">
                                      <p:cBhvr additive="base">
                                        <p:cTn id="85" dur="500" fill="hold"/>
                                        <p:tgtEl>
                                          <p:spTgt spid="113"/>
                                        </p:tgtEl>
                                        <p:attrNameLst>
                                          <p:attrName>ppt_y</p:attrName>
                                        </p:attrNameLst>
                                      </p:cBhvr>
                                      <p:tavLst>
                                        <p:tav tm="0">
                                          <p:val>
                                            <p:strVal val="#ppt_y"/>
                                          </p:val>
                                        </p:tav>
                                        <p:tav tm="100000">
                                          <p:val>
                                            <p:strVal val="#ppt_y"/>
                                          </p:val>
                                        </p:tav>
                                      </p:tavLst>
                                    </p:anim>
                                  </p:childTnLst>
                                </p:cTn>
                              </p:par>
                            </p:childTnLst>
                          </p:cTn>
                        </p:par>
                        <p:par>
                          <p:cTn id="86" fill="hold">
                            <p:stCondLst>
                              <p:cond delay="8500"/>
                            </p:stCondLst>
                            <p:childTnLst>
                              <p:par>
                                <p:cTn id="87" presetID="2" presetClass="entr" presetSubtype="2" fill="hold" nodeType="afterEffect">
                                  <p:stCondLst>
                                    <p:cond delay="0"/>
                                  </p:stCondLst>
                                  <p:childTnLst>
                                    <p:set>
                                      <p:cBhvr>
                                        <p:cTn id="88" dur="1" fill="hold">
                                          <p:stCondLst>
                                            <p:cond delay="0"/>
                                          </p:stCondLst>
                                        </p:cTn>
                                        <p:tgtEl>
                                          <p:spTgt spid="118"/>
                                        </p:tgtEl>
                                        <p:attrNameLst>
                                          <p:attrName>style.visibility</p:attrName>
                                        </p:attrNameLst>
                                      </p:cBhvr>
                                      <p:to>
                                        <p:strVal val="visible"/>
                                      </p:to>
                                    </p:set>
                                    <p:anim calcmode="lin" valueType="num">
                                      <p:cBhvr additive="base">
                                        <p:cTn id="89" dur="500" fill="hold"/>
                                        <p:tgtEl>
                                          <p:spTgt spid="118"/>
                                        </p:tgtEl>
                                        <p:attrNameLst>
                                          <p:attrName>ppt_x</p:attrName>
                                        </p:attrNameLst>
                                      </p:cBhvr>
                                      <p:tavLst>
                                        <p:tav tm="0">
                                          <p:val>
                                            <p:strVal val="1+#ppt_w/2"/>
                                          </p:val>
                                        </p:tav>
                                        <p:tav tm="100000">
                                          <p:val>
                                            <p:strVal val="#ppt_x"/>
                                          </p:val>
                                        </p:tav>
                                      </p:tavLst>
                                    </p:anim>
                                    <p:anim calcmode="lin" valueType="num">
                                      <p:cBhvr additive="base">
                                        <p:cTn id="90" dur="500" fill="hold"/>
                                        <p:tgtEl>
                                          <p:spTgt spid="118"/>
                                        </p:tgtEl>
                                        <p:attrNameLst>
                                          <p:attrName>ppt_y</p:attrName>
                                        </p:attrNameLst>
                                      </p:cBhvr>
                                      <p:tavLst>
                                        <p:tav tm="0">
                                          <p:val>
                                            <p:strVal val="#ppt_y"/>
                                          </p:val>
                                        </p:tav>
                                        <p:tav tm="100000">
                                          <p:val>
                                            <p:strVal val="#ppt_y"/>
                                          </p:val>
                                        </p:tav>
                                      </p:tavLst>
                                    </p:anim>
                                  </p:childTnLst>
                                </p:cTn>
                              </p:par>
                            </p:childTnLst>
                          </p:cTn>
                        </p:par>
                        <p:par>
                          <p:cTn id="91" fill="hold">
                            <p:stCondLst>
                              <p:cond delay="9000"/>
                            </p:stCondLst>
                            <p:childTnLst>
                              <p:par>
                                <p:cTn id="92" presetID="2" presetClass="entr" presetSubtype="2" fill="hold" grpId="0" nodeType="afterEffect">
                                  <p:stCondLst>
                                    <p:cond delay="0"/>
                                  </p:stCondLst>
                                  <p:childTnLst>
                                    <p:set>
                                      <p:cBhvr>
                                        <p:cTn id="93" dur="1" fill="hold">
                                          <p:stCondLst>
                                            <p:cond delay="0"/>
                                          </p:stCondLst>
                                        </p:cTn>
                                        <p:tgtEl>
                                          <p:spTgt spid="117"/>
                                        </p:tgtEl>
                                        <p:attrNameLst>
                                          <p:attrName>style.visibility</p:attrName>
                                        </p:attrNameLst>
                                      </p:cBhvr>
                                      <p:to>
                                        <p:strVal val="visible"/>
                                      </p:to>
                                    </p:set>
                                    <p:anim calcmode="lin" valueType="num">
                                      <p:cBhvr additive="base">
                                        <p:cTn id="94" dur="500" fill="hold"/>
                                        <p:tgtEl>
                                          <p:spTgt spid="117"/>
                                        </p:tgtEl>
                                        <p:attrNameLst>
                                          <p:attrName>ppt_x</p:attrName>
                                        </p:attrNameLst>
                                      </p:cBhvr>
                                      <p:tavLst>
                                        <p:tav tm="0">
                                          <p:val>
                                            <p:strVal val="1+#ppt_w/2"/>
                                          </p:val>
                                        </p:tav>
                                        <p:tav tm="100000">
                                          <p:val>
                                            <p:strVal val="#ppt_x"/>
                                          </p:val>
                                        </p:tav>
                                      </p:tavLst>
                                    </p:anim>
                                    <p:anim calcmode="lin" valueType="num">
                                      <p:cBhvr additive="base">
                                        <p:cTn id="95" dur="500" fill="hold"/>
                                        <p:tgtEl>
                                          <p:spTgt spid="117"/>
                                        </p:tgtEl>
                                        <p:attrNameLst>
                                          <p:attrName>ppt_y</p:attrName>
                                        </p:attrNameLst>
                                      </p:cBhvr>
                                      <p:tavLst>
                                        <p:tav tm="0">
                                          <p:val>
                                            <p:strVal val="#ppt_y"/>
                                          </p:val>
                                        </p:tav>
                                        <p:tav tm="100000">
                                          <p:val>
                                            <p:strVal val="#ppt_y"/>
                                          </p:val>
                                        </p:tav>
                                      </p:tavLst>
                                    </p:anim>
                                  </p:childTnLst>
                                </p:cTn>
                              </p:par>
                            </p:childTnLst>
                          </p:cTn>
                        </p:par>
                        <p:par>
                          <p:cTn id="96" fill="hold">
                            <p:stCondLst>
                              <p:cond delay="9500"/>
                            </p:stCondLst>
                            <p:childTnLst>
                              <p:par>
                                <p:cTn id="97" presetID="2" presetClass="entr" presetSubtype="2" fill="hold" nodeType="afterEffect">
                                  <p:stCondLst>
                                    <p:cond delay="0"/>
                                  </p:stCondLst>
                                  <p:childTnLst>
                                    <p:set>
                                      <p:cBhvr>
                                        <p:cTn id="98" dur="1" fill="hold">
                                          <p:stCondLst>
                                            <p:cond delay="0"/>
                                          </p:stCondLst>
                                        </p:cTn>
                                        <p:tgtEl>
                                          <p:spTgt spid="122"/>
                                        </p:tgtEl>
                                        <p:attrNameLst>
                                          <p:attrName>style.visibility</p:attrName>
                                        </p:attrNameLst>
                                      </p:cBhvr>
                                      <p:to>
                                        <p:strVal val="visible"/>
                                      </p:to>
                                    </p:set>
                                    <p:anim calcmode="lin" valueType="num">
                                      <p:cBhvr additive="base">
                                        <p:cTn id="99" dur="500" fill="hold"/>
                                        <p:tgtEl>
                                          <p:spTgt spid="122"/>
                                        </p:tgtEl>
                                        <p:attrNameLst>
                                          <p:attrName>ppt_x</p:attrName>
                                        </p:attrNameLst>
                                      </p:cBhvr>
                                      <p:tavLst>
                                        <p:tav tm="0">
                                          <p:val>
                                            <p:strVal val="1+#ppt_w/2"/>
                                          </p:val>
                                        </p:tav>
                                        <p:tav tm="100000">
                                          <p:val>
                                            <p:strVal val="#ppt_x"/>
                                          </p:val>
                                        </p:tav>
                                      </p:tavLst>
                                    </p:anim>
                                    <p:anim calcmode="lin" valueType="num">
                                      <p:cBhvr additive="base">
                                        <p:cTn id="100" dur="500" fill="hold"/>
                                        <p:tgtEl>
                                          <p:spTgt spid="122"/>
                                        </p:tgtEl>
                                        <p:attrNameLst>
                                          <p:attrName>ppt_y</p:attrName>
                                        </p:attrNameLst>
                                      </p:cBhvr>
                                      <p:tavLst>
                                        <p:tav tm="0">
                                          <p:val>
                                            <p:strVal val="#ppt_y"/>
                                          </p:val>
                                        </p:tav>
                                        <p:tav tm="100000">
                                          <p:val>
                                            <p:strVal val="#ppt_y"/>
                                          </p:val>
                                        </p:tav>
                                      </p:tavLst>
                                    </p:anim>
                                  </p:childTnLst>
                                </p:cTn>
                              </p:par>
                            </p:childTnLst>
                          </p:cTn>
                        </p:par>
                        <p:par>
                          <p:cTn id="101" fill="hold">
                            <p:stCondLst>
                              <p:cond delay="10000"/>
                            </p:stCondLst>
                            <p:childTnLst>
                              <p:par>
                                <p:cTn id="102" presetID="2" presetClass="entr" presetSubtype="2" fill="hold" grpId="0" nodeType="afterEffect">
                                  <p:stCondLst>
                                    <p:cond delay="0"/>
                                  </p:stCondLst>
                                  <p:childTnLst>
                                    <p:set>
                                      <p:cBhvr>
                                        <p:cTn id="103" dur="1" fill="hold">
                                          <p:stCondLst>
                                            <p:cond delay="0"/>
                                          </p:stCondLst>
                                        </p:cTn>
                                        <p:tgtEl>
                                          <p:spTgt spid="121"/>
                                        </p:tgtEl>
                                        <p:attrNameLst>
                                          <p:attrName>style.visibility</p:attrName>
                                        </p:attrNameLst>
                                      </p:cBhvr>
                                      <p:to>
                                        <p:strVal val="visible"/>
                                      </p:to>
                                    </p:set>
                                    <p:anim calcmode="lin" valueType="num">
                                      <p:cBhvr additive="base">
                                        <p:cTn id="104" dur="500" fill="hold"/>
                                        <p:tgtEl>
                                          <p:spTgt spid="121"/>
                                        </p:tgtEl>
                                        <p:attrNameLst>
                                          <p:attrName>ppt_x</p:attrName>
                                        </p:attrNameLst>
                                      </p:cBhvr>
                                      <p:tavLst>
                                        <p:tav tm="0">
                                          <p:val>
                                            <p:strVal val="1+#ppt_w/2"/>
                                          </p:val>
                                        </p:tav>
                                        <p:tav tm="100000">
                                          <p:val>
                                            <p:strVal val="#ppt_x"/>
                                          </p:val>
                                        </p:tav>
                                      </p:tavLst>
                                    </p:anim>
                                    <p:anim calcmode="lin" valueType="num">
                                      <p:cBhvr additive="base">
                                        <p:cTn id="105" dur="500" fill="hold"/>
                                        <p:tgtEl>
                                          <p:spTgt spid="1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p:bldP spid="94" grpId="0"/>
      <p:bldP spid="109" grpId="0"/>
      <p:bldP spid="113" grpId="0"/>
      <p:bldP spid="117" grpId="0"/>
      <p:bldP spid="121" grpId="0"/>
      <p:bldP spid="7" grpId="0" animBg="1"/>
      <p:bldP spid="125" grpId="0" animBg="1"/>
      <p:bldP spid="126" grpId="0" animBg="1"/>
      <p:bldP spid="15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1638</TotalTime>
  <Words>1311</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348</cp:revision>
  <dcterms:created xsi:type="dcterms:W3CDTF">2016-09-28T22:08:47Z</dcterms:created>
  <dcterms:modified xsi:type="dcterms:W3CDTF">2017-01-20T00:37:01Z</dcterms:modified>
</cp:coreProperties>
</file>