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3828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5" name="Freeform 4"/>
          <p:cNvSpPr>
            <a:spLocks noChangeAspect="1"/>
          </p:cNvSpPr>
          <p:nvPr/>
        </p:nvSpPr>
        <p:spPr>
          <a:xfrm rot="4914132">
            <a:off x="1743928" y="2253209"/>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1"/>
          <p:cNvGrpSpPr/>
          <p:nvPr/>
        </p:nvGrpSpPr>
        <p:grpSpPr>
          <a:xfrm>
            <a:off x="1344054" y="1820209"/>
            <a:ext cx="2454982" cy="2468880"/>
            <a:chOff x="1193442" y="1820209"/>
            <a:chExt cx="2454982" cy="2468880"/>
          </a:xfrm>
          <a:solidFill>
            <a:srgbClr val="FE4A1E">
              <a:alpha val="50000"/>
            </a:srgbClr>
          </a:solidFill>
        </p:grpSpPr>
        <p:sp>
          <p:nvSpPr>
            <p:cNvPr id="6" name="Freeform 5"/>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p:cNvSpPr txBox="1"/>
          <p:nvPr/>
        </p:nvSpPr>
        <p:spPr>
          <a:xfrm>
            <a:off x="1671611" y="4599430"/>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2" name="Freeform 11"/>
          <p:cNvSpPr>
            <a:spLocks noChangeAspect="1"/>
          </p:cNvSpPr>
          <p:nvPr/>
        </p:nvSpPr>
        <p:spPr>
          <a:xfrm rot="4914132">
            <a:off x="5188161" y="2258806"/>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4788287" y="1825806"/>
            <a:ext cx="2454982" cy="2468880"/>
            <a:chOff x="1193442" y="1820209"/>
            <a:chExt cx="2454982" cy="2468880"/>
          </a:xfrm>
          <a:solidFill>
            <a:srgbClr val="5C9AD3">
              <a:alpha val="50000"/>
            </a:srgbClr>
          </a:solidFill>
        </p:grpSpPr>
        <p:sp>
          <p:nvSpPr>
            <p:cNvPr id="14" name="Freeform 13"/>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TextBox 16"/>
          <p:cNvSpPr txBox="1"/>
          <p:nvPr/>
        </p:nvSpPr>
        <p:spPr>
          <a:xfrm>
            <a:off x="5115844" y="4605027"/>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18" name="Freeform 17"/>
          <p:cNvSpPr>
            <a:spLocks noChangeAspect="1"/>
          </p:cNvSpPr>
          <p:nvPr/>
        </p:nvSpPr>
        <p:spPr>
          <a:xfrm rot="4914132">
            <a:off x="8684390" y="2247615"/>
            <a:ext cx="1655236" cy="1645920"/>
          </a:xfrm>
          <a:custGeom>
            <a:avLst/>
            <a:gdLst>
              <a:gd name="connsiteX0" fmla="*/ 8221 w 5256499"/>
              <a:gd name="connsiteY0" fmla="*/ 2205601 h 5226901"/>
              <a:gd name="connsiteX1" fmla="*/ 359720 w 5256499"/>
              <a:gd name="connsiteY1" fmla="*/ 1791755 h 5226901"/>
              <a:gd name="connsiteX2" fmla="*/ 396462 w 5256499"/>
              <a:gd name="connsiteY2" fmla="*/ 1787099 h 5226901"/>
              <a:gd name="connsiteX3" fmla="*/ 390038 w 5256499"/>
              <a:gd name="connsiteY3" fmla="*/ 1783716 h 5226901"/>
              <a:gd name="connsiteX4" fmla="*/ 461667 w 5256499"/>
              <a:gd name="connsiteY4" fmla="*/ 1763485 h 5226901"/>
              <a:gd name="connsiteX5" fmla="*/ 506817 w 5256499"/>
              <a:gd name="connsiteY5" fmla="*/ 1743266 h 5226901"/>
              <a:gd name="connsiteX6" fmla="*/ 570774 w 5256499"/>
              <a:gd name="connsiteY6" fmla="*/ 1731091 h 5226901"/>
              <a:gd name="connsiteX7" fmla="*/ 837647 w 5256499"/>
              <a:gd name="connsiteY7" fmla="*/ 1514861 h 5226901"/>
              <a:gd name="connsiteX8" fmla="*/ 884093 w 5256499"/>
              <a:gd name="connsiteY8" fmla="*/ 1257235 h 5226901"/>
              <a:gd name="connsiteX9" fmla="*/ 876697 w 5256499"/>
              <a:gd name="connsiteY9" fmla="*/ 1224519 h 5226901"/>
              <a:gd name="connsiteX10" fmla="*/ 876244 w 5256499"/>
              <a:gd name="connsiteY10" fmla="*/ 1155654 h 5226901"/>
              <a:gd name="connsiteX11" fmla="*/ 875263 w 5256499"/>
              <a:gd name="connsiteY11" fmla="*/ 1149266 h 5226901"/>
              <a:gd name="connsiteX12" fmla="*/ 873270 w 5256499"/>
              <a:gd name="connsiteY12" fmla="*/ 1146004 h 5226901"/>
              <a:gd name="connsiteX13" fmla="*/ 834922 w 5256499"/>
              <a:gd name="connsiteY13" fmla="*/ 968389 h 5226901"/>
              <a:gd name="connsiteX14" fmla="*/ 836344 w 5256499"/>
              <a:gd name="connsiteY14" fmla="*/ 953639 h 5226901"/>
              <a:gd name="connsiteX15" fmla="*/ 837308 w 5256499"/>
              <a:gd name="connsiteY15" fmla="*/ 887232 h 5226901"/>
              <a:gd name="connsiteX16" fmla="*/ 1009048 w 5256499"/>
              <a:gd name="connsiteY16" fmla="*/ 555221 h 5226901"/>
              <a:gd name="connsiteX17" fmla="*/ 1633911 w 5256499"/>
              <a:gd name="connsiteY17" fmla="*/ 457758 h 5226901"/>
              <a:gd name="connsiteX18" fmla="*/ 1663437 w 5256499"/>
              <a:gd name="connsiteY18" fmla="*/ 481880 h 5226901"/>
              <a:gd name="connsiteX19" fmla="*/ 1698597 w 5256499"/>
              <a:gd name="connsiteY19" fmla="*/ 500337 h 5226901"/>
              <a:gd name="connsiteX20" fmla="*/ 1745273 w 5256499"/>
              <a:gd name="connsiteY20" fmla="*/ 516726 h 5226901"/>
              <a:gd name="connsiteX21" fmla="*/ 1800066 w 5256499"/>
              <a:gd name="connsiteY21" fmla="*/ 551891 h 5226901"/>
              <a:gd name="connsiteX22" fmla="*/ 2142506 w 5256499"/>
              <a:gd name="connsiteY22" fmla="*/ 578566 h 5226901"/>
              <a:gd name="connsiteX23" fmla="*/ 2353453 w 5256499"/>
              <a:gd name="connsiteY23" fmla="*/ 423550 h 5226901"/>
              <a:gd name="connsiteX24" fmla="*/ 2370592 w 5256499"/>
              <a:gd name="connsiteY24" fmla="*/ 394720 h 5226901"/>
              <a:gd name="connsiteX25" fmla="*/ 2417642 w 5256499"/>
              <a:gd name="connsiteY25" fmla="*/ 344429 h 5226901"/>
              <a:gd name="connsiteX26" fmla="*/ 2425535 w 5256499"/>
              <a:gd name="connsiteY26" fmla="*/ 333048 h 5226901"/>
              <a:gd name="connsiteX27" fmla="*/ 2435070 w 5256499"/>
              <a:gd name="connsiteY27" fmla="*/ 296773 h 5226901"/>
              <a:gd name="connsiteX28" fmla="*/ 2789564 w 5256499"/>
              <a:gd name="connsiteY28" fmla="*/ 14768 h 5226901"/>
              <a:gd name="connsiteX29" fmla="*/ 2821881 w 5256499"/>
              <a:gd name="connsiteY29" fmla="*/ 10816 h 5226901"/>
              <a:gd name="connsiteX30" fmla="*/ 2827417 w 5256499"/>
              <a:gd name="connsiteY30" fmla="*/ 9356 h 5226901"/>
              <a:gd name="connsiteX31" fmla="*/ 2854610 w 5256499"/>
              <a:gd name="connsiteY31" fmla="*/ 6814 h 5226901"/>
              <a:gd name="connsiteX32" fmla="*/ 2891277 w 5256499"/>
              <a:gd name="connsiteY32" fmla="*/ 2331 h 5226901"/>
              <a:gd name="connsiteX33" fmla="*/ 2898435 w 5256499"/>
              <a:gd name="connsiteY33" fmla="*/ 2719 h 5226901"/>
              <a:gd name="connsiteX34" fmla="*/ 2927104 w 5256499"/>
              <a:gd name="connsiteY34" fmla="*/ 40 h 5226901"/>
              <a:gd name="connsiteX35" fmla="*/ 3447642 w 5256499"/>
              <a:gd name="connsiteY35" fmla="*/ 359195 h 5226901"/>
              <a:gd name="connsiteX36" fmla="*/ 3449906 w 5256499"/>
              <a:gd name="connsiteY36" fmla="*/ 376917 h 5226901"/>
              <a:gd name="connsiteX37" fmla="*/ 3451739 w 5256499"/>
              <a:gd name="connsiteY37" fmla="*/ 373382 h 5226901"/>
              <a:gd name="connsiteX38" fmla="*/ 3472429 w 5256499"/>
              <a:gd name="connsiteY38" fmla="*/ 444879 h 5226901"/>
              <a:gd name="connsiteX39" fmla="*/ 3492939 w 5256499"/>
              <a:gd name="connsiteY39" fmla="*/ 489897 h 5226901"/>
              <a:gd name="connsiteX40" fmla="*/ 3505524 w 5256499"/>
              <a:gd name="connsiteY40" fmla="*/ 553776 h 5226901"/>
              <a:gd name="connsiteX41" fmla="*/ 3723465 w 5256499"/>
              <a:gd name="connsiteY41" fmla="*/ 819254 h 5226901"/>
              <a:gd name="connsiteX42" fmla="*/ 3981385 w 5256499"/>
              <a:gd name="connsiteY42" fmla="*/ 864043 h 5226901"/>
              <a:gd name="connsiteX43" fmla="*/ 4014052 w 5256499"/>
              <a:gd name="connsiteY43" fmla="*/ 856436 h 5226901"/>
              <a:gd name="connsiteX44" fmla="*/ 4082913 w 5256499"/>
              <a:gd name="connsiteY44" fmla="*/ 855542 h 5226901"/>
              <a:gd name="connsiteX45" fmla="*/ 4210052 w 5256499"/>
              <a:gd name="connsiteY45" fmla="*/ 835184 h 5226901"/>
              <a:gd name="connsiteX46" fmla="*/ 4277935 w 5256499"/>
              <a:gd name="connsiteY46" fmla="*/ 814289 h 5226901"/>
              <a:gd name="connsiteX47" fmla="*/ 4351079 w 5256499"/>
              <a:gd name="connsiteY47" fmla="*/ 814881 h 5226901"/>
              <a:gd name="connsiteX48" fmla="*/ 4684185 w 5256499"/>
              <a:gd name="connsiteY48" fmla="*/ 984484 h 5226901"/>
              <a:gd name="connsiteX49" fmla="*/ 4835021 w 5256499"/>
              <a:gd name="connsiteY49" fmla="*/ 1249448 h 5226901"/>
              <a:gd name="connsiteX50" fmla="*/ 4837833 w 5256499"/>
              <a:gd name="connsiteY50" fmla="*/ 1267396 h 5226901"/>
              <a:gd name="connsiteX51" fmla="*/ 4840728 w 5256499"/>
              <a:gd name="connsiteY51" fmla="*/ 1276027 h 5226901"/>
              <a:gd name="connsiteX52" fmla="*/ 4810985 w 5256499"/>
              <a:gd name="connsiteY52" fmla="*/ 1622552 h 5226901"/>
              <a:gd name="connsiteX53" fmla="*/ 4793333 w 5256499"/>
              <a:gd name="connsiteY53" fmla="*/ 1649842 h 5226901"/>
              <a:gd name="connsiteX54" fmla="*/ 4805565 w 5256499"/>
              <a:gd name="connsiteY54" fmla="*/ 1645842 h 5226901"/>
              <a:gd name="connsiteX55" fmla="*/ 4770220 w 5256499"/>
              <a:gd name="connsiteY55" fmla="*/ 1711346 h 5226901"/>
              <a:gd name="connsiteX56" fmla="*/ 4753302 w 5256499"/>
              <a:gd name="connsiteY56" fmla="*/ 1757833 h 5226901"/>
              <a:gd name="connsiteX57" fmla="*/ 4717515 w 5256499"/>
              <a:gd name="connsiteY57" fmla="*/ 1812222 h 5226901"/>
              <a:gd name="connsiteX58" fmla="*/ 4686943 w 5256499"/>
              <a:gd name="connsiteY58" fmla="*/ 2154336 h 5226901"/>
              <a:gd name="connsiteX59" fmla="*/ 4839547 w 5256499"/>
              <a:gd name="connsiteY59" fmla="*/ 2367034 h 5226901"/>
              <a:gd name="connsiteX60" fmla="*/ 4868181 w 5256499"/>
              <a:gd name="connsiteY60" fmla="*/ 2384501 h 5226901"/>
              <a:gd name="connsiteX61" fmla="*/ 4917932 w 5256499"/>
              <a:gd name="connsiteY61" fmla="*/ 2432120 h 5226901"/>
              <a:gd name="connsiteX62" fmla="*/ 4945679 w 5256499"/>
              <a:gd name="connsiteY62" fmla="*/ 2451835 h 5226901"/>
              <a:gd name="connsiteX63" fmla="*/ 4954707 w 5256499"/>
              <a:gd name="connsiteY63" fmla="*/ 2454370 h 5226901"/>
              <a:gd name="connsiteX64" fmla="*/ 5034621 w 5256499"/>
              <a:gd name="connsiteY64" fmla="*/ 2498216 h 5226901"/>
              <a:gd name="connsiteX65" fmla="*/ 5075691 w 5256499"/>
              <a:gd name="connsiteY65" fmla="*/ 2534040 h 5226901"/>
              <a:gd name="connsiteX66" fmla="*/ 5085964 w 5256499"/>
              <a:gd name="connsiteY66" fmla="*/ 2539361 h 5226901"/>
              <a:gd name="connsiteX67" fmla="*/ 5137727 w 5256499"/>
              <a:gd name="connsiteY67" fmla="*/ 2591042 h 5226901"/>
              <a:gd name="connsiteX68" fmla="*/ 5256499 w 5256499"/>
              <a:gd name="connsiteY68" fmla="*/ 2945469 h 5226901"/>
              <a:gd name="connsiteX69" fmla="*/ 5247210 w 5256499"/>
              <a:gd name="connsiteY69" fmla="*/ 3051703 h 5226901"/>
              <a:gd name="connsiteX70" fmla="*/ 4891441 w 5256499"/>
              <a:gd name="connsiteY70" fmla="*/ 3461885 h 5226901"/>
              <a:gd name="connsiteX71" fmla="*/ 4854653 w 5256499"/>
              <a:gd name="connsiteY71" fmla="*/ 3466160 h 5226901"/>
              <a:gd name="connsiteX72" fmla="*/ 4861042 w 5256499"/>
              <a:gd name="connsiteY72" fmla="*/ 3469609 h 5226901"/>
              <a:gd name="connsiteX73" fmla="*/ 4789207 w 5256499"/>
              <a:gd name="connsiteY73" fmla="*/ 3489097 h 5226901"/>
              <a:gd name="connsiteX74" fmla="*/ 4743850 w 5256499"/>
              <a:gd name="connsiteY74" fmla="*/ 3508847 h 5226901"/>
              <a:gd name="connsiteX75" fmla="*/ 4679770 w 5256499"/>
              <a:gd name="connsiteY75" fmla="*/ 3520359 h 5226901"/>
              <a:gd name="connsiteX76" fmla="*/ 4410671 w 5256499"/>
              <a:gd name="connsiteY76" fmla="*/ 3733812 h 5226901"/>
              <a:gd name="connsiteX77" fmla="*/ 4361558 w 5256499"/>
              <a:gd name="connsiteY77" fmla="*/ 3990943 h 5226901"/>
              <a:gd name="connsiteX78" fmla="*/ 4368615 w 5256499"/>
              <a:gd name="connsiteY78" fmla="*/ 4023734 h 5226901"/>
              <a:gd name="connsiteX79" fmla="*/ 4368354 w 5256499"/>
              <a:gd name="connsiteY79" fmla="*/ 4092600 h 5226901"/>
              <a:gd name="connsiteX80" fmla="*/ 4369268 w 5256499"/>
              <a:gd name="connsiteY80" fmla="*/ 4098997 h 5226901"/>
              <a:gd name="connsiteX81" fmla="*/ 4371228 w 5256499"/>
              <a:gd name="connsiteY81" fmla="*/ 4102280 h 5226901"/>
              <a:gd name="connsiteX82" fmla="*/ 4407733 w 5256499"/>
              <a:gd name="connsiteY82" fmla="*/ 4280283 h 5226901"/>
              <a:gd name="connsiteX83" fmla="*/ 4406159 w 5256499"/>
              <a:gd name="connsiteY83" fmla="*/ 4295017 h 5226901"/>
              <a:gd name="connsiteX84" fmla="*/ 4404506 w 5256499"/>
              <a:gd name="connsiteY84" fmla="*/ 4361411 h 5226901"/>
              <a:gd name="connsiteX85" fmla="*/ 4229335 w 5256499"/>
              <a:gd name="connsiteY85" fmla="*/ 4691624 h 5226901"/>
              <a:gd name="connsiteX86" fmla="*/ 3603496 w 5256499"/>
              <a:gd name="connsiteY86" fmla="*/ 4782607 h 5226901"/>
              <a:gd name="connsiteX87" fmla="*/ 3574221 w 5256499"/>
              <a:gd name="connsiteY87" fmla="*/ 4758181 h 5226901"/>
              <a:gd name="connsiteX88" fmla="*/ 3539255 w 5256499"/>
              <a:gd name="connsiteY88" fmla="*/ 4739360 h 5226901"/>
              <a:gd name="connsiteX89" fmla="*/ 3492751 w 5256499"/>
              <a:gd name="connsiteY89" fmla="*/ 4722489 h 5226901"/>
              <a:gd name="connsiteX90" fmla="*/ 3438325 w 5256499"/>
              <a:gd name="connsiteY90" fmla="*/ 4686758 h 5226901"/>
              <a:gd name="connsiteX91" fmla="*/ 3096180 w 5256499"/>
              <a:gd name="connsiteY91" fmla="*/ 4656536 h 5226901"/>
              <a:gd name="connsiteX92" fmla="*/ 2883638 w 5256499"/>
              <a:gd name="connsiteY92" fmla="*/ 4809357 h 5226901"/>
              <a:gd name="connsiteX93" fmla="*/ 2866201 w 5256499"/>
              <a:gd name="connsiteY93" fmla="*/ 4838009 h 5226901"/>
              <a:gd name="connsiteX94" fmla="*/ 2818633 w 5256499"/>
              <a:gd name="connsiteY94" fmla="*/ 4887809 h 5226901"/>
              <a:gd name="connsiteX95" fmla="*/ 2810622 w 5256499"/>
              <a:gd name="connsiteY95" fmla="*/ 4899108 h 5226901"/>
              <a:gd name="connsiteX96" fmla="*/ 2800712 w 5256499"/>
              <a:gd name="connsiteY96" fmla="*/ 4935282 h 5226901"/>
              <a:gd name="connsiteX97" fmla="*/ 2443315 w 5256499"/>
              <a:gd name="connsiteY97" fmla="*/ 5213599 h 5226901"/>
              <a:gd name="connsiteX98" fmla="*/ 2410959 w 5256499"/>
              <a:gd name="connsiteY98" fmla="*/ 5217216 h 5226901"/>
              <a:gd name="connsiteX99" fmla="*/ 2405408 w 5256499"/>
              <a:gd name="connsiteY99" fmla="*/ 5218618 h 5226901"/>
              <a:gd name="connsiteX100" fmla="*/ 2378190 w 5256499"/>
              <a:gd name="connsiteY100" fmla="*/ 5220878 h 5226901"/>
              <a:gd name="connsiteX101" fmla="*/ 2341478 w 5256499"/>
              <a:gd name="connsiteY101" fmla="*/ 5224981 h 5226901"/>
              <a:gd name="connsiteX102" fmla="*/ 2334325 w 5256499"/>
              <a:gd name="connsiteY102" fmla="*/ 5224519 h 5226901"/>
              <a:gd name="connsiteX103" fmla="*/ 2305630 w 5256499"/>
              <a:gd name="connsiteY103" fmla="*/ 5226901 h 5226901"/>
              <a:gd name="connsiteX104" fmla="*/ 1788841 w 5256499"/>
              <a:gd name="connsiteY104" fmla="*/ 4862371 h 5226901"/>
              <a:gd name="connsiteX105" fmla="*/ 1786761 w 5256499"/>
              <a:gd name="connsiteY105" fmla="*/ 4844627 h 5226901"/>
              <a:gd name="connsiteX106" fmla="*/ 1784891 w 5256499"/>
              <a:gd name="connsiteY106" fmla="*/ 4848143 h 5226901"/>
              <a:gd name="connsiteX107" fmla="*/ 1764943 w 5256499"/>
              <a:gd name="connsiteY107" fmla="*/ 4776435 h 5226901"/>
              <a:gd name="connsiteX108" fmla="*/ 1744901 w 5256499"/>
              <a:gd name="connsiteY108" fmla="*/ 4731207 h 5226901"/>
              <a:gd name="connsiteX109" fmla="*/ 1732978 w 5256499"/>
              <a:gd name="connsiteY109" fmla="*/ 4667201 h 5226901"/>
              <a:gd name="connsiteX110" fmla="*/ 1517800 w 5256499"/>
              <a:gd name="connsiteY110" fmla="*/ 4399479 h 5226901"/>
              <a:gd name="connsiteX111" fmla="*/ 1260358 w 5256499"/>
              <a:gd name="connsiteY111" fmla="*/ 4352020 h 5226901"/>
              <a:gd name="connsiteX112" fmla="*/ 1227614 w 5256499"/>
              <a:gd name="connsiteY112" fmla="*/ 4359288 h 5226901"/>
              <a:gd name="connsiteX113" fmla="*/ 1158747 w 5256499"/>
              <a:gd name="connsiteY113" fmla="*/ 4359469 h 5226901"/>
              <a:gd name="connsiteX114" fmla="*/ 1155282 w 5256499"/>
              <a:gd name="connsiteY114" fmla="*/ 4359987 h 5226901"/>
              <a:gd name="connsiteX115" fmla="*/ 1143895 w 5256499"/>
              <a:gd name="connsiteY115" fmla="*/ 4366931 h 5226901"/>
              <a:gd name="connsiteX116" fmla="*/ 873292 w 5256499"/>
              <a:gd name="connsiteY116" fmla="*/ 4396042 h 5226901"/>
              <a:gd name="connsiteX117" fmla="*/ 835436 w 5256499"/>
              <a:gd name="connsiteY117" fmla="*/ 4384897 h 5226901"/>
              <a:gd name="connsiteX118" fmla="*/ 801894 w 5256499"/>
              <a:gd name="connsiteY118" fmla="*/ 4377267 h 5226901"/>
              <a:gd name="connsiteX119" fmla="*/ 783097 w 5256499"/>
              <a:gd name="connsiteY119" fmla="*/ 4369487 h 5226901"/>
              <a:gd name="connsiteX120" fmla="*/ 781266 w 5256499"/>
              <a:gd name="connsiteY120" fmla="*/ 4368948 h 5226901"/>
              <a:gd name="connsiteX121" fmla="*/ 778858 w 5256499"/>
              <a:gd name="connsiteY121" fmla="*/ 4367732 h 5226901"/>
              <a:gd name="connsiteX122" fmla="*/ 715710 w 5256499"/>
              <a:gd name="connsiteY122" fmla="*/ 4341594 h 5226901"/>
              <a:gd name="connsiteX123" fmla="*/ 558843 w 5256499"/>
              <a:gd name="connsiteY123" fmla="*/ 4224303 h 5226901"/>
              <a:gd name="connsiteX124" fmla="*/ 463838 w 5256499"/>
              <a:gd name="connsiteY124" fmla="*/ 3599062 h 5226901"/>
              <a:gd name="connsiteX125" fmla="*/ 476718 w 5256499"/>
              <a:gd name="connsiteY125" fmla="*/ 3583423 h 5226901"/>
              <a:gd name="connsiteX126" fmla="*/ 499074 w 5256499"/>
              <a:gd name="connsiteY126" fmla="*/ 3540944 h 5226901"/>
              <a:gd name="connsiteX127" fmla="*/ 515509 w 5256499"/>
              <a:gd name="connsiteY127" fmla="*/ 3494284 h 5226901"/>
              <a:gd name="connsiteX128" fmla="*/ 550730 w 5256499"/>
              <a:gd name="connsiteY128" fmla="*/ 3439527 h 5226901"/>
              <a:gd name="connsiteX129" fmla="*/ 577756 w 5256499"/>
              <a:gd name="connsiteY129" fmla="*/ 3097115 h 5226901"/>
              <a:gd name="connsiteX130" fmla="*/ 422956 w 5256499"/>
              <a:gd name="connsiteY130" fmla="*/ 2886009 h 5226901"/>
              <a:gd name="connsiteX131" fmla="*/ 394143 w 5256499"/>
              <a:gd name="connsiteY131" fmla="*/ 2868840 h 5226901"/>
              <a:gd name="connsiteX132" fmla="*/ 343901 w 5256499"/>
              <a:gd name="connsiteY132" fmla="*/ 2821739 h 5226901"/>
              <a:gd name="connsiteX133" fmla="*/ 315951 w 5256499"/>
              <a:gd name="connsiteY133" fmla="*/ 2802313 h 5226901"/>
              <a:gd name="connsiteX134" fmla="*/ 306897 w 5256499"/>
              <a:gd name="connsiteY134" fmla="*/ 2799871 h 5226901"/>
              <a:gd name="connsiteX135" fmla="*/ 226533 w 5256499"/>
              <a:gd name="connsiteY135" fmla="*/ 2756856 h 5226901"/>
              <a:gd name="connsiteX136" fmla="*/ 185094 w 5256499"/>
              <a:gd name="connsiteY136" fmla="*/ 2721459 h 5226901"/>
              <a:gd name="connsiteX137" fmla="*/ 174767 w 5256499"/>
              <a:gd name="connsiteY137" fmla="*/ 2716245 h 5226901"/>
              <a:gd name="connsiteX138" fmla="*/ 122471 w 5256499"/>
              <a:gd name="connsiteY138" fmla="*/ 2665103 h 5226901"/>
              <a:gd name="connsiteX139" fmla="*/ 33 w 5256499"/>
              <a:gd name="connsiteY139" fmla="*/ 2311926 h 5226901"/>
              <a:gd name="connsiteX140" fmla="*/ 8221 w 5256499"/>
              <a:gd name="connsiteY140"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56499" h="5226901">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8284516" y="1814615"/>
            <a:ext cx="2454982" cy="2468880"/>
            <a:chOff x="1193442" y="1820209"/>
            <a:chExt cx="2454982" cy="2468880"/>
          </a:xfrm>
          <a:solidFill>
            <a:srgbClr val="44546B">
              <a:alpha val="50000"/>
            </a:srgbClr>
          </a:solidFill>
        </p:grpSpPr>
        <p:sp>
          <p:nvSpPr>
            <p:cNvPr id="20" name="Freeform 19"/>
            <p:cNvSpPr>
              <a:spLocks noChangeAspect="1"/>
            </p:cNvSpPr>
            <p:nvPr/>
          </p:nvSpPr>
          <p:spPr>
            <a:xfrm rot="4914132">
              <a:off x="1323654" y="1963547"/>
              <a:ext cx="2194560" cy="2182207"/>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4914132">
              <a:off x="1460814" y="2121453"/>
              <a:ext cx="1920240" cy="190943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a:spLocks noChangeAspect="1"/>
            </p:cNvSpPr>
            <p:nvPr/>
          </p:nvSpPr>
          <p:spPr>
            <a:xfrm rot="4914132">
              <a:off x="1186493" y="1827158"/>
              <a:ext cx="2468880" cy="2454982"/>
            </a:xfrm>
            <a:custGeom>
              <a:avLst/>
              <a:gdLst>
                <a:gd name="connsiteX0" fmla="*/ 121513 w 5256499"/>
                <a:gd name="connsiteY0" fmla="*/ 2223238 h 5226901"/>
                <a:gd name="connsiteX1" fmla="*/ 113679 w 5256499"/>
                <a:gd name="connsiteY1" fmla="*/ 2324966 h 5226901"/>
                <a:gd name="connsiteX2" fmla="*/ 230823 w 5256499"/>
                <a:gd name="connsiteY2" fmla="*/ 2662871 h 5226901"/>
                <a:gd name="connsiteX3" fmla="*/ 280858 w 5256499"/>
                <a:gd name="connsiteY3" fmla="*/ 2711801 h 5226901"/>
                <a:gd name="connsiteX4" fmla="*/ 290738 w 5256499"/>
                <a:gd name="connsiteY4" fmla="*/ 2716790 h 5226901"/>
                <a:gd name="connsiteX5" fmla="*/ 330385 w 5256499"/>
                <a:gd name="connsiteY5" fmla="*/ 2750657 h 5226901"/>
                <a:gd name="connsiteX6" fmla="*/ 407274 w 5256499"/>
                <a:gd name="connsiteY6" fmla="*/ 2791811 h 5226901"/>
                <a:gd name="connsiteX7" fmla="*/ 415937 w 5256499"/>
                <a:gd name="connsiteY7" fmla="*/ 2794148 h 5226901"/>
                <a:gd name="connsiteX8" fmla="*/ 442678 w 5256499"/>
                <a:gd name="connsiteY8" fmla="*/ 2812733 h 5226901"/>
                <a:gd name="connsiteX9" fmla="*/ 490748 w 5256499"/>
                <a:gd name="connsiteY9" fmla="*/ 2857798 h 5226901"/>
                <a:gd name="connsiteX10" fmla="*/ 518315 w 5256499"/>
                <a:gd name="connsiteY10" fmla="*/ 2874224 h 5226901"/>
                <a:gd name="connsiteX11" fmla="*/ 666421 w 5256499"/>
                <a:gd name="connsiteY11" fmla="*/ 3076202 h 5226901"/>
                <a:gd name="connsiteX12" fmla="*/ 640563 w 5256499"/>
                <a:gd name="connsiteY12" fmla="*/ 3403808 h 5226901"/>
                <a:gd name="connsiteX13" fmla="*/ 606865 w 5256499"/>
                <a:gd name="connsiteY13" fmla="*/ 3456197 h 5226901"/>
                <a:gd name="connsiteX14" fmla="*/ 591141 w 5256499"/>
                <a:gd name="connsiteY14" fmla="*/ 3500839 h 5226901"/>
                <a:gd name="connsiteX15" fmla="*/ 569752 w 5256499"/>
                <a:gd name="connsiteY15" fmla="*/ 3541481 h 5226901"/>
                <a:gd name="connsiteX16" fmla="*/ 557429 w 5256499"/>
                <a:gd name="connsiteY16" fmla="*/ 3556444 h 5226901"/>
                <a:gd name="connsiteX17" fmla="*/ 648326 w 5256499"/>
                <a:gd name="connsiteY17" fmla="*/ 4154648 h 5226901"/>
                <a:gd name="connsiteX18" fmla="*/ 798410 w 5256499"/>
                <a:gd name="connsiteY18" fmla="*/ 4266868 h 5226901"/>
                <a:gd name="connsiteX19" fmla="*/ 858827 w 5256499"/>
                <a:gd name="connsiteY19" fmla="*/ 4291876 h 5226901"/>
                <a:gd name="connsiteX20" fmla="*/ 861131 w 5256499"/>
                <a:gd name="connsiteY20" fmla="*/ 4293039 h 5226901"/>
                <a:gd name="connsiteX21" fmla="*/ 862883 w 5256499"/>
                <a:gd name="connsiteY21" fmla="*/ 4293554 h 5226901"/>
                <a:gd name="connsiteX22" fmla="*/ 880867 w 5256499"/>
                <a:gd name="connsiteY22" fmla="*/ 4300998 h 5226901"/>
                <a:gd name="connsiteX23" fmla="*/ 912958 w 5256499"/>
                <a:gd name="connsiteY23" fmla="*/ 4308298 h 5226901"/>
                <a:gd name="connsiteX24" fmla="*/ 949177 w 5256499"/>
                <a:gd name="connsiteY24" fmla="*/ 4318961 h 5226901"/>
                <a:gd name="connsiteX25" fmla="*/ 1208079 w 5256499"/>
                <a:gd name="connsiteY25" fmla="*/ 4291109 h 5226901"/>
                <a:gd name="connsiteX26" fmla="*/ 1218974 w 5256499"/>
                <a:gd name="connsiteY26" fmla="*/ 4284465 h 5226901"/>
                <a:gd name="connsiteX27" fmla="*/ 1222289 w 5256499"/>
                <a:gd name="connsiteY27" fmla="*/ 4283970 h 5226901"/>
                <a:gd name="connsiteX28" fmla="*/ 1288178 w 5256499"/>
                <a:gd name="connsiteY28" fmla="*/ 4283797 h 5226901"/>
                <a:gd name="connsiteX29" fmla="*/ 1319506 w 5256499"/>
                <a:gd name="connsiteY29" fmla="*/ 4276843 h 5226901"/>
                <a:gd name="connsiteX30" fmla="*/ 1565816 w 5256499"/>
                <a:gd name="connsiteY30" fmla="*/ 4322250 h 5226901"/>
                <a:gd name="connsiteX31" fmla="*/ 1771689 w 5256499"/>
                <a:gd name="connsiteY31" fmla="*/ 4578395 h 5226901"/>
                <a:gd name="connsiteX32" fmla="*/ 1783097 w 5256499"/>
                <a:gd name="connsiteY32" fmla="*/ 4639633 h 5226901"/>
                <a:gd name="connsiteX33" fmla="*/ 1802272 w 5256499"/>
                <a:gd name="connsiteY33" fmla="*/ 4682906 h 5226901"/>
                <a:gd name="connsiteX34" fmla="*/ 1821357 w 5256499"/>
                <a:gd name="connsiteY34" fmla="*/ 4751513 h 5226901"/>
                <a:gd name="connsiteX35" fmla="*/ 1823147 w 5256499"/>
                <a:gd name="connsiteY35" fmla="*/ 4748149 h 5226901"/>
                <a:gd name="connsiteX36" fmla="*/ 1825137 w 5256499"/>
                <a:gd name="connsiteY36" fmla="*/ 4765126 h 5226901"/>
                <a:gd name="connsiteX37" fmla="*/ 2319579 w 5256499"/>
                <a:gd name="connsiteY37" fmla="*/ 5113893 h 5226901"/>
                <a:gd name="connsiteX38" fmla="*/ 2347033 w 5256499"/>
                <a:gd name="connsiteY38" fmla="*/ 5111614 h 5226901"/>
                <a:gd name="connsiteX39" fmla="*/ 2353877 w 5256499"/>
                <a:gd name="connsiteY39" fmla="*/ 5112056 h 5226901"/>
                <a:gd name="connsiteX40" fmla="*/ 2389001 w 5256499"/>
                <a:gd name="connsiteY40" fmla="*/ 5108130 h 5226901"/>
                <a:gd name="connsiteX41" fmla="*/ 2415042 w 5256499"/>
                <a:gd name="connsiteY41" fmla="*/ 5105968 h 5226901"/>
                <a:gd name="connsiteX42" fmla="*/ 2420353 w 5256499"/>
                <a:gd name="connsiteY42" fmla="*/ 5104627 h 5226901"/>
                <a:gd name="connsiteX43" fmla="*/ 2451310 w 5256499"/>
                <a:gd name="connsiteY43" fmla="*/ 5101166 h 5226901"/>
                <a:gd name="connsiteX44" fmla="*/ 2793253 w 5256499"/>
                <a:gd name="connsiteY44" fmla="*/ 4834884 h 5226901"/>
                <a:gd name="connsiteX45" fmla="*/ 2802734 w 5256499"/>
                <a:gd name="connsiteY45" fmla="*/ 4800274 h 5226901"/>
                <a:gd name="connsiteX46" fmla="*/ 2810399 w 5256499"/>
                <a:gd name="connsiteY46" fmla="*/ 4789464 h 5226901"/>
                <a:gd name="connsiteX47" fmla="*/ 2855910 w 5256499"/>
                <a:gd name="connsiteY47" fmla="*/ 4741817 h 5226901"/>
                <a:gd name="connsiteX48" fmla="*/ 2872593 w 5256499"/>
                <a:gd name="connsiteY48" fmla="*/ 4714404 h 5226901"/>
                <a:gd name="connsiteX49" fmla="*/ 3075944 w 5256499"/>
                <a:gd name="connsiteY49" fmla="*/ 4568191 h 5226901"/>
                <a:gd name="connsiteX50" fmla="*/ 3403294 w 5256499"/>
                <a:gd name="connsiteY50" fmla="*/ 4597106 h 5226901"/>
                <a:gd name="connsiteX51" fmla="*/ 3455367 w 5256499"/>
                <a:gd name="connsiteY51" fmla="*/ 4631292 h 5226901"/>
                <a:gd name="connsiteX52" fmla="*/ 3499860 w 5256499"/>
                <a:gd name="connsiteY52" fmla="*/ 4647434 h 5226901"/>
                <a:gd name="connsiteX53" fmla="*/ 3533314 w 5256499"/>
                <a:gd name="connsiteY53" fmla="*/ 4665441 h 5226901"/>
                <a:gd name="connsiteX54" fmla="*/ 3561323 w 5256499"/>
                <a:gd name="connsiteY54" fmla="*/ 4688811 h 5226901"/>
                <a:gd name="connsiteX55" fmla="*/ 4160100 w 5256499"/>
                <a:gd name="connsiteY55" fmla="*/ 4601762 h 5226901"/>
                <a:gd name="connsiteX56" fmla="*/ 4327696 w 5256499"/>
                <a:gd name="connsiteY56" fmla="*/ 4285828 h 5226901"/>
                <a:gd name="connsiteX57" fmla="*/ 4329278 w 5256499"/>
                <a:gd name="connsiteY57" fmla="*/ 4222305 h 5226901"/>
                <a:gd name="connsiteX58" fmla="*/ 4330784 w 5256499"/>
                <a:gd name="connsiteY58" fmla="*/ 4208208 h 5226901"/>
                <a:gd name="connsiteX59" fmla="*/ 4295857 w 5256499"/>
                <a:gd name="connsiteY59" fmla="*/ 4037902 h 5226901"/>
                <a:gd name="connsiteX60" fmla="*/ 4293982 w 5256499"/>
                <a:gd name="connsiteY60" fmla="*/ 4034761 h 5226901"/>
                <a:gd name="connsiteX61" fmla="*/ 4293107 w 5256499"/>
                <a:gd name="connsiteY61" fmla="*/ 4028641 h 5226901"/>
                <a:gd name="connsiteX62" fmla="*/ 4293357 w 5256499"/>
                <a:gd name="connsiteY62" fmla="*/ 3962753 h 5226901"/>
                <a:gd name="connsiteX63" fmla="*/ 4286605 w 5256499"/>
                <a:gd name="connsiteY63" fmla="*/ 3931379 h 5226901"/>
                <a:gd name="connsiteX64" fmla="*/ 4333595 w 5256499"/>
                <a:gd name="connsiteY64" fmla="*/ 3685367 h 5226901"/>
                <a:gd name="connsiteX65" fmla="*/ 4591057 w 5256499"/>
                <a:gd name="connsiteY65" fmla="*/ 3481144 h 5226901"/>
                <a:gd name="connsiteX66" fmla="*/ 4652366 w 5256499"/>
                <a:gd name="connsiteY66" fmla="*/ 3470130 h 5226901"/>
                <a:gd name="connsiteX67" fmla="*/ 4695762 w 5256499"/>
                <a:gd name="connsiteY67" fmla="*/ 3451234 h 5226901"/>
                <a:gd name="connsiteX68" fmla="*/ 4764491 w 5256499"/>
                <a:gd name="connsiteY68" fmla="*/ 3432589 h 5226901"/>
                <a:gd name="connsiteX69" fmla="*/ 4758378 w 5256499"/>
                <a:gd name="connsiteY69" fmla="*/ 3429289 h 5226901"/>
                <a:gd name="connsiteX70" fmla="*/ 4793575 w 5256499"/>
                <a:gd name="connsiteY70" fmla="*/ 3425199 h 5226901"/>
                <a:gd name="connsiteX71" fmla="*/ 5133960 w 5256499"/>
                <a:gd name="connsiteY71" fmla="*/ 3032753 h 5226901"/>
                <a:gd name="connsiteX72" fmla="*/ 5142848 w 5256499"/>
                <a:gd name="connsiteY72" fmla="*/ 2931113 h 5226901"/>
                <a:gd name="connsiteX73" fmla="*/ 5029212 w 5256499"/>
                <a:gd name="connsiteY73" fmla="*/ 2592012 h 5226901"/>
                <a:gd name="connsiteX74" fmla="*/ 4979687 w 5256499"/>
                <a:gd name="connsiteY74" fmla="*/ 2542566 h 5226901"/>
                <a:gd name="connsiteX75" fmla="*/ 4969858 w 5256499"/>
                <a:gd name="connsiteY75" fmla="*/ 2537475 h 5226901"/>
                <a:gd name="connsiteX76" fmla="*/ 4930564 w 5256499"/>
                <a:gd name="connsiteY76" fmla="*/ 2503200 h 5226901"/>
                <a:gd name="connsiteX77" fmla="*/ 4854106 w 5256499"/>
                <a:gd name="connsiteY77" fmla="*/ 2461250 h 5226901"/>
                <a:gd name="connsiteX78" fmla="*/ 4845468 w 5256499"/>
                <a:gd name="connsiteY78" fmla="*/ 2458825 h 5226901"/>
                <a:gd name="connsiteX79" fmla="*/ 4818921 w 5256499"/>
                <a:gd name="connsiteY79" fmla="*/ 2439962 h 5226901"/>
                <a:gd name="connsiteX80" fmla="*/ 4771321 w 5256499"/>
                <a:gd name="connsiteY80" fmla="*/ 2394402 h 5226901"/>
                <a:gd name="connsiteX81" fmla="*/ 4743925 w 5256499"/>
                <a:gd name="connsiteY81" fmla="*/ 2377691 h 5226901"/>
                <a:gd name="connsiteX82" fmla="*/ 4597920 w 5256499"/>
                <a:gd name="connsiteY82" fmla="*/ 2174190 h 5226901"/>
                <a:gd name="connsiteX83" fmla="*/ 4627170 w 5256499"/>
                <a:gd name="connsiteY83" fmla="*/ 1846870 h 5226901"/>
                <a:gd name="connsiteX84" fmla="*/ 4661410 w 5256499"/>
                <a:gd name="connsiteY84" fmla="*/ 1794833 h 5226901"/>
                <a:gd name="connsiteX85" fmla="*/ 4677596 w 5256499"/>
                <a:gd name="connsiteY85" fmla="*/ 1750356 h 5226901"/>
                <a:gd name="connsiteX86" fmla="*/ 4711413 w 5256499"/>
                <a:gd name="connsiteY86" fmla="*/ 1687684 h 5226901"/>
                <a:gd name="connsiteX87" fmla="*/ 4699710 w 5256499"/>
                <a:gd name="connsiteY87" fmla="*/ 1691511 h 5226901"/>
                <a:gd name="connsiteX88" fmla="*/ 4716598 w 5256499"/>
                <a:gd name="connsiteY88" fmla="*/ 1665401 h 5226901"/>
                <a:gd name="connsiteX89" fmla="*/ 4745055 w 5256499"/>
                <a:gd name="connsiteY89" fmla="*/ 1333860 h 5226901"/>
                <a:gd name="connsiteX90" fmla="*/ 4742286 w 5256499"/>
                <a:gd name="connsiteY90" fmla="*/ 1325602 h 5226901"/>
                <a:gd name="connsiteX91" fmla="*/ 4739595 w 5256499"/>
                <a:gd name="connsiteY91" fmla="*/ 1308431 h 5226901"/>
                <a:gd name="connsiteX92" fmla="*/ 4595281 w 5256499"/>
                <a:gd name="connsiteY92" fmla="*/ 1054924 h 5226901"/>
                <a:gd name="connsiteX93" fmla="*/ 4276580 w 5256499"/>
                <a:gd name="connsiteY93" fmla="*/ 892655 h 5226901"/>
                <a:gd name="connsiteX94" fmla="*/ 4206598 w 5256499"/>
                <a:gd name="connsiteY94" fmla="*/ 892089 h 5226901"/>
                <a:gd name="connsiteX95" fmla="*/ 4141651 w 5256499"/>
                <a:gd name="connsiteY95" fmla="*/ 912080 h 5226901"/>
                <a:gd name="connsiteX96" fmla="*/ 4020009 w 5256499"/>
                <a:gd name="connsiteY96" fmla="*/ 931558 h 5226901"/>
                <a:gd name="connsiteX97" fmla="*/ 3954126 w 5256499"/>
                <a:gd name="connsiteY97" fmla="*/ 932413 h 5226901"/>
                <a:gd name="connsiteX98" fmla="*/ 3922872 w 5256499"/>
                <a:gd name="connsiteY98" fmla="*/ 939691 h 5226901"/>
                <a:gd name="connsiteX99" fmla="*/ 3676105 w 5256499"/>
                <a:gd name="connsiteY99" fmla="*/ 896839 h 5226901"/>
                <a:gd name="connsiteX100" fmla="*/ 3467588 w 5256499"/>
                <a:gd name="connsiteY100" fmla="*/ 642841 h 5226901"/>
                <a:gd name="connsiteX101" fmla="*/ 3455547 w 5256499"/>
                <a:gd name="connsiteY101" fmla="*/ 581724 h 5226901"/>
                <a:gd name="connsiteX102" fmla="*/ 3435924 w 5256499"/>
                <a:gd name="connsiteY102" fmla="*/ 538652 h 5226901"/>
                <a:gd name="connsiteX103" fmla="*/ 3416128 w 5256499"/>
                <a:gd name="connsiteY103" fmla="*/ 470247 h 5226901"/>
                <a:gd name="connsiteX104" fmla="*/ 3414375 w 5256499"/>
                <a:gd name="connsiteY104" fmla="*/ 473629 h 5226901"/>
                <a:gd name="connsiteX105" fmla="*/ 3412209 w 5256499"/>
                <a:gd name="connsiteY105" fmla="*/ 456673 h 5226901"/>
                <a:gd name="connsiteX106" fmla="*/ 2914179 w 5256499"/>
                <a:gd name="connsiteY106" fmla="*/ 113049 h 5226901"/>
                <a:gd name="connsiteX107" fmla="*/ 2886750 w 5256499"/>
                <a:gd name="connsiteY107" fmla="*/ 115612 h 5226901"/>
                <a:gd name="connsiteX108" fmla="*/ 2879902 w 5256499"/>
                <a:gd name="connsiteY108" fmla="*/ 115241 h 5226901"/>
                <a:gd name="connsiteX109" fmla="*/ 2844820 w 5256499"/>
                <a:gd name="connsiteY109" fmla="*/ 119530 h 5226901"/>
                <a:gd name="connsiteX110" fmla="*/ 2818803 w 5256499"/>
                <a:gd name="connsiteY110" fmla="*/ 121962 h 5226901"/>
                <a:gd name="connsiteX111" fmla="*/ 2813506 w 5256499"/>
                <a:gd name="connsiteY111" fmla="*/ 123359 h 5226901"/>
                <a:gd name="connsiteX112" fmla="*/ 2782587 w 5256499"/>
                <a:gd name="connsiteY112" fmla="*/ 127140 h 5226901"/>
                <a:gd name="connsiteX113" fmla="*/ 2443422 w 5256499"/>
                <a:gd name="connsiteY113" fmla="*/ 396951 h 5226901"/>
                <a:gd name="connsiteX114" fmla="*/ 2434299 w 5256499"/>
                <a:gd name="connsiteY114" fmla="*/ 431657 h 5226901"/>
                <a:gd name="connsiteX115" fmla="*/ 2426747 w 5256499"/>
                <a:gd name="connsiteY115" fmla="*/ 442546 h 5226901"/>
                <a:gd name="connsiteX116" fmla="*/ 2381732 w 5256499"/>
                <a:gd name="connsiteY116" fmla="*/ 490663 h 5226901"/>
                <a:gd name="connsiteX117" fmla="*/ 2365334 w 5256499"/>
                <a:gd name="connsiteY117" fmla="*/ 518246 h 5226901"/>
                <a:gd name="connsiteX118" fmla="*/ 2163509 w 5256499"/>
                <a:gd name="connsiteY118" fmla="*/ 666559 h 5226901"/>
                <a:gd name="connsiteX119" fmla="*/ 1835876 w 5256499"/>
                <a:gd name="connsiteY119" fmla="*/ 641037 h 5226901"/>
                <a:gd name="connsiteX120" fmla="*/ 1783453 w 5256499"/>
                <a:gd name="connsiteY120" fmla="*/ 607393 h 5226901"/>
                <a:gd name="connsiteX121" fmla="*/ 1738795 w 5256499"/>
                <a:gd name="connsiteY121" fmla="*/ 591712 h 5226901"/>
                <a:gd name="connsiteX122" fmla="*/ 1705155 w 5256499"/>
                <a:gd name="connsiteY122" fmla="*/ 574054 h 5226901"/>
                <a:gd name="connsiteX123" fmla="*/ 1676906 w 5256499"/>
                <a:gd name="connsiteY123" fmla="*/ 550975 h 5226901"/>
                <a:gd name="connsiteX124" fmla="*/ 1079063 w 5256499"/>
                <a:gd name="connsiteY124" fmla="*/ 644223 h 5226901"/>
                <a:gd name="connsiteX125" fmla="*/ 914749 w 5256499"/>
                <a:gd name="connsiteY125" fmla="*/ 961878 h 5226901"/>
                <a:gd name="connsiteX126" fmla="*/ 913827 w 5256499"/>
                <a:gd name="connsiteY126" fmla="*/ 1025413 h 5226901"/>
                <a:gd name="connsiteX127" fmla="*/ 912467 w 5256499"/>
                <a:gd name="connsiteY127" fmla="*/ 1039525 h 5226901"/>
                <a:gd name="connsiteX128" fmla="*/ 949156 w 5256499"/>
                <a:gd name="connsiteY128" fmla="*/ 1209460 h 5226901"/>
                <a:gd name="connsiteX129" fmla="*/ 951063 w 5256499"/>
                <a:gd name="connsiteY129" fmla="*/ 1212581 h 5226901"/>
                <a:gd name="connsiteX130" fmla="*/ 952002 w 5256499"/>
                <a:gd name="connsiteY130" fmla="*/ 1218692 h 5226901"/>
                <a:gd name="connsiteX131" fmla="*/ 952435 w 5256499"/>
                <a:gd name="connsiteY131" fmla="*/ 1284580 h 5226901"/>
                <a:gd name="connsiteX132" fmla="*/ 959511 w 5256499"/>
                <a:gd name="connsiteY132" fmla="*/ 1315881 h 5226901"/>
                <a:gd name="connsiteX133" fmla="*/ 915074 w 5256499"/>
                <a:gd name="connsiteY133" fmla="*/ 1562367 h 5226901"/>
                <a:gd name="connsiteX134" fmla="*/ 659741 w 5256499"/>
                <a:gd name="connsiteY134" fmla="*/ 1769247 h 5226901"/>
                <a:gd name="connsiteX135" fmla="*/ 598549 w 5256499"/>
                <a:gd name="connsiteY135" fmla="*/ 1780896 h 5226901"/>
                <a:gd name="connsiteX136" fmla="*/ 555352 w 5256499"/>
                <a:gd name="connsiteY136" fmla="*/ 1800240 h 5226901"/>
                <a:gd name="connsiteX137" fmla="*/ 486820 w 5256499"/>
                <a:gd name="connsiteY137" fmla="*/ 1819596 h 5226901"/>
                <a:gd name="connsiteX138" fmla="*/ 492966 w 5256499"/>
                <a:gd name="connsiteY138" fmla="*/ 1822833 h 5226901"/>
                <a:gd name="connsiteX139" fmla="*/ 457813 w 5256499"/>
                <a:gd name="connsiteY139" fmla="*/ 1827288 h 5226901"/>
                <a:gd name="connsiteX140" fmla="*/ 121513 w 5256499"/>
                <a:gd name="connsiteY140" fmla="*/ 2223238 h 5226901"/>
                <a:gd name="connsiteX141" fmla="*/ 8221 w 5256499"/>
                <a:gd name="connsiteY141" fmla="*/ 2205601 h 5226901"/>
                <a:gd name="connsiteX142" fmla="*/ 359720 w 5256499"/>
                <a:gd name="connsiteY142" fmla="*/ 1791755 h 5226901"/>
                <a:gd name="connsiteX143" fmla="*/ 396462 w 5256499"/>
                <a:gd name="connsiteY143" fmla="*/ 1787099 h 5226901"/>
                <a:gd name="connsiteX144" fmla="*/ 390038 w 5256499"/>
                <a:gd name="connsiteY144" fmla="*/ 1783716 h 5226901"/>
                <a:gd name="connsiteX145" fmla="*/ 461667 w 5256499"/>
                <a:gd name="connsiteY145" fmla="*/ 1763485 h 5226901"/>
                <a:gd name="connsiteX146" fmla="*/ 506817 w 5256499"/>
                <a:gd name="connsiteY146" fmla="*/ 1743266 h 5226901"/>
                <a:gd name="connsiteX147" fmla="*/ 570774 w 5256499"/>
                <a:gd name="connsiteY147" fmla="*/ 1731091 h 5226901"/>
                <a:gd name="connsiteX148" fmla="*/ 837647 w 5256499"/>
                <a:gd name="connsiteY148" fmla="*/ 1514861 h 5226901"/>
                <a:gd name="connsiteX149" fmla="*/ 884093 w 5256499"/>
                <a:gd name="connsiteY149" fmla="*/ 1257235 h 5226901"/>
                <a:gd name="connsiteX150" fmla="*/ 876697 w 5256499"/>
                <a:gd name="connsiteY150" fmla="*/ 1224519 h 5226901"/>
                <a:gd name="connsiteX151" fmla="*/ 876244 w 5256499"/>
                <a:gd name="connsiteY151" fmla="*/ 1155654 h 5226901"/>
                <a:gd name="connsiteX152" fmla="*/ 875263 w 5256499"/>
                <a:gd name="connsiteY152" fmla="*/ 1149266 h 5226901"/>
                <a:gd name="connsiteX153" fmla="*/ 873270 w 5256499"/>
                <a:gd name="connsiteY153" fmla="*/ 1146004 h 5226901"/>
                <a:gd name="connsiteX154" fmla="*/ 834922 w 5256499"/>
                <a:gd name="connsiteY154" fmla="*/ 968389 h 5226901"/>
                <a:gd name="connsiteX155" fmla="*/ 836344 w 5256499"/>
                <a:gd name="connsiteY155" fmla="*/ 953639 h 5226901"/>
                <a:gd name="connsiteX156" fmla="*/ 837308 w 5256499"/>
                <a:gd name="connsiteY156" fmla="*/ 887232 h 5226901"/>
                <a:gd name="connsiteX157" fmla="*/ 1009048 w 5256499"/>
                <a:gd name="connsiteY157" fmla="*/ 555221 h 5226901"/>
                <a:gd name="connsiteX158" fmla="*/ 1633911 w 5256499"/>
                <a:gd name="connsiteY158" fmla="*/ 457758 h 5226901"/>
                <a:gd name="connsiteX159" fmla="*/ 1663437 w 5256499"/>
                <a:gd name="connsiteY159" fmla="*/ 481880 h 5226901"/>
                <a:gd name="connsiteX160" fmla="*/ 1698597 w 5256499"/>
                <a:gd name="connsiteY160" fmla="*/ 500337 h 5226901"/>
                <a:gd name="connsiteX161" fmla="*/ 1745273 w 5256499"/>
                <a:gd name="connsiteY161" fmla="*/ 516726 h 5226901"/>
                <a:gd name="connsiteX162" fmla="*/ 1800066 w 5256499"/>
                <a:gd name="connsiteY162" fmla="*/ 551891 h 5226901"/>
                <a:gd name="connsiteX163" fmla="*/ 2142506 w 5256499"/>
                <a:gd name="connsiteY163" fmla="*/ 578566 h 5226901"/>
                <a:gd name="connsiteX164" fmla="*/ 2353453 w 5256499"/>
                <a:gd name="connsiteY164" fmla="*/ 423550 h 5226901"/>
                <a:gd name="connsiteX165" fmla="*/ 2370592 w 5256499"/>
                <a:gd name="connsiteY165" fmla="*/ 394720 h 5226901"/>
                <a:gd name="connsiteX166" fmla="*/ 2417642 w 5256499"/>
                <a:gd name="connsiteY166" fmla="*/ 344429 h 5226901"/>
                <a:gd name="connsiteX167" fmla="*/ 2425535 w 5256499"/>
                <a:gd name="connsiteY167" fmla="*/ 333048 h 5226901"/>
                <a:gd name="connsiteX168" fmla="*/ 2435070 w 5256499"/>
                <a:gd name="connsiteY168" fmla="*/ 296773 h 5226901"/>
                <a:gd name="connsiteX169" fmla="*/ 2789564 w 5256499"/>
                <a:gd name="connsiteY169" fmla="*/ 14768 h 5226901"/>
                <a:gd name="connsiteX170" fmla="*/ 2821881 w 5256499"/>
                <a:gd name="connsiteY170" fmla="*/ 10816 h 5226901"/>
                <a:gd name="connsiteX171" fmla="*/ 2827417 w 5256499"/>
                <a:gd name="connsiteY171" fmla="*/ 9356 h 5226901"/>
                <a:gd name="connsiteX172" fmla="*/ 2854610 w 5256499"/>
                <a:gd name="connsiteY172" fmla="*/ 6814 h 5226901"/>
                <a:gd name="connsiteX173" fmla="*/ 2891277 w 5256499"/>
                <a:gd name="connsiteY173" fmla="*/ 2331 h 5226901"/>
                <a:gd name="connsiteX174" fmla="*/ 2898435 w 5256499"/>
                <a:gd name="connsiteY174" fmla="*/ 2719 h 5226901"/>
                <a:gd name="connsiteX175" fmla="*/ 2927104 w 5256499"/>
                <a:gd name="connsiteY175" fmla="*/ 40 h 5226901"/>
                <a:gd name="connsiteX176" fmla="*/ 3447642 w 5256499"/>
                <a:gd name="connsiteY176" fmla="*/ 359195 h 5226901"/>
                <a:gd name="connsiteX177" fmla="*/ 3449906 w 5256499"/>
                <a:gd name="connsiteY177" fmla="*/ 376917 h 5226901"/>
                <a:gd name="connsiteX178" fmla="*/ 3451739 w 5256499"/>
                <a:gd name="connsiteY178" fmla="*/ 373382 h 5226901"/>
                <a:gd name="connsiteX179" fmla="*/ 3472429 w 5256499"/>
                <a:gd name="connsiteY179" fmla="*/ 444879 h 5226901"/>
                <a:gd name="connsiteX180" fmla="*/ 3492939 w 5256499"/>
                <a:gd name="connsiteY180" fmla="*/ 489897 h 5226901"/>
                <a:gd name="connsiteX181" fmla="*/ 3505524 w 5256499"/>
                <a:gd name="connsiteY181" fmla="*/ 553776 h 5226901"/>
                <a:gd name="connsiteX182" fmla="*/ 3723465 w 5256499"/>
                <a:gd name="connsiteY182" fmla="*/ 819254 h 5226901"/>
                <a:gd name="connsiteX183" fmla="*/ 3981385 w 5256499"/>
                <a:gd name="connsiteY183" fmla="*/ 864043 h 5226901"/>
                <a:gd name="connsiteX184" fmla="*/ 4014052 w 5256499"/>
                <a:gd name="connsiteY184" fmla="*/ 856436 h 5226901"/>
                <a:gd name="connsiteX185" fmla="*/ 4082913 w 5256499"/>
                <a:gd name="connsiteY185" fmla="*/ 855542 h 5226901"/>
                <a:gd name="connsiteX186" fmla="*/ 4210052 w 5256499"/>
                <a:gd name="connsiteY186" fmla="*/ 835184 h 5226901"/>
                <a:gd name="connsiteX187" fmla="*/ 4277935 w 5256499"/>
                <a:gd name="connsiteY187" fmla="*/ 814289 h 5226901"/>
                <a:gd name="connsiteX188" fmla="*/ 4351079 w 5256499"/>
                <a:gd name="connsiteY188" fmla="*/ 814881 h 5226901"/>
                <a:gd name="connsiteX189" fmla="*/ 4684185 w 5256499"/>
                <a:gd name="connsiteY189" fmla="*/ 984484 h 5226901"/>
                <a:gd name="connsiteX190" fmla="*/ 4835021 w 5256499"/>
                <a:gd name="connsiteY190" fmla="*/ 1249448 h 5226901"/>
                <a:gd name="connsiteX191" fmla="*/ 4837833 w 5256499"/>
                <a:gd name="connsiteY191" fmla="*/ 1267396 h 5226901"/>
                <a:gd name="connsiteX192" fmla="*/ 4840728 w 5256499"/>
                <a:gd name="connsiteY192" fmla="*/ 1276027 h 5226901"/>
                <a:gd name="connsiteX193" fmla="*/ 4810985 w 5256499"/>
                <a:gd name="connsiteY193" fmla="*/ 1622552 h 5226901"/>
                <a:gd name="connsiteX194" fmla="*/ 4793333 w 5256499"/>
                <a:gd name="connsiteY194" fmla="*/ 1649842 h 5226901"/>
                <a:gd name="connsiteX195" fmla="*/ 4805565 w 5256499"/>
                <a:gd name="connsiteY195" fmla="*/ 1645842 h 5226901"/>
                <a:gd name="connsiteX196" fmla="*/ 4770220 w 5256499"/>
                <a:gd name="connsiteY196" fmla="*/ 1711346 h 5226901"/>
                <a:gd name="connsiteX197" fmla="*/ 4753302 w 5256499"/>
                <a:gd name="connsiteY197" fmla="*/ 1757833 h 5226901"/>
                <a:gd name="connsiteX198" fmla="*/ 4717515 w 5256499"/>
                <a:gd name="connsiteY198" fmla="*/ 1812222 h 5226901"/>
                <a:gd name="connsiteX199" fmla="*/ 4686943 w 5256499"/>
                <a:gd name="connsiteY199" fmla="*/ 2154336 h 5226901"/>
                <a:gd name="connsiteX200" fmla="*/ 4839547 w 5256499"/>
                <a:gd name="connsiteY200" fmla="*/ 2367034 h 5226901"/>
                <a:gd name="connsiteX201" fmla="*/ 4868181 w 5256499"/>
                <a:gd name="connsiteY201" fmla="*/ 2384501 h 5226901"/>
                <a:gd name="connsiteX202" fmla="*/ 4917932 w 5256499"/>
                <a:gd name="connsiteY202" fmla="*/ 2432120 h 5226901"/>
                <a:gd name="connsiteX203" fmla="*/ 4945679 w 5256499"/>
                <a:gd name="connsiteY203" fmla="*/ 2451835 h 5226901"/>
                <a:gd name="connsiteX204" fmla="*/ 4954707 w 5256499"/>
                <a:gd name="connsiteY204" fmla="*/ 2454370 h 5226901"/>
                <a:gd name="connsiteX205" fmla="*/ 5034621 w 5256499"/>
                <a:gd name="connsiteY205" fmla="*/ 2498216 h 5226901"/>
                <a:gd name="connsiteX206" fmla="*/ 5075691 w 5256499"/>
                <a:gd name="connsiteY206" fmla="*/ 2534040 h 5226901"/>
                <a:gd name="connsiteX207" fmla="*/ 5085964 w 5256499"/>
                <a:gd name="connsiteY207" fmla="*/ 2539361 h 5226901"/>
                <a:gd name="connsiteX208" fmla="*/ 5137727 w 5256499"/>
                <a:gd name="connsiteY208" fmla="*/ 2591042 h 5226901"/>
                <a:gd name="connsiteX209" fmla="*/ 5256499 w 5256499"/>
                <a:gd name="connsiteY209" fmla="*/ 2945469 h 5226901"/>
                <a:gd name="connsiteX210" fmla="*/ 5247210 w 5256499"/>
                <a:gd name="connsiteY210" fmla="*/ 3051703 h 5226901"/>
                <a:gd name="connsiteX211" fmla="*/ 4891441 w 5256499"/>
                <a:gd name="connsiteY211" fmla="*/ 3461885 h 5226901"/>
                <a:gd name="connsiteX212" fmla="*/ 4854653 w 5256499"/>
                <a:gd name="connsiteY212" fmla="*/ 3466160 h 5226901"/>
                <a:gd name="connsiteX213" fmla="*/ 4861042 w 5256499"/>
                <a:gd name="connsiteY213" fmla="*/ 3469609 h 5226901"/>
                <a:gd name="connsiteX214" fmla="*/ 4789207 w 5256499"/>
                <a:gd name="connsiteY214" fmla="*/ 3489097 h 5226901"/>
                <a:gd name="connsiteX215" fmla="*/ 4743850 w 5256499"/>
                <a:gd name="connsiteY215" fmla="*/ 3508847 h 5226901"/>
                <a:gd name="connsiteX216" fmla="*/ 4679770 w 5256499"/>
                <a:gd name="connsiteY216" fmla="*/ 3520359 h 5226901"/>
                <a:gd name="connsiteX217" fmla="*/ 4410671 w 5256499"/>
                <a:gd name="connsiteY217" fmla="*/ 3733812 h 5226901"/>
                <a:gd name="connsiteX218" fmla="*/ 4361558 w 5256499"/>
                <a:gd name="connsiteY218" fmla="*/ 3990943 h 5226901"/>
                <a:gd name="connsiteX219" fmla="*/ 4368615 w 5256499"/>
                <a:gd name="connsiteY219" fmla="*/ 4023734 h 5226901"/>
                <a:gd name="connsiteX220" fmla="*/ 4368354 w 5256499"/>
                <a:gd name="connsiteY220" fmla="*/ 4092600 h 5226901"/>
                <a:gd name="connsiteX221" fmla="*/ 4369268 w 5256499"/>
                <a:gd name="connsiteY221" fmla="*/ 4098997 h 5226901"/>
                <a:gd name="connsiteX222" fmla="*/ 4371228 w 5256499"/>
                <a:gd name="connsiteY222" fmla="*/ 4102280 h 5226901"/>
                <a:gd name="connsiteX223" fmla="*/ 4407733 w 5256499"/>
                <a:gd name="connsiteY223" fmla="*/ 4280283 h 5226901"/>
                <a:gd name="connsiteX224" fmla="*/ 4406159 w 5256499"/>
                <a:gd name="connsiteY224" fmla="*/ 4295017 h 5226901"/>
                <a:gd name="connsiteX225" fmla="*/ 4404506 w 5256499"/>
                <a:gd name="connsiteY225" fmla="*/ 4361411 h 5226901"/>
                <a:gd name="connsiteX226" fmla="*/ 4229335 w 5256499"/>
                <a:gd name="connsiteY226" fmla="*/ 4691624 h 5226901"/>
                <a:gd name="connsiteX227" fmla="*/ 3603496 w 5256499"/>
                <a:gd name="connsiteY227" fmla="*/ 4782607 h 5226901"/>
                <a:gd name="connsiteX228" fmla="*/ 3574221 w 5256499"/>
                <a:gd name="connsiteY228" fmla="*/ 4758181 h 5226901"/>
                <a:gd name="connsiteX229" fmla="*/ 3539255 w 5256499"/>
                <a:gd name="connsiteY229" fmla="*/ 4739360 h 5226901"/>
                <a:gd name="connsiteX230" fmla="*/ 3492751 w 5256499"/>
                <a:gd name="connsiteY230" fmla="*/ 4722489 h 5226901"/>
                <a:gd name="connsiteX231" fmla="*/ 3438325 w 5256499"/>
                <a:gd name="connsiteY231" fmla="*/ 4686758 h 5226901"/>
                <a:gd name="connsiteX232" fmla="*/ 3096180 w 5256499"/>
                <a:gd name="connsiteY232" fmla="*/ 4656536 h 5226901"/>
                <a:gd name="connsiteX233" fmla="*/ 2883638 w 5256499"/>
                <a:gd name="connsiteY233" fmla="*/ 4809357 h 5226901"/>
                <a:gd name="connsiteX234" fmla="*/ 2866201 w 5256499"/>
                <a:gd name="connsiteY234" fmla="*/ 4838009 h 5226901"/>
                <a:gd name="connsiteX235" fmla="*/ 2818633 w 5256499"/>
                <a:gd name="connsiteY235" fmla="*/ 4887809 h 5226901"/>
                <a:gd name="connsiteX236" fmla="*/ 2810622 w 5256499"/>
                <a:gd name="connsiteY236" fmla="*/ 4899108 h 5226901"/>
                <a:gd name="connsiteX237" fmla="*/ 2800712 w 5256499"/>
                <a:gd name="connsiteY237" fmla="*/ 4935282 h 5226901"/>
                <a:gd name="connsiteX238" fmla="*/ 2443315 w 5256499"/>
                <a:gd name="connsiteY238" fmla="*/ 5213599 h 5226901"/>
                <a:gd name="connsiteX239" fmla="*/ 2410959 w 5256499"/>
                <a:gd name="connsiteY239" fmla="*/ 5217216 h 5226901"/>
                <a:gd name="connsiteX240" fmla="*/ 2405408 w 5256499"/>
                <a:gd name="connsiteY240" fmla="*/ 5218618 h 5226901"/>
                <a:gd name="connsiteX241" fmla="*/ 2378190 w 5256499"/>
                <a:gd name="connsiteY241" fmla="*/ 5220878 h 5226901"/>
                <a:gd name="connsiteX242" fmla="*/ 2341478 w 5256499"/>
                <a:gd name="connsiteY242" fmla="*/ 5224981 h 5226901"/>
                <a:gd name="connsiteX243" fmla="*/ 2334325 w 5256499"/>
                <a:gd name="connsiteY243" fmla="*/ 5224519 h 5226901"/>
                <a:gd name="connsiteX244" fmla="*/ 2305630 w 5256499"/>
                <a:gd name="connsiteY244" fmla="*/ 5226901 h 5226901"/>
                <a:gd name="connsiteX245" fmla="*/ 1788841 w 5256499"/>
                <a:gd name="connsiteY245" fmla="*/ 4862371 h 5226901"/>
                <a:gd name="connsiteX246" fmla="*/ 1786761 w 5256499"/>
                <a:gd name="connsiteY246" fmla="*/ 4844627 h 5226901"/>
                <a:gd name="connsiteX247" fmla="*/ 1784891 w 5256499"/>
                <a:gd name="connsiteY247" fmla="*/ 4848143 h 5226901"/>
                <a:gd name="connsiteX248" fmla="*/ 1764943 w 5256499"/>
                <a:gd name="connsiteY248" fmla="*/ 4776435 h 5226901"/>
                <a:gd name="connsiteX249" fmla="*/ 1744901 w 5256499"/>
                <a:gd name="connsiteY249" fmla="*/ 4731207 h 5226901"/>
                <a:gd name="connsiteX250" fmla="*/ 1732978 w 5256499"/>
                <a:gd name="connsiteY250" fmla="*/ 4667201 h 5226901"/>
                <a:gd name="connsiteX251" fmla="*/ 1517800 w 5256499"/>
                <a:gd name="connsiteY251" fmla="*/ 4399479 h 5226901"/>
                <a:gd name="connsiteX252" fmla="*/ 1260358 w 5256499"/>
                <a:gd name="connsiteY252" fmla="*/ 4352020 h 5226901"/>
                <a:gd name="connsiteX253" fmla="*/ 1227614 w 5256499"/>
                <a:gd name="connsiteY253" fmla="*/ 4359288 h 5226901"/>
                <a:gd name="connsiteX254" fmla="*/ 1158747 w 5256499"/>
                <a:gd name="connsiteY254" fmla="*/ 4359469 h 5226901"/>
                <a:gd name="connsiteX255" fmla="*/ 1155282 w 5256499"/>
                <a:gd name="connsiteY255" fmla="*/ 4359987 h 5226901"/>
                <a:gd name="connsiteX256" fmla="*/ 1143895 w 5256499"/>
                <a:gd name="connsiteY256" fmla="*/ 4366931 h 5226901"/>
                <a:gd name="connsiteX257" fmla="*/ 873292 w 5256499"/>
                <a:gd name="connsiteY257" fmla="*/ 4396042 h 5226901"/>
                <a:gd name="connsiteX258" fmla="*/ 835436 w 5256499"/>
                <a:gd name="connsiteY258" fmla="*/ 4384897 h 5226901"/>
                <a:gd name="connsiteX259" fmla="*/ 801894 w 5256499"/>
                <a:gd name="connsiteY259" fmla="*/ 4377267 h 5226901"/>
                <a:gd name="connsiteX260" fmla="*/ 783097 w 5256499"/>
                <a:gd name="connsiteY260" fmla="*/ 4369487 h 5226901"/>
                <a:gd name="connsiteX261" fmla="*/ 781266 w 5256499"/>
                <a:gd name="connsiteY261" fmla="*/ 4368948 h 5226901"/>
                <a:gd name="connsiteX262" fmla="*/ 778858 w 5256499"/>
                <a:gd name="connsiteY262" fmla="*/ 4367732 h 5226901"/>
                <a:gd name="connsiteX263" fmla="*/ 715710 w 5256499"/>
                <a:gd name="connsiteY263" fmla="*/ 4341594 h 5226901"/>
                <a:gd name="connsiteX264" fmla="*/ 558843 w 5256499"/>
                <a:gd name="connsiteY264" fmla="*/ 4224303 h 5226901"/>
                <a:gd name="connsiteX265" fmla="*/ 463838 w 5256499"/>
                <a:gd name="connsiteY265" fmla="*/ 3599062 h 5226901"/>
                <a:gd name="connsiteX266" fmla="*/ 476718 w 5256499"/>
                <a:gd name="connsiteY266" fmla="*/ 3583423 h 5226901"/>
                <a:gd name="connsiteX267" fmla="*/ 499074 w 5256499"/>
                <a:gd name="connsiteY267" fmla="*/ 3540944 h 5226901"/>
                <a:gd name="connsiteX268" fmla="*/ 515509 w 5256499"/>
                <a:gd name="connsiteY268" fmla="*/ 3494284 h 5226901"/>
                <a:gd name="connsiteX269" fmla="*/ 550730 w 5256499"/>
                <a:gd name="connsiteY269" fmla="*/ 3439527 h 5226901"/>
                <a:gd name="connsiteX270" fmla="*/ 577756 w 5256499"/>
                <a:gd name="connsiteY270" fmla="*/ 3097115 h 5226901"/>
                <a:gd name="connsiteX271" fmla="*/ 422956 w 5256499"/>
                <a:gd name="connsiteY271" fmla="*/ 2886009 h 5226901"/>
                <a:gd name="connsiteX272" fmla="*/ 394143 w 5256499"/>
                <a:gd name="connsiteY272" fmla="*/ 2868840 h 5226901"/>
                <a:gd name="connsiteX273" fmla="*/ 343901 w 5256499"/>
                <a:gd name="connsiteY273" fmla="*/ 2821739 h 5226901"/>
                <a:gd name="connsiteX274" fmla="*/ 315951 w 5256499"/>
                <a:gd name="connsiteY274" fmla="*/ 2802313 h 5226901"/>
                <a:gd name="connsiteX275" fmla="*/ 306897 w 5256499"/>
                <a:gd name="connsiteY275" fmla="*/ 2799871 h 5226901"/>
                <a:gd name="connsiteX276" fmla="*/ 226533 w 5256499"/>
                <a:gd name="connsiteY276" fmla="*/ 2756856 h 5226901"/>
                <a:gd name="connsiteX277" fmla="*/ 185094 w 5256499"/>
                <a:gd name="connsiteY277" fmla="*/ 2721459 h 5226901"/>
                <a:gd name="connsiteX278" fmla="*/ 174767 w 5256499"/>
                <a:gd name="connsiteY278" fmla="*/ 2716245 h 5226901"/>
                <a:gd name="connsiteX279" fmla="*/ 122471 w 5256499"/>
                <a:gd name="connsiteY279" fmla="*/ 2665103 h 5226901"/>
                <a:gd name="connsiteX280" fmla="*/ 33 w 5256499"/>
                <a:gd name="connsiteY280" fmla="*/ 2311926 h 5226901"/>
                <a:gd name="connsiteX281" fmla="*/ 8221 w 5256499"/>
                <a:gd name="connsiteY281" fmla="*/ 2205601 h 5226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Lst>
              <a:rect l="l" t="t" r="r" b="b"/>
              <a:pathLst>
                <a:path w="5256499" h="5226901">
                  <a:moveTo>
                    <a:pt x="121513" y="2223238"/>
                  </a:moveTo>
                  <a:cubicBezTo>
                    <a:pt x="116026" y="2256127"/>
                    <a:pt x="113319" y="2290151"/>
                    <a:pt x="113679" y="2324966"/>
                  </a:cubicBezTo>
                  <a:cubicBezTo>
                    <a:pt x="115032" y="2455522"/>
                    <a:pt x="159295" y="2574045"/>
                    <a:pt x="230823" y="2662871"/>
                  </a:cubicBezTo>
                  <a:lnTo>
                    <a:pt x="280858" y="2711801"/>
                  </a:lnTo>
                  <a:lnTo>
                    <a:pt x="290738" y="2716790"/>
                  </a:lnTo>
                  <a:lnTo>
                    <a:pt x="330385" y="2750657"/>
                  </a:lnTo>
                  <a:cubicBezTo>
                    <a:pt x="354388" y="2767130"/>
                    <a:pt x="380099" y="2780974"/>
                    <a:pt x="407274" y="2791811"/>
                  </a:cubicBezTo>
                  <a:lnTo>
                    <a:pt x="415937" y="2794148"/>
                  </a:lnTo>
                  <a:lnTo>
                    <a:pt x="442678" y="2812733"/>
                  </a:lnTo>
                  <a:lnTo>
                    <a:pt x="490748" y="2857798"/>
                  </a:lnTo>
                  <a:lnTo>
                    <a:pt x="518315" y="2874224"/>
                  </a:lnTo>
                  <a:cubicBezTo>
                    <a:pt x="585342" y="2923508"/>
                    <a:pt x="638061" y="2992422"/>
                    <a:pt x="666421" y="3076202"/>
                  </a:cubicBezTo>
                  <a:cubicBezTo>
                    <a:pt x="704234" y="3187907"/>
                    <a:pt x="691594" y="3304924"/>
                    <a:pt x="640563" y="3403808"/>
                  </a:cubicBezTo>
                  <a:lnTo>
                    <a:pt x="606865" y="3456197"/>
                  </a:lnTo>
                  <a:lnTo>
                    <a:pt x="591141" y="3500839"/>
                  </a:lnTo>
                  <a:lnTo>
                    <a:pt x="569752" y="3541481"/>
                  </a:lnTo>
                  <a:lnTo>
                    <a:pt x="557429" y="3556444"/>
                  </a:lnTo>
                  <a:cubicBezTo>
                    <a:pt x="446401" y="3728538"/>
                    <a:pt x="479342" y="3979028"/>
                    <a:pt x="648326" y="4154648"/>
                  </a:cubicBezTo>
                  <a:cubicBezTo>
                    <a:pt x="693589" y="4201689"/>
                    <a:pt x="744597" y="4239185"/>
                    <a:pt x="798410" y="4266868"/>
                  </a:cubicBezTo>
                  <a:lnTo>
                    <a:pt x="858827" y="4291876"/>
                  </a:lnTo>
                  <a:lnTo>
                    <a:pt x="861131" y="4293039"/>
                  </a:lnTo>
                  <a:lnTo>
                    <a:pt x="862883" y="4293554"/>
                  </a:lnTo>
                  <a:lnTo>
                    <a:pt x="880867" y="4300998"/>
                  </a:lnTo>
                  <a:lnTo>
                    <a:pt x="912958" y="4308298"/>
                  </a:lnTo>
                  <a:lnTo>
                    <a:pt x="949177" y="4318961"/>
                  </a:lnTo>
                  <a:cubicBezTo>
                    <a:pt x="1038104" y="4336341"/>
                    <a:pt x="1128357" y="4327830"/>
                    <a:pt x="1208079" y="4291109"/>
                  </a:cubicBezTo>
                  <a:lnTo>
                    <a:pt x="1218974" y="4284465"/>
                  </a:lnTo>
                  <a:lnTo>
                    <a:pt x="1222289" y="4283970"/>
                  </a:lnTo>
                  <a:lnTo>
                    <a:pt x="1288178" y="4283797"/>
                  </a:lnTo>
                  <a:lnTo>
                    <a:pt x="1319506" y="4276843"/>
                  </a:lnTo>
                  <a:cubicBezTo>
                    <a:pt x="1402086" y="4266738"/>
                    <a:pt x="1487716" y="4280731"/>
                    <a:pt x="1565816" y="4322250"/>
                  </a:cubicBezTo>
                  <a:cubicBezTo>
                    <a:pt x="1669947" y="4377608"/>
                    <a:pt x="1741006" y="4471433"/>
                    <a:pt x="1771689" y="4578395"/>
                  </a:cubicBezTo>
                  <a:lnTo>
                    <a:pt x="1783097" y="4639633"/>
                  </a:lnTo>
                  <a:lnTo>
                    <a:pt x="1802272" y="4682906"/>
                  </a:lnTo>
                  <a:lnTo>
                    <a:pt x="1821357" y="4751513"/>
                  </a:lnTo>
                  <a:lnTo>
                    <a:pt x="1823147" y="4748149"/>
                  </a:lnTo>
                  <a:lnTo>
                    <a:pt x="1825137" y="4765126"/>
                  </a:lnTo>
                  <a:cubicBezTo>
                    <a:pt x="1872368" y="4964408"/>
                    <a:pt x="2075862" y="5114142"/>
                    <a:pt x="2319579" y="5113893"/>
                  </a:cubicBezTo>
                  <a:lnTo>
                    <a:pt x="2347033" y="5111614"/>
                  </a:lnTo>
                  <a:lnTo>
                    <a:pt x="2353877" y="5112056"/>
                  </a:lnTo>
                  <a:lnTo>
                    <a:pt x="2389001" y="5108130"/>
                  </a:lnTo>
                  <a:lnTo>
                    <a:pt x="2415042" y="5105968"/>
                  </a:lnTo>
                  <a:lnTo>
                    <a:pt x="2420353" y="5104627"/>
                  </a:lnTo>
                  <a:lnTo>
                    <a:pt x="2451310" y="5101166"/>
                  </a:lnTo>
                  <a:cubicBezTo>
                    <a:pt x="2608783" y="5069258"/>
                    <a:pt x="2738532" y="4970550"/>
                    <a:pt x="2793253" y="4834884"/>
                  </a:cubicBezTo>
                  <a:lnTo>
                    <a:pt x="2802734" y="4800274"/>
                  </a:lnTo>
                  <a:lnTo>
                    <a:pt x="2810399" y="4789464"/>
                  </a:lnTo>
                  <a:lnTo>
                    <a:pt x="2855910" y="4741817"/>
                  </a:lnTo>
                  <a:lnTo>
                    <a:pt x="2872593" y="4714404"/>
                  </a:lnTo>
                  <a:cubicBezTo>
                    <a:pt x="2922500" y="4647840"/>
                    <a:pt x="2991904" y="4595768"/>
                    <a:pt x="3075944" y="4568191"/>
                  </a:cubicBezTo>
                  <a:cubicBezTo>
                    <a:pt x="3187999" y="4531423"/>
                    <a:pt x="3304892" y="4545154"/>
                    <a:pt x="3403294" y="4597106"/>
                  </a:cubicBezTo>
                  <a:lnTo>
                    <a:pt x="3455367" y="4631292"/>
                  </a:lnTo>
                  <a:lnTo>
                    <a:pt x="3499860" y="4647434"/>
                  </a:lnTo>
                  <a:lnTo>
                    <a:pt x="3533314" y="4665441"/>
                  </a:lnTo>
                  <a:lnTo>
                    <a:pt x="3561323" y="4688811"/>
                  </a:lnTo>
                  <a:cubicBezTo>
                    <a:pt x="3732701" y="4800944"/>
                    <a:pt x="3983397" y="4769613"/>
                    <a:pt x="4160100" y="4601762"/>
                  </a:cubicBezTo>
                  <a:cubicBezTo>
                    <a:pt x="4254762" y="4511841"/>
                    <a:pt x="4311386" y="4398700"/>
                    <a:pt x="4327696" y="4285828"/>
                  </a:cubicBezTo>
                  <a:lnTo>
                    <a:pt x="4329278" y="4222305"/>
                  </a:lnTo>
                  <a:lnTo>
                    <a:pt x="4330784" y="4208208"/>
                  </a:lnTo>
                  <a:cubicBezTo>
                    <a:pt x="4331242" y="4149213"/>
                    <a:pt x="4319840" y="4091277"/>
                    <a:pt x="4295857" y="4037902"/>
                  </a:cubicBezTo>
                  <a:lnTo>
                    <a:pt x="4293982" y="4034761"/>
                  </a:lnTo>
                  <a:lnTo>
                    <a:pt x="4293107" y="4028641"/>
                  </a:lnTo>
                  <a:lnTo>
                    <a:pt x="4293357" y="3962753"/>
                  </a:lnTo>
                  <a:lnTo>
                    <a:pt x="4286605" y="3931379"/>
                  </a:lnTo>
                  <a:cubicBezTo>
                    <a:pt x="4277031" y="3848737"/>
                    <a:pt x="4291575" y="3763198"/>
                    <a:pt x="4333595" y="3685367"/>
                  </a:cubicBezTo>
                  <a:cubicBezTo>
                    <a:pt x="4389621" y="3581592"/>
                    <a:pt x="4483901" y="3511139"/>
                    <a:pt x="4591057" y="3481144"/>
                  </a:cubicBezTo>
                  <a:lnTo>
                    <a:pt x="4652366" y="3470130"/>
                  </a:lnTo>
                  <a:lnTo>
                    <a:pt x="4695762" y="3451234"/>
                  </a:lnTo>
                  <a:lnTo>
                    <a:pt x="4764491" y="3432589"/>
                  </a:lnTo>
                  <a:lnTo>
                    <a:pt x="4758378" y="3429289"/>
                  </a:lnTo>
                  <a:lnTo>
                    <a:pt x="4793575" y="3425199"/>
                  </a:lnTo>
                  <a:cubicBezTo>
                    <a:pt x="4964430" y="3384889"/>
                    <a:pt x="5098999" y="3229739"/>
                    <a:pt x="5133960" y="3032753"/>
                  </a:cubicBezTo>
                  <a:cubicBezTo>
                    <a:pt x="5139788" y="2999923"/>
                    <a:pt x="5142848" y="2965930"/>
                    <a:pt x="5142848" y="2931113"/>
                  </a:cubicBezTo>
                  <a:cubicBezTo>
                    <a:pt x="5142848" y="2800550"/>
                    <a:pt x="5099816" y="2681575"/>
                    <a:pt x="5029212" y="2592012"/>
                  </a:cubicBezTo>
                  <a:lnTo>
                    <a:pt x="4979687" y="2542566"/>
                  </a:lnTo>
                  <a:lnTo>
                    <a:pt x="4969858" y="2537475"/>
                  </a:lnTo>
                  <a:lnTo>
                    <a:pt x="4930564" y="2503200"/>
                  </a:lnTo>
                  <a:cubicBezTo>
                    <a:pt x="4906733" y="2486478"/>
                    <a:pt x="4881168" y="2472369"/>
                    <a:pt x="4854106" y="2461250"/>
                  </a:cubicBezTo>
                  <a:lnTo>
                    <a:pt x="4845468" y="2458825"/>
                  </a:lnTo>
                  <a:lnTo>
                    <a:pt x="4818921" y="2439962"/>
                  </a:lnTo>
                  <a:lnTo>
                    <a:pt x="4771321" y="2394402"/>
                  </a:lnTo>
                  <a:lnTo>
                    <a:pt x="4743925" y="2377691"/>
                  </a:lnTo>
                  <a:cubicBezTo>
                    <a:pt x="4677412" y="2327715"/>
                    <a:pt x="4625411" y="2258259"/>
                    <a:pt x="4597920" y="2174190"/>
                  </a:cubicBezTo>
                  <a:cubicBezTo>
                    <a:pt x="4561267" y="2062098"/>
                    <a:pt x="4575118" y="1945220"/>
                    <a:pt x="4627170" y="1846870"/>
                  </a:cubicBezTo>
                  <a:lnTo>
                    <a:pt x="4661410" y="1794833"/>
                  </a:lnTo>
                  <a:lnTo>
                    <a:pt x="4677596" y="1750356"/>
                  </a:lnTo>
                  <a:lnTo>
                    <a:pt x="4711413" y="1687684"/>
                  </a:lnTo>
                  <a:lnTo>
                    <a:pt x="4699710" y="1691511"/>
                  </a:lnTo>
                  <a:lnTo>
                    <a:pt x="4716598" y="1665401"/>
                  </a:lnTo>
                  <a:cubicBezTo>
                    <a:pt x="4765467" y="1567778"/>
                    <a:pt x="4775435" y="1449415"/>
                    <a:pt x="4745055" y="1333860"/>
                  </a:cubicBezTo>
                  <a:lnTo>
                    <a:pt x="4742286" y="1325602"/>
                  </a:lnTo>
                  <a:lnTo>
                    <a:pt x="4739595" y="1308431"/>
                  </a:lnTo>
                  <a:cubicBezTo>
                    <a:pt x="4716834" y="1217957"/>
                    <a:pt x="4668479" y="1129436"/>
                    <a:pt x="4595281" y="1054924"/>
                  </a:cubicBezTo>
                  <a:cubicBezTo>
                    <a:pt x="4503786" y="961785"/>
                    <a:pt x="4389709" y="907067"/>
                    <a:pt x="4276580" y="892655"/>
                  </a:cubicBezTo>
                  <a:lnTo>
                    <a:pt x="4206598" y="892089"/>
                  </a:lnTo>
                  <a:lnTo>
                    <a:pt x="4141651" y="912080"/>
                  </a:lnTo>
                  <a:cubicBezTo>
                    <a:pt x="4100547" y="921647"/>
                    <a:pt x="4059831" y="928099"/>
                    <a:pt x="4020009" y="931558"/>
                  </a:cubicBezTo>
                  <a:lnTo>
                    <a:pt x="3954126" y="932413"/>
                  </a:lnTo>
                  <a:lnTo>
                    <a:pt x="3922872" y="939691"/>
                  </a:lnTo>
                  <a:cubicBezTo>
                    <a:pt x="3840401" y="950652"/>
                    <a:pt x="3754630" y="937546"/>
                    <a:pt x="3676105" y="896839"/>
                  </a:cubicBezTo>
                  <a:cubicBezTo>
                    <a:pt x="3571405" y="842563"/>
                    <a:pt x="3499378" y="749478"/>
                    <a:pt x="3467588" y="642841"/>
                  </a:cubicBezTo>
                  <a:lnTo>
                    <a:pt x="3455547" y="581724"/>
                  </a:lnTo>
                  <a:lnTo>
                    <a:pt x="3435924" y="538652"/>
                  </a:lnTo>
                  <a:lnTo>
                    <a:pt x="3416128" y="470247"/>
                  </a:lnTo>
                  <a:lnTo>
                    <a:pt x="3414375" y="473629"/>
                  </a:lnTo>
                  <a:lnTo>
                    <a:pt x="3412209" y="456673"/>
                  </a:lnTo>
                  <a:cubicBezTo>
                    <a:pt x="3362914" y="257892"/>
                    <a:pt x="3157880" y="110273"/>
                    <a:pt x="2914179" y="113049"/>
                  </a:cubicBezTo>
                  <a:lnTo>
                    <a:pt x="2886750" y="115612"/>
                  </a:lnTo>
                  <a:lnTo>
                    <a:pt x="2879902" y="115241"/>
                  </a:lnTo>
                  <a:lnTo>
                    <a:pt x="2844820" y="119530"/>
                  </a:lnTo>
                  <a:lnTo>
                    <a:pt x="2818803" y="121962"/>
                  </a:lnTo>
                  <a:lnTo>
                    <a:pt x="2813506" y="123359"/>
                  </a:lnTo>
                  <a:lnTo>
                    <a:pt x="2782587" y="127140"/>
                  </a:lnTo>
                  <a:cubicBezTo>
                    <a:pt x="2625452" y="160679"/>
                    <a:pt x="2496733" y="260725"/>
                    <a:pt x="2443422" y="396951"/>
                  </a:cubicBezTo>
                  <a:lnTo>
                    <a:pt x="2434299" y="431657"/>
                  </a:lnTo>
                  <a:lnTo>
                    <a:pt x="2426747" y="442546"/>
                  </a:lnTo>
                  <a:lnTo>
                    <a:pt x="2381732" y="490663"/>
                  </a:lnTo>
                  <a:lnTo>
                    <a:pt x="2365334" y="518246"/>
                  </a:lnTo>
                  <a:cubicBezTo>
                    <a:pt x="2316119" y="585323"/>
                    <a:pt x="2247259" y="638113"/>
                    <a:pt x="2163509" y="666559"/>
                  </a:cubicBezTo>
                  <a:cubicBezTo>
                    <a:pt x="2051841" y="704486"/>
                    <a:pt x="1934812" y="691967"/>
                    <a:pt x="1835876" y="641037"/>
                  </a:cubicBezTo>
                  <a:lnTo>
                    <a:pt x="1783453" y="607393"/>
                  </a:lnTo>
                  <a:lnTo>
                    <a:pt x="1738795" y="591712"/>
                  </a:lnTo>
                  <a:lnTo>
                    <a:pt x="1705155" y="574054"/>
                  </a:lnTo>
                  <a:lnTo>
                    <a:pt x="1676906" y="550975"/>
                  </a:lnTo>
                  <a:cubicBezTo>
                    <a:pt x="1504376" y="440623"/>
                    <a:pt x="1254018" y="474550"/>
                    <a:pt x="1079063" y="644223"/>
                  </a:cubicBezTo>
                  <a:cubicBezTo>
                    <a:pt x="985338" y="735120"/>
                    <a:pt x="929889" y="848841"/>
                    <a:pt x="914749" y="961878"/>
                  </a:cubicBezTo>
                  <a:lnTo>
                    <a:pt x="913827" y="1025413"/>
                  </a:lnTo>
                  <a:lnTo>
                    <a:pt x="912467" y="1039525"/>
                  </a:lnTo>
                  <a:cubicBezTo>
                    <a:pt x="912620" y="1098521"/>
                    <a:pt x="924621" y="1156337"/>
                    <a:pt x="949156" y="1209460"/>
                  </a:cubicBezTo>
                  <a:lnTo>
                    <a:pt x="951063" y="1212581"/>
                  </a:lnTo>
                  <a:lnTo>
                    <a:pt x="952002" y="1218692"/>
                  </a:lnTo>
                  <a:lnTo>
                    <a:pt x="952435" y="1284580"/>
                  </a:lnTo>
                  <a:lnTo>
                    <a:pt x="959511" y="1315881"/>
                  </a:lnTo>
                  <a:cubicBezTo>
                    <a:pt x="969941" y="1398420"/>
                    <a:pt x="956285" y="1484104"/>
                    <a:pt x="915074" y="1562367"/>
                  </a:cubicBezTo>
                  <a:cubicBezTo>
                    <a:pt x="860126" y="1666716"/>
                    <a:pt x="766580" y="1738143"/>
                    <a:pt x="659741" y="1769247"/>
                  </a:cubicBezTo>
                  <a:lnTo>
                    <a:pt x="598549" y="1780896"/>
                  </a:lnTo>
                  <a:lnTo>
                    <a:pt x="555352" y="1800240"/>
                  </a:lnTo>
                  <a:lnTo>
                    <a:pt x="486820" y="1819596"/>
                  </a:lnTo>
                  <a:lnTo>
                    <a:pt x="492966" y="1822833"/>
                  </a:lnTo>
                  <a:lnTo>
                    <a:pt x="457813" y="1827288"/>
                  </a:lnTo>
                  <a:cubicBezTo>
                    <a:pt x="287386" y="1869365"/>
                    <a:pt x="154432" y="2025902"/>
                    <a:pt x="121513" y="2223238"/>
                  </a:cubicBezTo>
                  <a:close/>
                  <a:moveTo>
                    <a:pt x="8221" y="2205601"/>
                  </a:moveTo>
                  <a:cubicBezTo>
                    <a:pt x="42627" y="1999346"/>
                    <a:pt x="181590" y="1835734"/>
                    <a:pt x="359720" y="1791755"/>
                  </a:cubicBezTo>
                  <a:lnTo>
                    <a:pt x="396462" y="1787099"/>
                  </a:lnTo>
                  <a:lnTo>
                    <a:pt x="390038" y="1783716"/>
                  </a:lnTo>
                  <a:lnTo>
                    <a:pt x="461667" y="1763485"/>
                  </a:lnTo>
                  <a:lnTo>
                    <a:pt x="506817" y="1743266"/>
                  </a:lnTo>
                  <a:lnTo>
                    <a:pt x="570774" y="1731091"/>
                  </a:lnTo>
                  <a:cubicBezTo>
                    <a:pt x="682442" y="1698581"/>
                    <a:pt x="780216" y="1623926"/>
                    <a:pt x="837647" y="1514861"/>
                  </a:cubicBezTo>
                  <a:cubicBezTo>
                    <a:pt x="880721" y="1433061"/>
                    <a:pt x="894994" y="1343504"/>
                    <a:pt x="884093" y="1257235"/>
                  </a:cubicBezTo>
                  <a:lnTo>
                    <a:pt x="876697" y="1224519"/>
                  </a:lnTo>
                  <a:lnTo>
                    <a:pt x="876244" y="1155654"/>
                  </a:lnTo>
                  <a:lnTo>
                    <a:pt x="875263" y="1149266"/>
                  </a:lnTo>
                  <a:lnTo>
                    <a:pt x="873270" y="1146004"/>
                  </a:lnTo>
                  <a:cubicBezTo>
                    <a:pt x="847626" y="1090480"/>
                    <a:pt x="835082" y="1030051"/>
                    <a:pt x="834922" y="968389"/>
                  </a:cubicBezTo>
                  <a:lnTo>
                    <a:pt x="836344" y="953639"/>
                  </a:lnTo>
                  <a:lnTo>
                    <a:pt x="837308" y="887232"/>
                  </a:lnTo>
                  <a:cubicBezTo>
                    <a:pt x="853132" y="769087"/>
                    <a:pt x="911087" y="650226"/>
                    <a:pt x="1009048" y="555221"/>
                  </a:cubicBezTo>
                  <a:cubicBezTo>
                    <a:pt x="1191910" y="377880"/>
                    <a:pt x="1453583" y="342419"/>
                    <a:pt x="1633911" y="457758"/>
                  </a:cubicBezTo>
                  <a:lnTo>
                    <a:pt x="1663437" y="481880"/>
                  </a:lnTo>
                  <a:lnTo>
                    <a:pt x="1698597" y="500337"/>
                  </a:lnTo>
                  <a:lnTo>
                    <a:pt x="1745273" y="516726"/>
                  </a:lnTo>
                  <a:lnTo>
                    <a:pt x="1800066" y="551891"/>
                  </a:lnTo>
                  <a:cubicBezTo>
                    <a:pt x="1903473" y="605122"/>
                    <a:pt x="2025792" y="618207"/>
                    <a:pt x="2142506" y="578566"/>
                  </a:cubicBezTo>
                  <a:cubicBezTo>
                    <a:pt x="2230042" y="548834"/>
                    <a:pt x="2302014" y="493659"/>
                    <a:pt x="2353453" y="423550"/>
                  </a:cubicBezTo>
                  <a:lnTo>
                    <a:pt x="2370592" y="394720"/>
                  </a:lnTo>
                  <a:lnTo>
                    <a:pt x="2417642" y="344429"/>
                  </a:lnTo>
                  <a:lnTo>
                    <a:pt x="2425535" y="333048"/>
                  </a:lnTo>
                  <a:lnTo>
                    <a:pt x="2435070" y="296773"/>
                  </a:lnTo>
                  <a:cubicBezTo>
                    <a:pt x="2490791" y="154390"/>
                    <a:pt x="2625328" y="49822"/>
                    <a:pt x="2789564" y="14768"/>
                  </a:cubicBezTo>
                  <a:lnTo>
                    <a:pt x="2821881" y="10816"/>
                  </a:lnTo>
                  <a:lnTo>
                    <a:pt x="2827417" y="9356"/>
                  </a:lnTo>
                  <a:lnTo>
                    <a:pt x="2854610" y="6814"/>
                  </a:lnTo>
                  <a:lnTo>
                    <a:pt x="2891277" y="2331"/>
                  </a:lnTo>
                  <a:lnTo>
                    <a:pt x="2898435" y="2719"/>
                  </a:lnTo>
                  <a:lnTo>
                    <a:pt x="2927104" y="40"/>
                  </a:lnTo>
                  <a:cubicBezTo>
                    <a:pt x="3181819" y="-2861"/>
                    <a:pt x="3396120" y="151429"/>
                    <a:pt x="3447642" y="359195"/>
                  </a:cubicBezTo>
                  <a:lnTo>
                    <a:pt x="3449906" y="376917"/>
                  </a:lnTo>
                  <a:lnTo>
                    <a:pt x="3451739" y="373382"/>
                  </a:lnTo>
                  <a:lnTo>
                    <a:pt x="3472429" y="444879"/>
                  </a:lnTo>
                  <a:lnTo>
                    <a:pt x="3492939" y="489897"/>
                  </a:lnTo>
                  <a:lnTo>
                    <a:pt x="3505524" y="553776"/>
                  </a:lnTo>
                  <a:cubicBezTo>
                    <a:pt x="3538751" y="665233"/>
                    <a:pt x="3614033" y="762525"/>
                    <a:pt x="3723465" y="819254"/>
                  </a:cubicBezTo>
                  <a:cubicBezTo>
                    <a:pt x="3805540" y="861801"/>
                    <a:pt x="3895187" y="875499"/>
                    <a:pt x="3981385" y="864043"/>
                  </a:cubicBezTo>
                  <a:lnTo>
                    <a:pt x="4014052" y="856436"/>
                  </a:lnTo>
                  <a:lnTo>
                    <a:pt x="4082913" y="855542"/>
                  </a:lnTo>
                  <a:cubicBezTo>
                    <a:pt x="4124534" y="851927"/>
                    <a:pt x="4167090" y="845183"/>
                    <a:pt x="4210052" y="835184"/>
                  </a:cubicBezTo>
                  <a:lnTo>
                    <a:pt x="4277935" y="814289"/>
                  </a:lnTo>
                  <a:lnTo>
                    <a:pt x="4351079" y="814881"/>
                  </a:lnTo>
                  <a:cubicBezTo>
                    <a:pt x="4469322" y="829944"/>
                    <a:pt x="4588554" y="887135"/>
                    <a:pt x="4684185" y="984484"/>
                  </a:cubicBezTo>
                  <a:cubicBezTo>
                    <a:pt x="4760691" y="1062363"/>
                    <a:pt x="4811231" y="1154885"/>
                    <a:pt x="4835021" y="1249448"/>
                  </a:cubicBezTo>
                  <a:lnTo>
                    <a:pt x="4837833" y="1267396"/>
                  </a:lnTo>
                  <a:lnTo>
                    <a:pt x="4840728" y="1276027"/>
                  </a:lnTo>
                  <a:cubicBezTo>
                    <a:pt x="4872481" y="1396804"/>
                    <a:pt x="4862062" y="1520517"/>
                    <a:pt x="4810985" y="1622552"/>
                  </a:cubicBezTo>
                  <a:lnTo>
                    <a:pt x="4793333" y="1649842"/>
                  </a:lnTo>
                  <a:lnTo>
                    <a:pt x="4805565" y="1645842"/>
                  </a:lnTo>
                  <a:lnTo>
                    <a:pt x="4770220" y="1711346"/>
                  </a:lnTo>
                  <a:lnTo>
                    <a:pt x="4753302" y="1757833"/>
                  </a:lnTo>
                  <a:lnTo>
                    <a:pt x="4717515" y="1812222"/>
                  </a:lnTo>
                  <a:cubicBezTo>
                    <a:pt x="4663110" y="1915017"/>
                    <a:pt x="4648633" y="2037178"/>
                    <a:pt x="4686943" y="2154336"/>
                  </a:cubicBezTo>
                  <a:cubicBezTo>
                    <a:pt x="4715676" y="2242205"/>
                    <a:pt x="4770028" y="2314800"/>
                    <a:pt x="4839547" y="2367034"/>
                  </a:cubicBezTo>
                  <a:lnTo>
                    <a:pt x="4868181" y="2384501"/>
                  </a:lnTo>
                  <a:lnTo>
                    <a:pt x="4917932" y="2432120"/>
                  </a:lnTo>
                  <a:lnTo>
                    <a:pt x="4945679" y="2451835"/>
                  </a:lnTo>
                  <a:lnTo>
                    <a:pt x="4954707" y="2454370"/>
                  </a:lnTo>
                  <a:cubicBezTo>
                    <a:pt x="4982992" y="2465991"/>
                    <a:pt x="5009713" y="2480738"/>
                    <a:pt x="5034621" y="2498216"/>
                  </a:cubicBezTo>
                  <a:lnTo>
                    <a:pt x="5075691" y="2534040"/>
                  </a:lnTo>
                  <a:lnTo>
                    <a:pt x="5085964" y="2539361"/>
                  </a:lnTo>
                  <a:lnTo>
                    <a:pt x="5137727" y="2591042"/>
                  </a:lnTo>
                  <a:cubicBezTo>
                    <a:pt x="5211522" y="2684652"/>
                    <a:pt x="5256499" y="2809005"/>
                    <a:pt x="5256499" y="2945469"/>
                  </a:cubicBezTo>
                  <a:cubicBezTo>
                    <a:pt x="5256499" y="2981859"/>
                    <a:pt x="5253301" y="3017389"/>
                    <a:pt x="5247210" y="3051703"/>
                  </a:cubicBezTo>
                  <a:cubicBezTo>
                    <a:pt x="5210668" y="3257591"/>
                    <a:pt x="5070017" y="3419754"/>
                    <a:pt x="4891441" y="3461885"/>
                  </a:cubicBezTo>
                  <a:lnTo>
                    <a:pt x="4854653" y="3466160"/>
                  </a:lnTo>
                  <a:lnTo>
                    <a:pt x="4861042" y="3469609"/>
                  </a:lnTo>
                  <a:lnTo>
                    <a:pt x="4789207" y="3489097"/>
                  </a:lnTo>
                  <a:lnTo>
                    <a:pt x="4743850" y="3508847"/>
                  </a:lnTo>
                  <a:lnTo>
                    <a:pt x="4679770" y="3520359"/>
                  </a:lnTo>
                  <a:cubicBezTo>
                    <a:pt x="4567771" y="3551710"/>
                    <a:pt x="4469229" y="3625347"/>
                    <a:pt x="4410671" y="3733812"/>
                  </a:cubicBezTo>
                  <a:cubicBezTo>
                    <a:pt x="4366752" y="3815161"/>
                    <a:pt x="4351551" y="3904565"/>
                    <a:pt x="4361558" y="3990943"/>
                  </a:cubicBezTo>
                  <a:lnTo>
                    <a:pt x="4368615" y="4023734"/>
                  </a:lnTo>
                  <a:lnTo>
                    <a:pt x="4368354" y="4092600"/>
                  </a:lnTo>
                  <a:lnTo>
                    <a:pt x="4369268" y="4098997"/>
                  </a:lnTo>
                  <a:lnTo>
                    <a:pt x="4371228" y="4102280"/>
                  </a:lnTo>
                  <a:cubicBezTo>
                    <a:pt x="4396295" y="4158067"/>
                    <a:pt x="4408212" y="4218622"/>
                    <a:pt x="4407733" y="4280283"/>
                  </a:cubicBezTo>
                  <a:lnTo>
                    <a:pt x="4406159" y="4295017"/>
                  </a:lnTo>
                  <a:lnTo>
                    <a:pt x="4404506" y="4361411"/>
                  </a:lnTo>
                  <a:cubicBezTo>
                    <a:pt x="4387459" y="4479385"/>
                    <a:pt x="4328276" y="4597639"/>
                    <a:pt x="4229335" y="4691624"/>
                  </a:cubicBezTo>
                  <a:cubicBezTo>
                    <a:pt x="4044646" y="4867061"/>
                    <a:pt x="3782619" y="4899808"/>
                    <a:pt x="3603496" y="4782607"/>
                  </a:cubicBezTo>
                  <a:lnTo>
                    <a:pt x="3574221" y="4758181"/>
                  </a:lnTo>
                  <a:lnTo>
                    <a:pt x="3539255" y="4739360"/>
                  </a:lnTo>
                  <a:lnTo>
                    <a:pt x="3492751" y="4722489"/>
                  </a:lnTo>
                  <a:lnTo>
                    <a:pt x="3438325" y="4686758"/>
                  </a:lnTo>
                  <a:cubicBezTo>
                    <a:pt x="3335475" y="4632458"/>
                    <a:pt x="3213299" y="4618106"/>
                    <a:pt x="3096180" y="4656536"/>
                  </a:cubicBezTo>
                  <a:cubicBezTo>
                    <a:pt x="3008341" y="4685359"/>
                    <a:pt x="2935801" y="4739785"/>
                    <a:pt x="2883638" y="4809357"/>
                  </a:cubicBezTo>
                  <a:lnTo>
                    <a:pt x="2866201" y="4838009"/>
                  </a:lnTo>
                  <a:lnTo>
                    <a:pt x="2818633" y="4887809"/>
                  </a:lnTo>
                  <a:lnTo>
                    <a:pt x="2810622" y="4899108"/>
                  </a:lnTo>
                  <a:lnTo>
                    <a:pt x="2800712" y="4935282"/>
                  </a:lnTo>
                  <a:cubicBezTo>
                    <a:pt x="2743518" y="5077080"/>
                    <a:pt x="2607905" y="5180249"/>
                    <a:pt x="2443315" y="5213599"/>
                  </a:cubicBezTo>
                  <a:lnTo>
                    <a:pt x="2410959" y="5217216"/>
                  </a:lnTo>
                  <a:lnTo>
                    <a:pt x="2405408" y="5218618"/>
                  </a:lnTo>
                  <a:lnTo>
                    <a:pt x="2378190" y="5220878"/>
                  </a:lnTo>
                  <a:lnTo>
                    <a:pt x="2341478" y="5224981"/>
                  </a:lnTo>
                  <a:lnTo>
                    <a:pt x="2334325" y="5224519"/>
                  </a:lnTo>
                  <a:lnTo>
                    <a:pt x="2305630" y="5226901"/>
                  </a:lnTo>
                  <a:cubicBezTo>
                    <a:pt x="2050898" y="5227162"/>
                    <a:pt x="1838207" y="5070660"/>
                    <a:pt x="1788841" y="4862371"/>
                  </a:cubicBezTo>
                  <a:lnTo>
                    <a:pt x="1786761" y="4844627"/>
                  </a:lnTo>
                  <a:lnTo>
                    <a:pt x="1784891" y="4848143"/>
                  </a:lnTo>
                  <a:lnTo>
                    <a:pt x="1764943" y="4776435"/>
                  </a:lnTo>
                  <a:lnTo>
                    <a:pt x="1744901" y="4731207"/>
                  </a:lnTo>
                  <a:lnTo>
                    <a:pt x="1732978" y="4667201"/>
                  </a:lnTo>
                  <a:cubicBezTo>
                    <a:pt x="1700908" y="4555405"/>
                    <a:pt x="1626638" y="4457339"/>
                    <a:pt x="1517800" y="4399479"/>
                  </a:cubicBezTo>
                  <a:cubicBezTo>
                    <a:pt x="1436170" y="4356084"/>
                    <a:pt x="1346670" y="4341458"/>
                    <a:pt x="1260358" y="4352020"/>
                  </a:cubicBezTo>
                  <a:lnTo>
                    <a:pt x="1227614" y="4359288"/>
                  </a:lnTo>
                  <a:lnTo>
                    <a:pt x="1158747" y="4359469"/>
                  </a:lnTo>
                  <a:lnTo>
                    <a:pt x="1155282" y="4359987"/>
                  </a:lnTo>
                  <a:lnTo>
                    <a:pt x="1143895" y="4366931"/>
                  </a:lnTo>
                  <a:cubicBezTo>
                    <a:pt x="1060570" y="4405311"/>
                    <a:pt x="966238" y="4414207"/>
                    <a:pt x="873292" y="4396042"/>
                  </a:cubicBezTo>
                  <a:lnTo>
                    <a:pt x="835436" y="4384897"/>
                  </a:lnTo>
                  <a:lnTo>
                    <a:pt x="801894" y="4377267"/>
                  </a:lnTo>
                  <a:lnTo>
                    <a:pt x="783097" y="4369487"/>
                  </a:lnTo>
                  <a:lnTo>
                    <a:pt x="781266" y="4368948"/>
                  </a:lnTo>
                  <a:lnTo>
                    <a:pt x="778858" y="4367732"/>
                  </a:lnTo>
                  <a:lnTo>
                    <a:pt x="715710" y="4341594"/>
                  </a:lnTo>
                  <a:cubicBezTo>
                    <a:pt x="659465" y="4312660"/>
                    <a:pt x="606152" y="4273470"/>
                    <a:pt x="558843" y="4224303"/>
                  </a:cubicBezTo>
                  <a:cubicBezTo>
                    <a:pt x="382222" y="4040745"/>
                    <a:pt x="347792" y="3778934"/>
                    <a:pt x="463838" y="3599062"/>
                  </a:cubicBezTo>
                  <a:lnTo>
                    <a:pt x="476718" y="3583423"/>
                  </a:lnTo>
                  <a:lnTo>
                    <a:pt x="499074" y="3540944"/>
                  </a:lnTo>
                  <a:lnTo>
                    <a:pt x="515509" y="3494284"/>
                  </a:lnTo>
                  <a:lnTo>
                    <a:pt x="550730" y="3439527"/>
                  </a:lnTo>
                  <a:cubicBezTo>
                    <a:pt x="604067" y="3336174"/>
                    <a:pt x="617278" y="3213869"/>
                    <a:pt x="577756" y="3097115"/>
                  </a:cubicBezTo>
                  <a:cubicBezTo>
                    <a:pt x="548114" y="3009548"/>
                    <a:pt x="493013" y="2937520"/>
                    <a:pt x="422956" y="2886009"/>
                  </a:cubicBezTo>
                  <a:lnTo>
                    <a:pt x="394143" y="2868840"/>
                  </a:lnTo>
                  <a:lnTo>
                    <a:pt x="343901" y="2821739"/>
                  </a:lnTo>
                  <a:lnTo>
                    <a:pt x="315951" y="2802313"/>
                  </a:lnTo>
                  <a:lnTo>
                    <a:pt x="306897" y="2799871"/>
                  </a:lnTo>
                  <a:cubicBezTo>
                    <a:pt x="278494" y="2788544"/>
                    <a:pt x="251621" y="2774074"/>
                    <a:pt x="226533" y="2756856"/>
                  </a:cubicBezTo>
                  <a:lnTo>
                    <a:pt x="185094" y="2721459"/>
                  </a:lnTo>
                  <a:lnTo>
                    <a:pt x="174767" y="2716245"/>
                  </a:lnTo>
                  <a:lnTo>
                    <a:pt x="122471" y="2665103"/>
                  </a:lnTo>
                  <a:cubicBezTo>
                    <a:pt x="47710" y="2572263"/>
                    <a:pt x="1447" y="2448383"/>
                    <a:pt x="33" y="2311926"/>
                  </a:cubicBezTo>
                  <a:cubicBezTo>
                    <a:pt x="-344" y="2275538"/>
                    <a:pt x="2486" y="2239976"/>
                    <a:pt x="8221" y="220560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p:cNvSpPr txBox="1"/>
          <p:nvPr/>
        </p:nvSpPr>
        <p:spPr>
          <a:xfrm>
            <a:off x="8612073" y="4593836"/>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grpSp>
        <p:nvGrpSpPr>
          <p:cNvPr id="24" name="Group 23"/>
          <p:cNvGrpSpPr>
            <a:grpSpLocks noChangeAspect="1"/>
          </p:cNvGrpSpPr>
          <p:nvPr/>
        </p:nvGrpSpPr>
        <p:grpSpPr>
          <a:xfrm>
            <a:off x="5816496" y="2785926"/>
            <a:ext cx="398564" cy="548640"/>
            <a:chOff x="3291055" y="1604118"/>
            <a:chExt cx="552452" cy="760475"/>
          </a:xfrm>
          <a:solidFill>
            <a:schemeClr val="bg1"/>
          </a:solidFill>
          <a:effectLst>
            <a:outerShdw blurRad="50800" dist="38100" dir="2700000" algn="tl" rotWithShape="0">
              <a:prstClr val="black">
                <a:alpha val="40000"/>
              </a:prstClr>
            </a:outerShdw>
          </a:effectLst>
        </p:grpSpPr>
        <p:sp>
          <p:nvSpPr>
            <p:cNvPr id="25"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2" name="Group 31"/>
          <p:cNvGrpSpPr>
            <a:grpSpLocks noChangeAspect="1"/>
          </p:cNvGrpSpPr>
          <p:nvPr/>
        </p:nvGrpSpPr>
        <p:grpSpPr>
          <a:xfrm>
            <a:off x="9225466" y="2796255"/>
            <a:ext cx="573081" cy="548640"/>
            <a:chOff x="5105401" y="1701801"/>
            <a:chExt cx="873880" cy="836612"/>
          </a:xfrm>
          <a:solidFill>
            <a:schemeClr val="bg1"/>
          </a:solidFill>
          <a:effectLst>
            <a:outerShdw blurRad="50800" dist="38100" dir="2700000" algn="tl" rotWithShape="0">
              <a:prstClr val="black">
                <a:alpha val="40000"/>
              </a:prstClr>
            </a:outerShdw>
          </a:effectLst>
        </p:grpSpPr>
        <p:sp>
          <p:nvSpPr>
            <p:cNvPr id="33" name="Freeform 22"/>
            <p:cNvSpPr>
              <a:spLocks noEditPoints="1"/>
            </p:cNvSpPr>
            <p:nvPr/>
          </p:nvSpPr>
          <p:spPr bwMode="auto">
            <a:xfrm>
              <a:off x="5105401" y="1701801"/>
              <a:ext cx="873880" cy="836612"/>
            </a:xfrm>
            <a:custGeom>
              <a:avLst/>
              <a:gdLst/>
              <a:ahLst/>
              <a:cxnLst>
                <a:cxn ang="0">
                  <a:pos x="174" y="144"/>
                </a:cxn>
                <a:cxn ang="0">
                  <a:pos x="230" y="95"/>
                </a:cxn>
                <a:cxn ang="0">
                  <a:pos x="318" y="39"/>
                </a:cxn>
                <a:cxn ang="0">
                  <a:pos x="224" y="91"/>
                </a:cxn>
                <a:cxn ang="0">
                  <a:pos x="174" y="141"/>
                </a:cxn>
                <a:cxn ang="0">
                  <a:pos x="221" y="88"/>
                </a:cxn>
                <a:cxn ang="0">
                  <a:pos x="281" y="76"/>
                </a:cxn>
                <a:cxn ang="0">
                  <a:pos x="223" y="75"/>
                </a:cxn>
                <a:cxn ang="0">
                  <a:pos x="174" y="137"/>
                </a:cxn>
                <a:cxn ang="0">
                  <a:pos x="185" y="96"/>
                </a:cxn>
                <a:cxn ang="0">
                  <a:pos x="165" y="78"/>
                </a:cxn>
                <a:cxn ang="0">
                  <a:pos x="145" y="96"/>
                </a:cxn>
                <a:cxn ang="0">
                  <a:pos x="157" y="137"/>
                </a:cxn>
                <a:cxn ang="0">
                  <a:pos x="108" y="75"/>
                </a:cxn>
                <a:cxn ang="0">
                  <a:pos x="50" y="76"/>
                </a:cxn>
                <a:cxn ang="0">
                  <a:pos x="110" y="88"/>
                </a:cxn>
                <a:cxn ang="0">
                  <a:pos x="157" y="141"/>
                </a:cxn>
                <a:cxn ang="0">
                  <a:pos x="106" y="91"/>
                </a:cxn>
                <a:cxn ang="0">
                  <a:pos x="13" y="39"/>
                </a:cxn>
                <a:cxn ang="0">
                  <a:pos x="101" y="95"/>
                </a:cxn>
                <a:cxn ang="0">
                  <a:pos x="157" y="144"/>
                </a:cxn>
                <a:cxn ang="0">
                  <a:pos x="23" y="87"/>
                </a:cxn>
                <a:cxn ang="0">
                  <a:pos x="38" y="113"/>
                </a:cxn>
                <a:cxn ang="0">
                  <a:pos x="157" y="145"/>
                </a:cxn>
                <a:cxn ang="0">
                  <a:pos x="156" y="193"/>
                </a:cxn>
                <a:cxn ang="0">
                  <a:pos x="151" y="160"/>
                </a:cxn>
                <a:cxn ang="0">
                  <a:pos x="143" y="147"/>
                </a:cxn>
                <a:cxn ang="0">
                  <a:pos x="143" y="197"/>
                </a:cxn>
                <a:cxn ang="0">
                  <a:pos x="144" y="232"/>
                </a:cxn>
                <a:cxn ang="0">
                  <a:pos x="145" y="260"/>
                </a:cxn>
                <a:cxn ang="0">
                  <a:pos x="152" y="289"/>
                </a:cxn>
                <a:cxn ang="0">
                  <a:pos x="157" y="290"/>
                </a:cxn>
                <a:cxn ang="0">
                  <a:pos x="157" y="298"/>
                </a:cxn>
                <a:cxn ang="0">
                  <a:pos x="163" y="316"/>
                </a:cxn>
                <a:cxn ang="0">
                  <a:pos x="169" y="314"/>
                </a:cxn>
                <a:cxn ang="0">
                  <a:pos x="174" y="297"/>
                </a:cxn>
                <a:cxn ang="0">
                  <a:pos x="175" y="290"/>
                </a:cxn>
                <a:cxn ang="0">
                  <a:pos x="190" y="271"/>
                </a:cxn>
                <a:cxn ang="0">
                  <a:pos x="195" y="244"/>
                </a:cxn>
                <a:cxn ang="0">
                  <a:pos x="199" y="210"/>
                </a:cxn>
                <a:cxn ang="0">
                  <a:pos x="202" y="158"/>
                </a:cxn>
                <a:cxn ang="0">
                  <a:pos x="175" y="155"/>
                </a:cxn>
                <a:cxn ang="0">
                  <a:pos x="191" y="163"/>
                </a:cxn>
                <a:cxn ang="0">
                  <a:pos x="174" y="193"/>
                </a:cxn>
                <a:cxn ang="0">
                  <a:pos x="234" y="109"/>
                </a:cxn>
                <a:cxn ang="0">
                  <a:pos x="306" y="90"/>
                </a:cxn>
                <a:cxn ang="0">
                  <a:pos x="232" y="102"/>
                </a:cxn>
                <a:cxn ang="0">
                  <a:pos x="153" y="271"/>
                </a:cxn>
                <a:cxn ang="0">
                  <a:pos x="157" y="277"/>
                </a:cxn>
                <a:cxn ang="0">
                  <a:pos x="148" y="245"/>
                </a:cxn>
                <a:cxn ang="0">
                  <a:pos x="157" y="254"/>
                </a:cxn>
                <a:cxn ang="0">
                  <a:pos x="143" y="212"/>
                </a:cxn>
                <a:cxn ang="0">
                  <a:pos x="157" y="227"/>
                </a:cxn>
                <a:cxn ang="0">
                  <a:pos x="174" y="266"/>
                </a:cxn>
                <a:cxn ang="0">
                  <a:pos x="174" y="277"/>
                </a:cxn>
                <a:cxn ang="0">
                  <a:pos x="174" y="238"/>
                </a:cxn>
                <a:cxn ang="0">
                  <a:pos x="174" y="254"/>
                </a:cxn>
                <a:cxn ang="0">
                  <a:pos x="174" y="227"/>
                </a:cxn>
                <a:cxn ang="0">
                  <a:pos x="188" y="212"/>
                </a:cxn>
                <a:cxn ang="0">
                  <a:pos x="188" y="212"/>
                </a:cxn>
              </a:cxnLst>
              <a:rect l="0" t="0" r="r" b="b"/>
              <a:pathLst>
                <a:path w="330" h="316">
                  <a:moveTo>
                    <a:pt x="232" y="102"/>
                  </a:moveTo>
                  <a:cubicBezTo>
                    <a:pt x="207" y="132"/>
                    <a:pt x="185" y="142"/>
                    <a:pt x="174" y="144"/>
                  </a:cubicBezTo>
                  <a:cubicBezTo>
                    <a:pt x="174" y="141"/>
                    <a:pt x="174" y="141"/>
                    <a:pt x="174" y="141"/>
                  </a:cubicBezTo>
                  <a:cubicBezTo>
                    <a:pt x="209" y="131"/>
                    <a:pt x="230" y="95"/>
                    <a:pt x="230" y="95"/>
                  </a:cubicBezTo>
                  <a:cubicBezTo>
                    <a:pt x="254" y="104"/>
                    <a:pt x="277" y="99"/>
                    <a:pt x="277" y="99"/>
                  </a:cubicBezTo>
                  <a:cubicBezTo>
                    <a:pt x="319" y="88"/>
                    <a:pt x="318" y="39"/>
                    <a:pt x="318" y="39"/>
                  </a:cubicBezTo>
                  <a:cubicBezTo>
                    <a:pt x="299" y="99"/>
                    <a:pt x="233" y="89"/>
                    <a:pt x="229" y="88"/>
                  </a:cubicBezTo>
                  <a:cubicBezTo>
                    <a:pt x="225" y="87"/>
                    <a:pt x="224" y="91"/>
                    <a:pt x="224" y="91"/>
                  </a:cubicBezTo>
                  <a:cubicBezTo>
                    <a:pt x="222" y="95"/>
                    <a:pt x="222" y="95"/>
                    <a:pt x="222" y="95"/>
                  </a:cubicBezTo>
                  <a:cubicBezTo>
                    <a:pt x="207" y="125"/>
                    <a:pt x="186" y="136"/>
                    <a:pt x="174" y="141"/>
                  </a:cubicBezTo>
                  <a:cubicBezTo>
                    <a:pt x="174" y="138"/>
                    <a:pt x="174" y="138"/>
                    <a:pt x="174" y="138"/>
                  </a:cubicBezTo>
                  <a:cubicBezTo>
                    <a:pt x="203" y="125"/>
                    <a:pt x="219" y="92"/>
                    <a:pt x="221" y="88"/>
                  </a:cubicBezTo>
                  <a:cubicBezTo>
                    <a:pt x="223" y="83"/>
                    <a:pt x="225" y="84"/>
                    <a:pt x="225" y="84"/>
                  </a:cubicBezTo>
                  <a:cubicBezTo>
                    <a:pt x="260" y="87"/>
                    <a:pt x="281" y="76"/>
                    <a:pt x="281" y="76"/>
                  </a:cubicBezTo>
                  <a:cubicBezTo>
                    <a:pt x="330" y="51"/>
                    <a:pt x="305" y="0"/>
                    <a:pt x="305" y="0"/>
                  </a:cubicBezTo>
                  <a:cubicBezTo>
                    <a:pt x="306" y="70"/>
                    <a:pt x="229" y="74"/>
                    <a:pt x="223" y="75"/>
                  </a:cubicBezTo>
                  <a:cubicBezTo>
                    <a:pt x="216" y="76"/>
                    <a:pt x="215" y="83"/>
                    <a:pt x="215" y="83"/>
                  </a:cubicBezTo>
                  <a:cubicBezTo>
                    <a:pt x="206" y="115"/>
                    <a:pt x="186" y="130"/>
                    <a:pt x="174" y="137"/>
                  </a:cubicBezTo>
                  <a:cubicBezTo>
                    <a:pt x="174" y="113"/>
                    <a:pt x="174" y="113"/>
                    <a:pt x="174" y="113"/>
                  </a:cubicBezTo>
                  <a:cubicBezTo>
                    <a:pt x="181" y="110"/>
                    <a:pt x="185" y="104"/>
                    <a:pt x="185" y="96"/>
                  </a:cubicBezTo>
                  <a:cubicBezTo>
                    <a:pt x="185" y="85"/>
                    <a:pt x="175" y="78"/>
                    <a:pt x="165" y="78"/>
                  </a:cubicBezTo>
                  <a:cubicBezTo>
                    <a:pt x="165" y="78"/>
                    <a:pt x="165" y="78"/>
                    <a:pt x="165" y="78"/>
                  </a:cubicBezTo>
                  <a:cubicBezTo>
                    <a:pt x="165" y="78"/>
                    <a:pt x="165" y="78"/>
                    <a:pt x="165" y="78"/>
                  </a:cubicBezTo>
                  <a:cubicBezTo>
                    <a:pt x="155" y="78"/>
                    <a:pt x="145" y="85"/>
                    <a:pt x="145" y="96"/>
                  </a:cubicBezTo>
                  <a:cubicBezTo>
                    <a:pt x="145" y="104"/>
                    <a:pt x="150" y="110"/>
                    <a:pt x="157" y="113"/>
                  </a:cubicBezTo>
                  <a:cubicBezTo>
                    <a:pt x="157" y="137"/>
                    <a:pt x="157" y="137"/>
                    <a:pt x="157" y="137"/>
                  </a:cubicBezTo>
                  <a:cubicBezTo>
                    <a:pt x="145" y="130"/>
                    <a:pt x="125" y="115"/>
                    <a:pt x="115" y="83"/>
                  </a:cubicBezTo>
                  <a:cubicBezTo>
                    <a:pt x="115" y="83"/>
                    <a:pt x="114" y="76"/>
                    <a:pt x="108" y="75"/>
                  </a:cubicBezTo>
                  <a:cubicBezTo>
                    <a:pt x="101" y="74"/>
                    <a:pt x="24" y="70"/>
                    <a:pt x="26" y="0"/>
                  </a:cubicBezTo>
                  <a:cubicBezTo>
                    <a:pt x="26" y="0"/>
                    <a:pt x="0" y="51"/>
                    <a:pt x="50" y="76"/>
                  </a:cubicBezTo>
                  <a:cubicBezTo>
                    <a:pt x="50" y="76"/>
                    <a:pt x="71" y="87"/>
                    <a:pt x="105" y="84"/>
                  </a:cubicBezTo>
                  <a:cubicBezTo>
                    <a:pt x="105" y="84"/>
                    <a:pt x="108" y="83"/>
                    <a:pt x="110" y="88"/>
                  </a:cubicBezTo>
                  <a:cubicBezTo>
                    <a:pt x="111" y="92"/>
                    <a:pt x="128" y="125"/>
                    <a:pt x="157" y="138"/>
                  </a:cubicBezTo>
                  <a:cubicBezTo>
                    <a:pt x="157" y="141"/>
                    <a:pt x="157" y="141"/>
                    <a:pt x="157" y="141"/>
                  </a:cubicBezTo>
                  <a:cubicBezTo>
                    <a:pt x="145" y="136"/>
                    <a:pt x="124" y="125"/>
                    <a:pt x="108" y="95"/>
                  </a:cubicBezTo>
                  <a:cubicBezTo>
                    <a:pt x="106" y="91"/>
                    <a:pt x="106" y="91"/>
                    <a:pt x="106" y="91"/>
                  </a:cubicBezTo>
                  <a:cubicBezTo>
                    <a:pt x="106" y="91"/>
                    <a:pt x="105" y="87"/>
                    <a:pt x="101" y="88"/>
                  </a:cubicBezTo>
                  <a:cubicBezTo>
                    <a:pt x="97" y="89"/>
                    <a:pt x="32" y="99"/>
                    <a:pt x="13" y="39"/>
                  </a:cubicBezTo>
                  <a:cubicBezTo>
                    <a:pt x="13" y="39"/>
                    <a:pt x="12" y="88"/>
                    <a:pt x="54" y="99"/>
                  </a:cubicBezTo>
                  <a:cubicBezTo>
                    <a:pt x="54" y="99"/>
                    <a:pt x="77" y="104"/>
                    <a:pt x="101" y="95"/>
                  </a:cubicBezTo>
                  <a:cubicBezTo>
                    <a:pt x="101" y="95"/>
                    <a:pt x="122" y="131"/>
                    <a:pt x="157" y="141"/>
                  </a:cubicBezTo>
                  <a:cubicBezTo>
                    <a:pt x="157" y="144"/>
                    <a:pt x="157" y="144"/>
                    <a:pt x="157" y="144"/>
                  </a:cubicBezTo>
                  <a:cubicBezTo>
                    <a:pt x="146" y="142"/>
                    <a:pt x="124" y="132"/>
                    <a:pt x="99" y="102"/>
                  </a:cubicBezTo>
                  <a:cubicBezTo>
                    <a:pt x="99" y="102"/>
                    <a:pt x="53" y="118"/>
                    <a:pt x="23" y="87"/>
                  </a:cubicBezTo>
                  <a:cubicBezTo>
                    <a:pt x="23" y="88"/>
                    <a:pt x="24" y="89"/>
                    <a:pt x="24" y="90"/>
                  </a:cubicBezTo>
                  <a:cubicBezTo>
                    <a:pt x="28" y="98"/>
                    <a:pt x="33" y="105"/>
                    <a:pt x="38" y="113"/>
                  </a:cubicBezTo>
                  <a:cubicBezTo>
                    <a:pt x="51" y="121"/>
                    <a:pt x="70" y="124"/>
                    <a:pt x="96" y="109"/>
                  </a:cubicBezTo>
                  <a:cubicBezTo>
                    <a:pt x="96" y="109"/>
                    <a:pt x="132" y="141"/>
                    <a:pt x="157" y="145"/>
                  </a:cubicBezTo>
                  <a:cubicBezTo>
                    <a:pt x="157" y="193"/>
                    <a:pt x="157" y="193"/>
                    <a:pt x="157" y="193"/>
                  </a:cubicBezTo>
                  <a:cubicBezTo>
                    <a:pt x="156" y="193"/>
                    <a:pt x="156" y="193"/>
                    <a:pt x="156" y="193"/>
                  </a:cubicBezTo>
                  <a:cubicBezTo>
                    <a:pt x="136" y="171"/>
                    <a:pt x="139" y="164"/>
                    <a:pt x="139" y="163"/>
                  </a:cubicBezTo>
                  <a:cubicBezTo>
                    <a:pt x="141" y="161"/>
                    <a:pt x="147" y="160"/>
                    <a:pt x="151" y="160"/>
                  </a:cubicBezTo>
                  <a:cubicBezTo>
                    <a:pt x="154" y="161"/>
                    <a:pt x="155" y="158"/>
                    <a:pt x="156" y="155"/>
                  </a:cubicBezTo>
                  <a:cubicBezTo>
                    <a:pt x="156" y="152"/>
                    <a:pt x="146" y="148"/>
                    <a:pt x="143" y="147"/>
                  </a:cubicBezTo>
                  <a:cubicBezTo>
                    <a:pt x="141" y="147"/>
                    <a:pt x="134" y="147"/>
                    <a:pt x="129" y="158"/>
                  </a:cubicBezTo>
                  <a:cubicBezTo>
                    <a:pt x="124" y="167"/>
                    <a:pt x="129" y="179"/>
                    <a:pt x="143" y="197"/>
                  </a:cubicBezTo>
                  <a:cubicBezTo>
                    <a:pt x="138" y="199"/>
                    <a:pt x="133" y="203"/>
                    <a:pt x="131" y="210"/>
                  </a:cubicBezTo>
                  <a:cubicBezTo>
                    <a:pt x="130" y="217"/>
                    <a:pt x="134" y="224"/>
                    <a:pt x="144" y="232"/>
                  </a:cubicBezTo>
                  <a:cubicBezTo>
                    <a:pt x="140" y="235"/>
                    <a:pt x="137" y="239"/>
                    <a:pt x="136" y="244"/>
                  </a:cubicBezTo>
                  <a:cubicBezTo>
                    <a:pt x="135" y="249"/>
                    <a:pt x="139" y="255"/>
                    <a:pt x="145" y="260"/>
                  </a:cubicBezTo>
                  <a:cubicBezTo>
                    <a:pt x="143" y="263"/>
                    <a:pt x="141" y="266"/>
                    <a:pt x="141" y="271"/>
                  </a:cubicBezTo>
                  <a:cubicBezTo>
                    <a:pt x="140" y="277"/>
                    <a:pt x="144" y="283"/>
                    <a:pt x="152" y="289"/>
                  </a:cubicBezTo>
                  <a:cubicBezTo>
                    <a:pt x="153" y="290"/>
                    <a:pt x="154" y="290"/>
                    <a:pt x="156" y="290"/>
                  </a:cubicBezTo>
                  <a:cubicBezTo>
                    <a:pt x="156" y="290"/>
                    <a:pt x="156" y="290"/>
                    <a:pt x="157" y="290"/>
                  </a:cubicBezTo>
                  <a:cubicBezTo>
                    <a:pt x="157" y="297"/>
                    <a:pt x="157" y="297"/>
                    <a:pt x="157" y="297"/>
                  </a:cubicBezTo>
                  <a:cubicBezTo>
                    <a:pt x="157" y="298"/>
                    <a:pt x="157" y="298"/>
                    <a:pt x="157" y="298"/>
                  </a:cubicBezTo>
                  <a:cubicBezTo>
                    <a:pt x="161" y="314"/>
                    <a:pt x="161" y="314"/>
                    <a:pt x="161" y="314"/>
                  </a:cubicBezTo>
                  <a:cubicBezTo>
                    <a:pt x="161" y="315"/>
                    <a:pt x="162" y="316"/>
                    <a:pt x="163" y="316"/>
                  </a:cubicBezTo>
                  <a:cubicBezTo>
                    <a:pt x="167" y="316"/>
                    <a:pt x="167" y="316"/>
                    <a:pt x="167" y="316"/>
                  </a:cubicBezTo>
                  <a:cubicBezTo>
                    <a:pt x="168" y="316"/>
                    <a:pt x="169" y="315"/>
                    <a:pt x="169" y="314"/>
                  </a:cubicBezTo>
                  <a:cubicBezTo>
                    <a:pt x="174" y="298"/>
                    <a:pt x="174" y="298"/>
                    <a:pt x="174" y="298"/>
                  </a:cubicBezTo>
                  <a:cubicBezTo>
                    <a:pt x="174" y="298"/>
                    <a:pt x="174" y="298"/>
                    <a:pt x="174" y="297"/>
                  </a:cubicBezTo>
                  <a:cubicBezTo>
                    <a:pt x="174" y="290"/>
                    <a:pt x="174" y="290"/>
                    <a:pt x="174" y="290"/>
                  </a:cubicBezTo>
                  <a:cubicBezTo>
                    <a:pt x="174" y="290"/>
                    <a:pt x="175" y="290"/>
                    <a:pt x="175" y="290"/>
                  </a:cubicBezTo>
                  <a:cubicBezTo>
                    <a:pt x="176" y="290"/>
                    <a:pt x="177" y="290"/>
                    <a:pt x="178" y="289"/>
                  </a:cubicBezTo>
                  <a:cubicBezTo>
                    <a:pt x="186" y="283"/>
                    <a:pt x="190" y="277"/>
                    <a:pt x="190" y="271"/>
                  </a:cubicBezTo>
                  <a:cubicBezTo>
                    <a:pt x="190" y="266"/>
                    <a:pt x="188" y="263"/>
                    <a:pt x="185" y="260"/>
                  </a:cubicBezTo>
                  <a:cubicBezTo>
                    <a:pt x="192" y="255"/>
                    <a:pt x="195" y="249"/>
                    <a:pt x="195" y="244"/>
                  </a:cubicBezTo>
                  <a:cubicBezTo>
                    <a:pt x="194" y="239"/>
                    <a:pt x="191" y="235"/>
                    <a:pt x="187" y="232"/>
                  </a:cubicBezTo>
                  <a:cubicBezTo>
                    <a:pt x="197" y="224"/>
                    <a:pt x="201" y="217"/>
                    <a:pt x="199" y="210"/>
                  </a:cubicBezTo>
                  <a:cubicBezTo>
                    <a:pt x="198" y="203"/>
                    <a:pt x="193" y="199"/>
                    <a:pt x="187" y="197"/>
                  </a:cubicBezTo>
                  <a:cubicBezTo>
                    <a:pt x="202" y="179"/>
                    <a:pt x="207" y="167"/>
                    <a:pt x="202" y="158"/>
                  </a:cubicBezTo>
                  <a:cubicBezTo>
                    <a:pt x="196" y="147"/>
                    <a:pt x="189" y="147"/>
                    <a:pt x="188" y="147"/>
                  </a:cubicBezTo>
                  <a:cubicBezTo>
                    <a:pt x="184" y="148"/>
                    <a:pt x="175" y="152"/>
                    <a:pt x="175" y="155"/>
                  </a:cubicBezTo>
                  <a:cubicBezTo>
                    <a:pt x="175" y="158"/>
                    <a:pt x="177" y="161"/>
                    <a:pt x="180" y="160"/>
                  </a:cubicBezTo>
                  <a:cubicBezTo>
                    <a:pt x="183" y="160"/>
                    <a:pt x="190" y="161"/>
                    <a:pt x="191" y="163"/>
                  </a:cubicBezTo>
                  <a:cubicBezTo>
                    <a:pt x="192" y="164"/>
                    <a:pt x="194" y="171"/>
                    <a:pt x="175" y="193"/>
                  </a:cubicBezTo>
                  <a:cubicBezTo>
                    <a:pt x="175" y="193"/>
                    <a:pt x="174" y="193"/>
                    <a:pt x="174" y="193"/>
                  </a:cubicBezTo>
                  <a:cubicBezTo>
                    <a:pt x="174" y="145"/>
                    <a:pt x="174" y="145"/>
                    <a:pt x="174" y="145"/>
                  </a:cubicBezTo>
                  <a:cubicBezTo>
                    <a:pt x="199" y="141"/>
                    <a:pt x="234" y="109"/>
                    <a:pt x="234" y="109"/>
                  </a:cubicBezTo>
                  <a:cubicBezTo>
                    <a:pt x="261" y="124"/>
                    <a:pt x="280" y="121"/>
                    <a:pt x="293" y="113"/>
                  </a:cubicBezTo>
                  <a:cubicBezTo>
                    <a:pt x="298" y="105"/>
                    <a:pt x="302" y="98"/>
                    <a:pt x="306" y="90"/>
                  </a:cubicBezTo>
                  <a:cubicBezTo>
                    <a:pt x="307" y="89"/>
                    <a:pt x="307" y="88"/>
                    <a:pt x="308" y="87"/>
                  </a:cubicBezTo>
                  <a:cubicBezTo>
                    <a:pt x="278" y="118"/>
                    <a:pt x="232" y="102"/>
                    <a:pt x="232" y="102"/>
                  </a:cubicBezTo>
                  <a:close/>
                  <a:moveTo>
                    <a:pt x="157" y="277"/>
                  </a:moveTo>
                  <a:cubicBezTo>
                    <a:pt x="154" y="275"/>
                    <a:pt x="152" y="273"/>
                    <a:pt x="153" y="271"/>
                  </a:cubicBezTo>
                  <a:cubicBezTo>
                    <a:pt x="153" y="269"/>
                    <a:pt x="156" y="267"/>
                    <a:pt x="157" y="266"/>
                  </a:cubicBezTo>
                  <a:lnTo>
                    <a:pt x="157" y="277"/>
                  </a:lnTo>
                  <a:close/>
                  <a:moveTo>
                    <a:pt x="157" y="254"/>
                  </a:moveTo>
                  <a:cubicBezTo>
                    <a:pt x="149" y="249"/>
                    <a:pt x="148" y="246"/>
                    <a:pt x="148" y="245"/>
                  </a:cubicBezTo>
                  <a:cubicBezTo>
                    <a:pt x="148" y="243"/>
                    <a:pt x="153" y="240"/>
                    <a:pt x="157" y="238"/>
                  </a:cubicBezTo>
                  <a:lnTo>
                    <a:pt x="157" y="254"/>
                  </a:lnTo>
                  <a:close/>
                  <a:moveTo>
                    <a:pt x="157" y="227"/>
                  </a:moveTo>
                  <a:cubicBezTo>
                    <a:pt x="143" y="217"/>
                    <a:pt x="143" y="213"/>
                    <a:pt x="143" y="212"/>
                  </a:cubicBezTo>
                  <a:cubicBezTo>
                    <a:pt x="144" y="207"/>
                    <a:pt x="156" y="205"/>
                    <a:pt x="157" y="205"/>
                  </a:cubicBezTo>
                  <a:lnTo>
                    <a:pt x="157" y="227"/>
                  </a:lnTo>
                  <a:close/>
                  <a:moveTo>
                    <a:pt x="174" y="277"/>
                  </a:moveTo>
                  <a:cubicBezTo>
                    <a:pt x="174" y="266"/>
                    <a:pt x="174" y="266"/>
                    <a:pt x="174" y="266"/>
                  </a:cubicBezTo>
                  <a:cubicBezTo>
                    <a:pt x="175" y="267"/>
                    <a:pt x="178" y="269"/>
                    <a:pt x="178" y="271"/>
                  </a:cubicBezTo>
                  <a:cubicBezTo>
                    <a:pt x="178" y="273"/>
                    <a:pt x="177" y="275"/>
                    <a:pt x="174" y="277"/>
                  </a:cubicBezTo>
                  <a:close/>
                  <a:moveTo>
                    <a:pt x="174" y="254"/>
                  </a:moveTo>
                  <a:cubicBezTo>
                    <a:pt x="174" y="238"/>
                    <a:pt x="174" y="238"/>
                    <a:pt x="174" y="238"/>
                  </a:cubicBezTo>
                  <a:cubicBezTo>
                    <a:pt x="178" y="240"/>
                    <a:pt x="183" y="243"/>
                    <a:pt x="183" y="245"/>
                  </a:cubicBezTo>
                  <a:cubicBezTo>
                    <a:pt x="183" y="246"/>
                    <a:pt x="181" y="249"/>
                    <a:pt x="174" y="254"/>
                  </a:cubicBezTo>
                  <a:close/>
                  <a:moveTo>
                    <a:pt x="188" y="212"/>
                  </a:moveTo>
                  <a:cubicBezTo>
                    <a:pt x="188" y="213"/>
                    <a:pt x="188" y="217"/>
                    <a:pt x="174" y="227"/>
                  </a:cubicBezTo>
                  <a:cubicBezTo>
                    <a:pt x="174" y="205"/>
                    <a:pt x="174" y="205"/>
                    <a:pt x="174" y="205"/>
                  </a:cubicBezTo>
                  <a:cubicBezTo>
                    <a:pt x="175" y="205"/>
                    <a:pt x="187" y="207"/>
                    <a:pt x="188" y="212"/>
                  </a:cubicBezTo>
                  <a:close/>
                  <a:moveTo>
                    <a:pt x="188" y="212"/>
                  </a:moveTo>
                  <a:cubicBezTo>
                    <a:pt x="188" y="212"/>
                    <a:pt x="188" y="212"/>
                    <a:pt x="188" y="2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3"/>
            <p:cNvSpPr>
              <a:spLocks noEditPoints="1"/>
            </p:cNvSpPr>
            <p:nvPr/>
          </p:nvSpPr>
          <p:spPr bwMode="auto">
            <a:xfrm>
              <a:off x="5352144" y="2080911"/>
              <a:ext cx="110520" cy="39839"/>
            </a:xfrm>
            <a:custGeom>
              <a:avLst/>
              <a:gdLst/>
              <a:ahLst/>
              <a:cxnLst>
                <a:cxn ang="0">
                  <a:pos x="14" y="0"/>
                </a:cxn>
                <a:cxn ang="0">
                  <a:pos x="0" y="14"/>
                </a:cxn>
                <a:cxn ang="0">
                  <a:pos x="42" y="6"/>
                </a:cxn>
                <a:cxn ang="0">
                  <a:pos x="14" y="0"/>
                </a:cxn>
                <a:cxn ang="0">
                  <a:pos x="14" y="0"/>
                </a:cxn>
                <a:cxn ang="0">
                  <a:pos x="14" y="0"/>
                </a:cxn>
              </a:cxnLst>
              <a:rect l="0" t="0" r="r" b="b"/>
              <a:pathLst>
                <a:path w="42" h="15">
                  <a:moveTo>
                    <a:pt x="14" y="0"/>
                  </a:moveTo>
                  <a:cubicBezTo>
                    <a:pt x="14" y="0"/>
                    <a:pt x="13" y="11"/>
                    <a:pt x="0" y="14"/>
                  </a:cubicBezTo>
                  <a:cubicBezTo>
                    <a:pt x="0" y="14"/>
                    <a:pt x="23" y="15"/>
                    <a:pt x="42" y="6"/>
                  </a:cubicBezTo>
                  <a:lnTo>
                    <a:pt x="14" y="0"/>
                  </a:lnTo>
                  <a:close/>
                  <a:moveTo>
                    <a:pt x="14" y="0"/>
                  </a:moveTo>
                  <a:cubicBezTo>
                    <a:pt x="14" y="0"/>
                    <a:pt x="14" y="0"/>
                    <a:pt x="1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4"/>
            <p:cNvSpPr>
              <a:spLocks noEditPoints="1"/>
            </p:cNvSpPr>
            <p:nvPr/>
          </p:nvSpPr>
          <p:spPr bwMode="auto">
            <a:xfrm>
              <a:off x="5227487" y="2006374"/>
              <a:ext cx="259594" cy="77107"/>
            </a:xfrm>
            <a:custGeom>
              <a:avLst/>
              <a:gdLst/>
              <a:ahLst/>
              <a:cxnLst>
                <a:cxn ang="0">
                  <a:pos x="50" y="9"/>
                </a:cxn>
                <a:cxn ang="0">
                  <a:pos x="98" y="29"/>
                </a:cxn>
                <a:cxn ang="0">
                  <a:pos x="51" y="0"/>
                </a:cxn>
                <a:cxn ang="0">
                  <a:pos x="0" y="10"/>
                </a:cxn>
                <a:cxn ang="0">
                  <a:pos x="13" y="27"/>
                </a:cxn>
                <a:cxn ang="0">
                  <a:pos x="50" y="9"/>
                </a:cxn>
                <a:cxn ang="0">
                  <a:pos x="50" y="9"/>
                </a:cxn>
                <a:cxn ang="0">
                  <a:pos x="50" y="9"/>
                </a:cxn>
              </a:cxnLst>
              <a:rect l="0" t="0" r="r" b="b"/>
              <a:pathLst>
                <a:path w="98" h="29">
                  <a:moveTo>
                    <a:pt x="50" y="9"/>
                  </a:moveTo>
                  <a:cubicBezTo>
                    <a:pt x="50" y="9"/>
                    <a:pt x="89" y="28"/>
                    <a:pt x="98" y="29"/>
                  </a:cubicBezTo>
                  <a:cubicBezTo>
                    <a:pt x="98" y="29"/>
                    <a:pt x="68" y="16"/>
                    <a:pt x="51" y="0"/>
                  </a:cubicBezTo>
                  <a:cubicBezTo>
                    <a:pt x="51" y="0"/>
                    <a:pt x="26" y="16"/>
                    <a:pt x="0" y="10"/>
                  </a:cubicBezTo>
                  <a:cubicBezTo>
                    <a:pt x="4" y="16"/>
                    <a:pt x="9" y="22"/>
                    <a:pt x="13" y="27"/>
                  </a:cubicBezTo>
                  <a:cubicBezTo>
                    <a:pt x="24" y="28"/>
                    <a:pt x="36" y="24"/>
                    <a:pt x="50" y="9"/>
                  </a:cubicBezTo>
                  <a:close/>
                  <a:moveTo>
                    <a:pt x="50" y="9"/>
                  </a:moveTo>
                  <a:cubicBezTo>
                    <a:pt x="50" y="9"/>
                    <a:pt x="50" y="9"/>
                    <a:pt x="50" y="9"/>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5"/>
            <p:cNvSpPr>
              <a:spLocks noEditPoints="1"/>
            </p:cNvSpPr>
            <p:nvPr/>
          </p:nvSpPr>
          <p:spPr bwMode="auto">
            <a:xfrm>
              <a:off x="5272466" y="2043642"/>
              <a:ext cx="195338" cy="77107"/>
            </a:xfrm>
            <a:custGeom>
              <a:avLst/>
              <a:gdLst/>
              <a:ahLst/>
              <a:cxnLst>
                <a:cxn ang="0">
                  <a:pos x="39" y="8"/>
                </a:cxn>
                <a:cxn ang="0">
                  <a:pos x="74" y="16"/>
                </a:cxn>
                <a:cxn ang="0">
                  <a:pos x="35" y="0"/>
                </a:cxn>
                <a:cxn ang="0">
                  <a:pos x="0" y="18"/>
                </a:cxn>
                <a:cxn ang="0">
                  <a:pos x="5" y="23"/>
                </a:cxn>
                <a:cxn ang="0">
                  <a:pos x="39" y="8"/>
                </a:cxn>
                <a:cxn ang="0">
                  <a:pos x="39" y="8"/>
                </a:cxn>
                <a:cxn ang="0">
                  <a:pos x="39" y="8"/>
                </a:cxn>
              </a:cxnLst>
              <a:rect l="0" t="0" r="r" b="b"/>
              <a:pathLst>
                <a:path w="74" h="29">
                  <a:moveTo>
                    <a:pt x="39" y="8"/>
                  </a:moveTo>
                  <a:cubicBezTo>
                    <a:pt x="74" y="16"/>
                    <a:pt x="74" y="16"/>
                    <a:pt x="74" y="16"/>
                  </a:cubicBezTo>
                  <a:cubicBezTo>
                    <a:pt x="74" y="16"/>
                    <a:pt x="59" y="10"/>
                    <a:pt x="35" y="0"/>
                  </a:cubicBezTo>
                  <a:cubicBezTo>
                    <a:pt x="35" y="0"/>
                    <a:pt x="20" y="18"/>
                    <a:pt x="0" y="18"/>
                  </a:cubicBezTo>
                  <a:cubicBezTo>
                    <a:pt x="2" y="19"/>
                    <a:pt x="3" y="21"/>
                    <a:pt x="5" y="23"/>
                  </a:cubicBezTo>
                  <a:cubicBezTo>
                    <a:pt x="18" y="27"/>
                    <a:pt x="35" y="29"/>
                    <a:pt x="39" y="8"/>
                  </a:cubicBezTo>
                  <a:close/>
                  <a:moveTo>
                    <a:pt x="39" y="8"/>
                  </a:moveTo>
                  <a:cubicBezTo>
                    <a:pt x="39" y="8"/>
                    <a:pt x="39" y="8"/>
                    <a:pt x="39" y="8"/>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6"/>
            <p:cNvSpPr>
              <a:spLocks noEditPoints="1"/>
            </p:cNvSpPr>
            <p:nvPr/>
          </p:nvSpPr>
          <p:spPr bwMode="auto">
            <a:xfrm>
              <a:off x="5624589" y="2080911"/>
              <a:ext cx="110520" cy="39839"/>
            </a:xfrm>
            <a:custGeom>
              <a:avLst/>
              <a:gdLst/>
              <a:ahLst/>
              <a:cxnLst>
                <a:cxn ang="0">
                  <a:pos x="28" y="0"/>
                </a:cxn>
                <a:cxn ang="0">
                  <a:pos x="0" y="6"/>
                </a:cxn>
                <a:cxn ang="0">
                  <a:pos x="42" y="14"/>
                </a:cxn>
                <a:cxn ang="0">
                  <a:pos x="28" y="0"/>
                </a:cxn>
                <a:cxn ang="0">
                  <a:pos x="28" y="0"/>
                </a:cxn>
                <a:cxn ang="0">
                  <a:pos x="28" y="0"/>
                </a:cxn>
              </a:cxnLst>
              <a:rect l="0" t="0" r="r" b="b"/>
              <a:pathLst>
                <a:path w="42" h="15">
                  <a:moveTo>
                    <a:pt x="28" y="0"/>
                  </a:moveTo>
                  <a:cubicBezTo>
                    <a:pt x="0" y="6"/>
                    <a:pt x="0" y="6"/>
                    <a:pt x="0" y="6"/>
                  </a:cubicBezTo>
                  <a:cubicBezTo>
                    <a:pt x="19" y="15"/>
                    <a:pt x="42" y="14"/>
                    <a:pt x="42" y="14"/>
                  </a:cubicBezTo>
                  <a:cubicBezTo>
                    <a:pt x="29" y="11"/>
                    <a:pt x="28" y="0"/>
                    <a:pt x="28" y="0"/>
                  </a:cubicBezTo>
                  <a:close/>
                  <a:moveTo>
                    <a:pt x="28" y="0"/>
                  </a:moveTo>
                  <a:cubicBezTo>
                    <a:pt x="28" y="0"/>
                    <a:pt x="28" y="0"/>
                    <a:pt x="28"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7"/>
            <p:cNvSpPr>
              <a:spLocks noEditPoints="1"/>
            </p:cNvSpPr>
            <p:nvPr/>
          </p:nvSpPr>
          <p:spPr bwMode="auto">
            <a:xfrm>
              <a:off x="5600171" y="2006374"/>
              <a:ext cx="259594" cy="77107"/>
            </a:xfrm>
            <a:custGeom>
              <a:avLst/>
              <a:gdLst/>
              <a:ahLst/>
              <a:cxnLst>
                <a:cxn ang="0">
                  <a:pos x="47" y="0"/>
                </a:cxn>
                <a:cxn ang="0">
                  <a:pos x="0" y="29"/>
                </a:cxn>
                <a:cxn ang="0">
                  <a:pos x="48" y="9"/>
                </a:cxn>
                <a:cxn ang="0">
                  <a:pos x="85" y="27"/>
                </a:cxn>
                <a:cxn ang="0">
                  <a:pos x="98" y="10"/>
                </a:cxn>
                <a:cxn ang="0">
                  <a:pos x="47" y="0"/>
                </a:cxn>
                <a:cxn ang="0">
                  <a:pos x="47" y="0"/>
                </a:cxn>
                <a:cxn ang="0">
                  <a:pos x="47" y="0"/>
                </a:cxn>
              </a:cxnLst>
              <a:rect l="0" t="0" r="r" b="b"/>
              <a:pathLst>
                <a:path w="98" h="29">
                  <a:moveTo>
                    <a:pt x="47" y="0"/>
                  </a:moveTo>
                  <a:cubicBezTo>
                    <a:pt x="30" y="16"/>
                    <a:pt x="0" y="29"/>
                    <a:pt x="0" y="29"/>
                  </a:cubicBezTo>
                  <a:cubicBezTo>
                    <a:pt x="9" y="28"/>
                    <a:pt x="48" y="9"/>
                    <a:pt x="48" y="9"/>
                  </a:cubicBezTo>
                  <a:cubicBezTo>
                    <a:pt x="61" y="24"/>
                    <a:pt x="74" y="28"/>
                    <a:pt x="85" y="27"/>
                  </a:cubicBezTo>
                  <a:cubicBezTo>
                    <a:pt x="89" y="22"/>
                    <a:pt x="94" y="16"/>
                    <a:pt x="98" y="10"/>
                  </a:cubicBezTo>
                  <a:cubicBezTo>
                    <a:pt x="72" y="16"/>
                    <a:pt x="47" y="0"/>
                    <a:pt x="47" y="0"/>
                  </a:cubicBezTo>
                  <a:close/>
                  <a:moveTo>
                    <a:pt x="47" y="0"/>
                  </a:moveTo>
                  <a:cubicBezTo>
                    <a:pt x="47" y="0"/>
                    <a:pt x="47" y="0"/>
                    <a:pt x="47"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28"/>
            <p:cNvSpPr>
              <a:spLocks noEditPoints="1"/>
            </p:cNvSpPr>
            <p:nvPr/>
          </p:nvSpPr>
          <p:spPr bwMode="auto">
            <a:xfrm>
              <a:off x="5619448" y="2043642"/>
              <a:ext cx="195338" cy="77107"/>
            </a:xfrm>
            <a:custGeom>
              <a:avLst/>
              <a:gdLst/>
              <a:ahLst/>
              <a:cxnLst>
                <a:cxn ang="0">
                  <a:pos x="39" y="0"/>
                </a:cxn>
                <a:cxn ang="0">
                  <a:pos x="0" y="16"/>
                </a:cxn>
                <a:cxn ang="0">
                  <a:pos x="35" y="8"/>
                </a:cxn>
                <a:cxn ang="0">
                  <a:pos x="69" y="23"/>
                </a:cxn>
                <a:cxn ang="0">
                  <a:pos x="74" y="18"/>
                </a:cxn>
                <a:cxn ang="0">
                  <a:pos x="39" y="0"/>
                </a:cxn>
                <a:cxn ang="0">
                  <a:pos x="39" y="0"/>
                </a:cxn>
                <a:cxn ang="0">
                  <a:pos x="39" y="0"/>
                </a:cxn>
              </a:cxnLst>
              <a:rect l="0" t="0" r="r" b="b"/>
              <a:pathLst>
                <a:path w="74" h="29">
                  <a:moveTo>
                    <a:pt x="39" y="0"/>
                  </a:moveTo>
                  <a:cubicBezTo>
                    <a:pt x="14" y="10"/>
                    <a:pt x="0" y="16"/>
                    <a:pt x="0" y="16"/>
                  </a:cubicBezTo>
                  <a:cubicBezTo>
                    <a:pt x="35" y="8"/>
                    <a:pt x="35" y="8"/>
                    <a:pt x="35" y="8"/>
                  </a:cubicBezTo>
                  <a:cubicBezTo>
                    <a:pt x="38" y="29"/>
                    <a:pt x="56" y="27"/>
                    <a:pt x="69" y="23"/>
                  </a:cubicBezTo>
                  <a:cubicBezTo>
                    <a:pt x="71" y="21"/>
                    <a:pt x="72" y="19"/>
                    <a:pt x="74" y="18"/>
                  </a:cubicBezTo>
                  <a:cubicBezTo>
                    <a:pt x="54" y="18"/>
                    <a:pt x="39" y="0"/>
                    <a:pt x="39" y="0"/>
                  </a:cubicBezTo>
                  <a:close/>
                  <a:moveTo>
                    <a:pt x="39" y="0"/>
                  </a:moveTo>
                  <a:cubicBezTo>
                    <a:pt x="39" y="0"/>
                    <a:pt x="39" y="0"/>
                    <a:pt x="39"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a:grpSpLocks noChangeAspect="1"/>
          </p:cNvGrpSpPr>
          <p:nvPr/>
        </p:nvGrpSpPr>
        <p:grpSpPr>
          <a:xfrm>
            <a:off x="2251505" y="2805367"/>
            <a:ext cx="640080" cy="529199"/>
            <a:chOff x="7309384" y="1676401"/>
            <a:chExt cx="752687" cy="622300"/>
          </a:xfrm>
          <a:solidFill>
            <a:schemeClr val="bg1"/>
          </a:solidFill>
          <a:effectLst>
            <a:outerShdw blurRad="50800" dist="38100" dir="2700000" algn="tl" rotWithShape="0">
              <a:prstClr val="black">
                <a:alpha val="40000"/>
              </a:prstClr>
            </a:outerShdw>
          </a:effectLst>
        </p:grpSpPr>
        <p:sp>
          <p:nvSpPr>
            <p:cNvPr id="41" name="Freeform 32"/>
            <p:cNvSpPr>
              <a:spLocks noEditPoints="1"/>
            </p:cNvSpPr>
            <p:nvPr/>
          </p:nvSpPr>
          <p:spPr bwMode="auto">
            <a:xfrm>
              <a:off x="7309384" y="1834050"/>
              <a:ext cx="361527" cy="464651"/>
            </a:xfrm>
            <a:custGeom>
              <a:avLst/>
              <a:gdLst/>
              <a:ahLst/>
              <a:cxnLst>
                <a:cxn ang="0">
                  <a:pos x="151" y="136"/>
                </a:cxn>
                <a:cxn ang="0">
                  <a:pos x="97" y="122"/>
                </a:cxn>
                <a:cxn ang="0">
                  <a:pos x="91" y="119"/>
                </a:cxn>
                <a:cxn ang="0">
                  <a:pos x="84" y="113"/>
                </a:cxn>
                <a:cxn ang="0">
                  <a:pos x="75" y="103"/>
                </a:cxn>
                <a:cxn ang="0">
                  <a:pos x="35" y="71"/>
                </a:cxn>
                <a:cxn ang="0">
                  <a:pos x="24" y="80"/>
                </a:cxn>
                <a:cxn ang="0">
                  <a:pos x="47" y="112"/>
                </a:cxn>
                <a:cxn ang="0">
                  <a:pos x="55" y="121"/>
                </a:cxn>
                <a:cxn ang="0">
                  <a:pos x="62" y="129"/>
                </a:cxn>
                <a:cxn ang="0">
                  <a:pos x="46" y="117"/>
                </a:cxn>
                <a:cxn ang="0">
                  <a:pos x="42" y="112"/>
                </a:cxn>
                <a:cxn ang="0">
                  <a:pos x="38" y="105"/>
                </a:cxn>
                <a:cxn ang="0">
                  <a:pos x="33" y="98"/>
                </a:cxn>
                <a:cxn ang="0">
                  <a:pos x="25" y="88"/>
                </a:cxn>
                <a:cxn ang="0">
                  <a:pos x="21" y="83"/>
                </a:cxn>
                <a:cxn ang="0">
                  <a:pos x="28" y="66"/>
                </a:cxn>
                <a:cxn ang="0">
                  <a:pos x="24" y="29"/>
                </a:cxn>
                <a:cxn ang="0">
                  <a:pos x="13" y="1"/>
                </a:cxn>
                <a:cxn ang="0">
                  <a:pos x="8" y="2"/>
                </a:cxn>
                <a:cxn ang="0">
                  <a:pos x="4" y="21"/>
                </a:cxn>
                <a:cxn ang="0">
                  <a:pos x="1" y="74"/>
                </a:cxn>
                <a:cxn ang="0">
                  <a:pos x="38" y="155"/>
                </a:cxn>
                <a:cxn ang="0">
                  <a:pos x="108" y="200"/>
                </a:cxn>
                <a:cxn ang="0">
                  <a:pos x="122" y="223"/>
                </a:cxn>
                <a:cxn ang="0">
                  <a:pos x="122" y="248"/>
                </a:cxn>
                <a:cxn ang="0">
                  <a:pos x="190" y="248"/>
                </a:cxn>
                <a:cxn ang="0">
                  <a:pos x="190" y="225"/>
                </a:cxn>
                <a:cxn ang="0">
                  <a:pos x="191" y="212"/>
                </a:cxn>
                <a:cxn ang="0">
                  <a:pos x="191" y="194"/>
                </a:cxn>
                <a:cxn ang="0">
                  <a:pos x="151" y="136"/>
                </a:cxn>
                <a:cxn ang="0">
                  <a:pos x="151" y="136"/>
                </a:cxn>
                <a:cxn ang="0">
                  <a:pos x="151" y="136"/>
                </a:cxn>
              </a:cxnLst>
              <a:rect l="0" t="0" r="r" b="b"/>
              <a:pathLst>
                <a:path w="193" h="248">
                  <a:moveTo>
                    <a:pt x="151" y="136"/>
                  </a:moveTo>
                  <a:cubicBezTo>
                    <a:pt x="149" y="135"/>
                    <a:pt x="135" y="124"/>
                    <a:pt x="97" y="122"/>
                  </a:cubicBezTo>
                  <a:cubicBezTo>
                    <a:pt x="95" y="121"/>
                    <a:pt x="93" y="120"/>
                    <a:pt x="91" y="119"/>
                  </a:cubicBezTo>
                  <a:cubicBezTo>
                    <a:pt x="88" y="117"/>
                    <a:pt x="86" y="115"/>
                    <a:pt x="84" y="113"/>
                  </a:cubicBezTo>
                  <a:cubicBezTo>
                    <a:pt x="81" y="110"/>
                    <a:pt x="78" y="107"/>
                    <a:pt x="75" y="103"/>
                  </a:cubicBezTo>
                  <a:cubicBezTo>
                    <a:pt x="56" y="77"/>
                    <a:pt x="38" y="72"/>
                    <a:pt x="35" y="71"/>
                  </a:cubicBezTo>
                  <a:cubicBezTo>
                    <a:pt x="32" y="69"/>
                    <a:pt x="18" y="71"/>
                    <a:pt x="24" y="80"/>
                  </a:cubicBezTo>
                  <a:cubicBezTo>
                    <a:pt x="25" y="80"/>
                    <a:pt x="46" y="110"/>
                    <a:pt x="47" y="112"/>
                  </a:cubicBezTo>
                  <a:cubicBezTo>
                    <a:pt x="50" y="116"/>
                    <a:pt x="52" y="118"/>
                    <a:pt x="55" y="121"/>
                  </a:cubicBezTo>
                  <a:cubicBezTo>
                    <a:pt x="57" y="124"/>
                    <a:pt x="60" y="126"/>
                    <a:pt x="62" y="129"/>
                  </a:cubicBezTo>
                  <a:cubicBezTo>
                    <a:pt x="62" y="129"/>
                    <a:pt x="49" y="121"/>
                    <a:pt x="46" y="117"/>
                  </a:cubicBezTo>
                  <a:cubicBezTo>
                    <a:pt x="44" y="116"/>
                    <a:pt x="43" y="113"/>
                    <a:pt x="42" y="112"/>
                  </a:cubicBezTo>
                  <a:cubicBezTo>
                    <a:pt x="41" y="109"/>
                    <a:pt x="40" y="107"/>
                    <a:pt x="38" y="105"/>
                  </a:cubicBezTo>
                  <a:cubicBezTo>
                    <a:pt x="36" y="103"/>
                    <a:pt x="35" y="100"/>
                    <a:pt x="33" y="98"/>
                  </a:cubicBezTo>
                  <a:cubicBezTo>
                    <a:pt x="30" y="95"/>
                    <a:pt x="28" y="91"/>
                    <a:pt x="25" y="88"/>
                  </a:cubicBezTo>
                  <a:cubicBezTo>
                    <a:pt x="24" y="86"/>
                    <a:pt x="22" y="85"/>
                    <a:pt x="21" y="83"/>
                  </a:cubicBezTo>
                  <a:cubicBezTo>
                    <a:pt x="14" y="72"/>
                    <a:pt x="21" y="67"/>
                    <a:pt x="28" y="66"/>
                  </a:cubicBezTo>
                  <a:cubicBezTo>
                    <a:pt x="28" y="65"/>
                    <a:pt x="25" y="34"/>
                    <a:pt x="24" y="29"/>
                  </a:cubicBezTo>
                  <a:cubicBezTo>
                    <a:pt x="23" y="15"/>
                    <a:pt x="21" y="4"/>
                    <a:pt x="13" y="1"/>
                  </a:cubicBezTo>
                  <a:cubicBezTo>
                    <a:pt x="11" y="0"/>
                    <a:pt x="9" y="0"/>
                    <a:pt x="8" y="2"/>
                  </a:cubicBezTo>
                  <a:cubicBezTo>
                    <a:pt x="6" y="4"/>
                    <a:pt x="4" y="15"/>
                    <a:pt x="4" y="21"/>
                  </a:cubicBezTo>
                  <a:cubicBezTo>
                    <a:pt x="4" y="21"/>
                    <a:pt x="0" y="57"/>
                    <a:pt x="1" y="74"/>
                  </a:cubicBezTo>
                  <a:cubicBezTo>
                    <a:pt x="2" y="83"/>
                    <a:pt x="30" y="145"/>
                    <a:pt x="38" y="155"/>
                  </a:cubicBezTo>
                  <a:cubicBezTo>
                    <a:pt x="46" y="164"/>
                    <a:pt x="108" y="200"/>
                    <a:pt x="108" y="200"/>
                  </a:cubicBezTo>
                  <a:cubicBezTo>
                    <a:pt x="111" y="202"/>
                    <a:pt x="122" y="211"/>
                    <a:pt x="122" y="223"/>
                  </a:cubicBezTo>
                  <a:cubicBezTo>
                    <a:pt x="122" y="248"/>
                    <a:pt x="122" y="248"/>
                    <a:pt x="122" y="248"/>
                  </a:cubicBezTo>
                  <a:cubicBezTo>
                    <a:pt x="190" y="248"/>
                    <a:pt x="190" y="248"/>
                    <a:pt x="190" y="248"/>
                  </a:cubicBezTo>
                  <a:cubicBezTo>
                    <a:pt x="190" y="225"/>
                    <a:pt x="190" y="225"/>
                    <a:pt x="190" y="225"/>
                  </a:cubicBezTo>
                  <a:cubicBezTo>
                    <a:pt x="190" y="221"/>
                    <a:pt x="191" y="216"/>
                    <a:pt x="191" y="212"/>
                  </a:cubicBezTo>
                  <a:cubicBezTo>
                    <a:pt x="193" y="207"/>
                    <a:pt x="192" y="198"/>
                    <a:pt x="191" y="194"/>
                  </a:cubicBezTo>
                  <a:cubicBezTo>
                    <a:pt x="183" y="159"/>
                    <a:pt x="154" y="138"/>
                    <a:pt x="151" y="136"/>
                  </a:cubicBezTo>
                  <a:close/>
                  <a:moveTo>
                    <a:pt x="151" y="136"/>
                  </a:moveTo>
                  <a:cubicBezTo>
                    <a:pt x="151" y="136"/>
                    <a:pt x="151" y="136"/>
                    <a:pt x="151" y="13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p:cNvSpPr>
              <a:spLocks noEditPoints="1"/>
            </p:cNvSpPr>
            <p:nvPr/>
          </p:nvSpPr>
          <p:spPr bwMode="auto">
            <a:xfrm>
              <a:off x="7700544" y="1834050"/>
              <a:ext cx="361527" cy="464651"/>
            </a:xfrm>
            <a:custGeom>
              <a:avLst/>
              <a:gdLst/>
              <a:ahLst/>
              <a:cxnLst>
                <a:cxn ang="0">
                  <a:pos x="189" y="21"/>
                </a:cxn>
                <a:cxn ang="0">
                  <a:pos x="186" y="2"/>
                </a:cxn>
                <a:cxn ang="0">
                  <a:pos x="180" y="1"/>
                </a:cxn>
                <a:cxn ang="0">
                  <a:pos x="169" y="29"/>
                </a:cxn>
                <a:cxn ang="0">
                  <a:pos x="165" y="66"/>
                </a:cxn>
                <a:cxn ang="0">
                  <a:pos x="173" y="83"/>
                </a:cxn>
                <a:cxn ang="0">
                  <a:pos x="168" y="88"/>
                </a:cxn>
                <a:cxn ang="0">
                  <a:pos x="161" y="98"/>
                </a:cxn>
                <a:cxn ang="0">
                  <a:pos x="155" y="105"/>
                </a:cxn>
                <a:cxn ang="0">
                  <a:pos x="151" y="112"/>
                </a:cxn>
                <a:cxn ang="0">
                  <a:pos x="148" y="117"/>
                </a:cxn>
                <a:cxn ang="0">
                  <a:pos x="131" y="129"/>
                </a:cxn>
                <a:cxn ang="0">
                  <a:pos x="138" y="121"/>
                </a:cxn>
                <a:cxn ang="0">
                  <a:pos x="146" y="112"/>
                </a:cxn>
                <a:cxn ang="0">
                  <a:pos x="169" y="80"/>
                </a:cxn>
                <a:cxn ang="0">
                  <a:pos x="158" y="71"/>
                </a:cxn>
                <a:cxn ang="0">
                  <a:pos x="118" y="103"/>
                </a:cxn>
                <a:cxn ang="0">
                  <a:pos x="109" y="113"/>
                </a:cxn>
                <a:cxn ang="0">
                  <a:pos x="102" y="119"/>
                </a:cxn>
                <a:cxn ang="0">
                  <a:pos x="96" y="122"/>
                </a:cxn>
                <a:cxn ang="0">
                  <a:pos x="42" y="136"/>
                </a:cxn>
                <a:cxn ang="0">
                  <a:pos x="2" y="194"/>
                </a:cxn>
                <a:cxn ang="0">
                  <a:pos x="2" y="212"/>
                </a:cxn>
                <a:cxn ang="0">
                  <a:pos x="3" y="225"/>
                </a:cxn>
                <a:cxn ang="0">
                  <a:pos x="3" y="248"/>
                </a:cxn>
                <a:cxn ang="0">
                  <a:pos x="71" y="248"/>
                </a:cxn>
                <a:cxn ang="0">
                  <a:pos x="71" y="223"/>
                </a:cxn>
                <a:cxn ang="0">
                  <a:pos x="85" y="200"/>
                </a:cxn>
                <a:cxn ang="0">
                  <a:pos x="156" y="155"/>
                </a:cxn>
                <a:cxn ang="0">
                  <a:pos x="192" y="74"/>
                </a:cxn>
                <a:cxn ang="0">
                  <a:pos x="189" y="21"/>
                </a:cxn>
                <a:cxn ang="0">
                  <a:pos x="189" y="21"/>
                </a:cxn>
                <a:cxn ang="0">
                  <a:pos x="189" y="21"/>
                </a:cxn>
              </a:cxnLst>
              <a:rect l="0" t="0" r="r" b="b"/>
              <a:pathLst>
                <a:path w="193" h="248">
                  <a:moveTo>
                    <a:pt x="189" y="21"/>
                  </a:moveTo>
                  <a:cubicBezTo>
                    <a:pt x="189" y="15"/>
                    <a:pt x="188" y="4"/>
                    <a:pt x="186" y="2"/>
                  </a:cubicBezTo>
                  <a:cubicBezTo>
                    <a:pt x="184" y="0"/>
                    <a:pt x="183" y="0"/>
                    <a:pt x="180" y="1"/>
                  </a:cubicBezTo>
                  <a:cubicBezTo>
                    <a:pt x="172" y="4"/>
                    <a:pt x="170" y="15"/>
                    <a:pt x="169" y="29"/>
                  </a:cubicBezTo>
                  <a:cubicBezTo>
                    <a:pt x="168" y="34"/>
                    <a:pt x="165" y="65"/>
                    <a:pt x="165" y="66"/>
                  </a:cubicBezTo>
                  <a:cubicBezTo>
                    <a:pt x="172" y="67"/>
                    <a:pt x="179" y="72"/>
                    <a:pt x="173" y="83"/>
                  </a:cubicBezTo>
                  <a:cubicBezTo>
                    <a:pt x="171" y="85"/>
                    <a:pt x="170" y="86"/>
                    <a:pt x="168" y="88"/>
                  </a:cubicBezTo>
                  <a:cubicBezTo>
                    <a:pt x="165" y="91"/>
                    <a:pt x="163" y="95"/>
                    <a:pt x="161" y="98"/>
                  </a:cubicBezTo>
                  <a:cubicBezTo>
                    <a:pt x="159" y="100"/>
                    <a:pt x="157" y="103"/>
                    <a:pt x="155" y="105"/>
                  </a:cubicBezTo>
                  <a:cubicBezTo>
                    <a:pt x="154" y="107"/>
                    <a:pt x="152" y="109"/>
                    <a:pt x="151" y="112"/>
                  </a:cubicBezTo>
                  <a:cubicBezTo>
                    <a:pt x="150" y="113"/>
                    <a:pt x="149" y="116"/>
                    <a:pt x="148" y="117"/>
                  </a:cubicBezTo>
                  <a:cubicBezTo>
                    <a:pt x="144" y="121"/>
                    <a:pt x="131" y="129"/>
                    <a:pt x="131" y="129"/>
                  </a:cubicBezTo>
                  <a:cubicBezTo>
                    <a:pt x="133" y="126"/>
                    <a:pt x="136" y="124"/>
                    <a:pt x="138" y="121"/>
                  </a:cubicBezTo>
                  <a:cubicBezTo>
                    <a:pt x="141" y="118"/>
                    <a:pt x="144" y="116"/>
                    <a:pt x="146" y="112"/>
                  </a:cubicBezTo>
                  <a:cubicBezTo>
                    <a:pt x="147" y="110"/>
                    <a:pt x="168" y="80"/>
                    <a:pt x="169" y="80"/>
                  </a:cubicBezTo>
                  <a:cubicBezTo>
                    <a:pt x="175" y="71"/>
                    <a:pt x="162" y="69"/>
                    <a:pt x="158" y="71"/>
                  </a:cubicBezTo>
                  <a:cubicBezTo>
                    <a:pt x="155" y="72"/>
                    <a:pt x="137" y="77"/>
                    <a:pt x="118" y="103"/>
                  </a:cubicBezTo>
                  <a:cubicBezTo>
                    <a:pt x="115" y="107"/>
                    <a:pt x="112" y="110"/>
                    <a:pt x="109" y="113"/>
                  </a:cubicBezTo>
                  <a:cubicBezTo>
                    <a:pt x="107" y="115"/>
                    <a:pt x="105" y="117"/>
                    <a:pt x="102" y="119"/>
                  </a:cubicBezTo>
                  <a:cubicBezTo>
                    <a:pt x="100" y="120"/>
                    <a:pt x="98" y="121"/>
                    <a:pt x="96" y="122"/>
                  </a:cubicBezTo>
                  <a:cubicBezTo>
                    <a:pt x="58" y="124"/>
                    <a:pt x="44" y="135"/>
                    <a:pt x="42" y="136"/>
                  </a:cubicBezTo>
                  <a:cubicBezTo>
                    <a:pt x="39" y="138"/>
                    <a:pt x="10" y="159"/>
                    <a:pt x="2" y="194"/>
                  </a:cubicBezTo>
                  <a:cubicBezTo>
                    <a:pt x="1" y="198"/>
                    <a:pt x="0" y="207"/>
                    <a:pt x="2" y="212"/>
                  </a:cubicBezTo>
                  <a:cubicBezTo>
                    <a:pt x="2" y="216"/>
                    <a:pt x="3" y="221"/>
                    <a:pt x="3" y="225"/>
                  </a:cubicBezTo>
                  <a:cubicBezTo>
                    <a:pt x="3" y="248"/>
                    <a:pt x="3" y="248"/>
                    <a:pt x="3" y="248"/>
                  </a:cubicBezTo>
                  <a:cubicBezTo>
                    <a:pt x="71" y="248"/>
                    <a:pt x="71" y="248"/>
                    <a:pt x="71" y="248"/>
                  </a:cubicBezTo>
                  <a:cubicBezTo>
                    <a:pt x="71" y="223"/>
                    <a:pt x="71" y="223"/>
                    <a:pt x="71" y="223"/>
                  </a:cubicBezTo>
                  <a:cubicBezTo>
                    <a:pt x="71" y="211"/>
                    <a:pt x="83" y="202"/>
                    <a:pt x="85" y="200"/>
                  </a:cubicBezTo>
                  <a:cubicBezTo>
                    <a:pt x="85" y="200"/>
                    <a:pt x="148" y="164"/>
                    <a:pt x="156" y="155"/>
                  </a:cubicBezTo>
                  <a:cubicBezTo>
                    <a:pt x="164" y="145"/>
                    <a:pt x="192" y="83"/>
                    <a:pt x="192" y="74"/>
                  </a:cubicBezTo>
                  <a:cubicBezTo>
                    <a:pt x="193" y="57"/>
                    <a:pt x="189" y="21"/>
                    <a:pt x="189" y="21"/>
                  </a:cubicBezTo>
                  <a:close/>
                  <a:moveTo>
                    <a:pt x="189" y="21"/>
                  </a:moveTo>
                  <a:cubicBezTo>
                    <a:pt x="189" y="21"/>
                    <a:pt x="189" y="21"/>
                    <a:pt x="189" y="2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p:cNvSpPr>
              <a:spLocks noEditPoints="1"/>
            </p:cNvSpPr>
            <p:nvPr/>
          </p:nvSpPr>
          <p:spPr bwMode="auto">
            <a:xfrm>
              <a:off x="7457551" y="1676401"/>
              <a:ext cx="456354" cy="403013"/>
            </a:xfrm>
            <a:custGeom>
              <a:avLst/>
              <a:gdLst/>
              <a:ahLst/>
              <a:cxnLst>
                <a:cxn ang="0">
                  <a:pos x="163" y="185"/>
                </a:cxn>
                <a:cxn ang="0">
                  <a:pos x="240" y="84"/>
                </a:cxn>
                <a:cxn ang="0">
                  <a:pos x="229" y="26"/>
                </a:cxn>
                <a:cxn ang="0">
                  <a:pos x="176" y="0"/>
                </a:cxn>
                <a:cxn ang="0">
                  <a:pos x="170" y="0"/>
                </a:cxn>
                <a:cxn ang="0">
                  <a:pos x="122" y="17"/>
                </a:cxn>
                <a:cxn ang="0">
                  <a:pos x="74" y="0"/>
                </a:cxn>
                <a:cxn ang="0">
                  <a:pos x="68" y="0"/>
                </a:cxn>
                <a:cxn ang="0">
                  <a:pos x="15" y="26"/>
                </a:cxn>
                <a:cxn ang="0">
                  <a:pos x="4" y="84"/>
                </a:cxn>
                <a:cxn ang="0">
                  <a:pos x="81" y="185"/>
                </a:cxn>
                <a:cxn ang="0">
                  <a:pos x="102" y="206"/>
                </a:cxn>
                <a:cxn ang="0">
                  <a:pos x="122" y="215"/>
                </a:cxn>
                <a:cxn ang="0">
                  <a:pos x="142" y="206"/>
                </a:cxn>
                <a:cxn ang="0">
                  <a:pos x="163" y="185"/>
                </a:cxn>
                <a:cxn ang="0">
                  <a:pos x="81" y="40"/>
                </a:cxn>
                <a:cxn ang="0">
                  <a:pos x="44" y="73"/>
                </a:cxn>
                <a:cxn ang="0">
                  <a:pos x="34" y="83"/>
                </a:cxn>
                <a:cxn ang="0">
                  <a:pos x="24" y="73"/>
                </a:cxn>
                <a:cxn ang="0">
                  <a:pos x="81" y="20"/>
                </a:cxn>
                <a:cxn ang="0">
                  <a:pos x="91" y="30"/>
                </a:cxn>
                <a:cxn ang="0">
                  <a:pos x="81" y="40"/>
                </a:cxn>
                <a:cxn ang="0">
                  <a:pos x="81" y="40"/>
                </a:cxn>
                <a:cxn ang="0">
                  <a:pos x="81" y="40"/>
                </a:cxn>
              </a:cxnLst>
              <a:rect l="0" t="0" r="r" b="b"/>
              <a:pathLst>
                <a:path w="244" h="215">
                  <a:moveTo>
                    <a:pt x="163" y="185"/>
                  </a:moveTo>
                  <a:cubicBezTo>
                    <a:pt x="195" y="155"/>
                    <a:pt x="235" y="118"/>
                    <a:pt x="240" y="84"/>
                  </a:cubicBezTo>
                  <a:cubicBezTo>
                    <a:pt x="244" y="61"/>
                    <a:pt x="240" y="41"/>
                    <a:pt x="229" y="26"/>
                  </a:cubicBezTo>
                  <a:cubicBezTo>
                    <a:pt x="218" y="11"/>
                    <a:pt x="201" y="3"/>
                    <a:pt x="176" y="0"/>
                  </a:cubicBezTo>
                  <a:cubicBezTo>
                    <a:pt x="174" y="0"/>
                    <a:pt x="172" y="0"/>
                    <a:pt x="170" y="0"/>
                  </a:cubicBezTo>
                  <a:cubicBezTo>
                    <a:pt x="153" y="0"/>
                    <a:pt x="135" y="6"/>
                    <a:pt x="122" y="17"/>
                  </a:cubicBezTo>
                  <a:cubicBezTo>
                    <a:pt x="109" y="6"/>
                    <a:pt x="92" y="0"/>
                    <a:pt x="74" y="0"/>
                  </a:cubicBezTo>
                  <a:cubicBezTo>
                    <a:pt x="72" y="0"/>
                    <a:pt x="70" y="0"/>
                    <a:pt x="68" y="0"/>
                  </a:cubicBezTo>
                  <a:cubicBezTo>
                    <a:pt x="44" y="3"/>
                    <a:pt x="26" y="11"/>
                    <a:pt x="15" y="26"/>
                  </a:cubicBezTo>
                  <a:cubicBezTo>
                    <a:pt x="4" y="41"/>
                    <a:pt x="0" y="61"/>
                    <a:pt x="4" y="84"/>
                  </a:cubicBezTo>
                  <a:cubicBezTo>
                    <a:pt x="9" y="118"/>
                    <a:pt x="49" y="155"/>
                    <a:pt x="81" y="185"/>
                  </a:cubicBezTo>
                  <a:cubicBezTo>
                    <a:pt x="81" y="185"/>
                    <a:pt x="97" y="201"/>
                    <a:pt x="102" y="206"/>
                  </a:cubicBezTo>
                  <a:cubicBezTo>
                    <a:pt x="106" y="209"/>
                    <a:pt x="114" y="215"/>
                    <a:pt x="122" y="215"/>
                  </a:cubicBezTo>
                  <a:cubicBezTo>
                    <a:pt x="131" y="215"/>
                    <a:pt x="138" y="209"/>
                    <a:pt x="142" y="206"/>
                  </a:cubicBezTo>
                  <a:cubicBezTo>
                    <a:pt x="147" y="201"/>
                    <a:pt x="163" y="185"/>
                    <a:pt x="163" y="185"/>
                  </a:cubicBezTo>
                  <a:close/>
                  <a:moveTo>
                    <a:pt x="81" y="40"/>
                  </a:moveTo>
                  <a:cubicBezTo>
                    <a:pt x="61" y="40"/>
                    <a:pt x="44" y="55"/>
                    <a:pt x="44" y="73"/>
                  </a:cubicBezTo>
                  <a:cubicBezTo>
                    <a:pt x="44" y="78"/>
                    <a:pt x="40" y="83"/>
                    <a:pt x="34" y="83"/>
                  </a:cubicBezTo>
                  <a:cubicBezTo>
                    <a:pt x="29" y="83"/>
                    <a:pt x="24" y="78"/>
                    <a:pt x="24" y="73"/>
                  </a:cubicBezTo>
                  <a:cubicBezTo>
                    <a:pt x="24" y="44"/>
                    <a:pt x="50" y="20"/>
                    <a:pt x="81" y="20"/>
                  </a:cubicBezTo>
                  <a:cubicBezTo>
                    <a:pt x="87" y="20"/>
                    <a:pt x="91" y="24"/>
                    <a:pt x="91" y="30"/>
                  </a:cubicBezTo>
                  <a:cubicBezTo>
                    <a:pt x="91" y="35"/>
                    <a:pt x="87" y="40"/>
                    <a:pt x="81" y="40"/>
                  </a:cubicBezTo>
                  <a:close/>
                  <a:moveTo>
                    <a:pt x="81" y="40"/>
                  </a:moveTo>
                  <a:cubicBezTo>
                    <a:pt x="81" y="40"/>
                    <a:pt x="81" y="40"/>
                    <a:pt x="81" y="4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4" name="Picture 4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330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40"/>
                                        </p:tgtEl>
                                        <p:attrNameLst>
                                          <p:attrName>style.visibility</p:attrName>
                                        </p:attrNameLst>
                                      </p:cBhvr>
                                      <p:to>
                                        <p:strVal val="visible"/>
                                      </p:to>
                                    </p:set>
                                    <p:anim calcmode="lin" valueType="num">
                                      <p:cBhvr>
                                        <p:cTn id="23" dur="500" fill="hold"/>
                                        <p:tgtEl>
                                          <p:spTgt spid="40"/>
                                        </p:tgtEl>
                                        <p:attrNameLst>
                                          <p:attrName>ppt_w</p:attrName>
                                        </p:attrNameLst>
                                      </p:cBhvr>
                                      <p:tavLst>
                                        <p:tav tm="0">
                                          <p:val>
                                            <p:fltVal val="0"/>
                                          </p:val>
                                        </p:tav>
                                        <p:tav tm="100000">
                                          <p:val>
                                            <p:strVal val="#ppt_w"/>
                                          </p:val>
                                        </p:tav>
                                      </p:tavLst>
                                    </p:anim>
                                    <p:anim calcmode="lin" valueType="num">
                                      <p:cBhvr>
                                        <p:cTn id="24" dur="500" fill="hold"/>
                                        <p:tgtEl>
                                          <p:spTgt spid="40"/>
                                        </p:tgtEl>
                                        <p:attrNameLst>
                                          <p:attrName>ppt_h</p:attrName>
                                        </p:attrNameLst>
                                      </p:cBhvr>
                                      <p:tavLst>
                                        <p:tav tm="0">
                                          <p:val>
                                            <p:fltVal val="0"/>
                                          </p:val>
                                        </p:tav>
                                        <p:tav tm="100000">
                                          <p:val>
                                            <p:strVal val="#ppt_h"/>
                                          </p:val>
                                        </p:tav>
                                      </p:tavLst>
                                    </p:anim>
                                    <p:animEffect transition="in" filter="fade">
                                      <p:cBhvr>
                                        <p:cTn id="25" dur="500"/>
                                        <p:tgtEl>
                                          <p:spTgt spid="40"/>
                                        </p:tgtEl>
                                      </p:cBhvr>
                                    </p:animEffect>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1000"/>
                                        <p:tgtEl>
                                          <p:spTgt spid="10"/>
                                        </p:tgtEl>
                                      </p:cBhvr>
                                    </p:animEffect>
                                    <p:anim calcmode="lin" valueType="num">
                                      <p:cBhvr>
                                        <p:cTn id="30" dur="1000" fill="hold"/>
                                        <p:tgtEl>
                                          <p:spTgt spid="10"/>
                                        </p:tgtEl>
                                        <p:attrNameLst>
                                          <p:attrName>ppt_x</p:attrName>
                                        </p:attrNameLst>
                                      </p:cBhvr>
                                      <p:tavLst>
                                        <p:tav tm="0">
                                          <p:val>
                                            <p:strVal val="#ppt_x"/>
                                          </p:val>
                                        </p:tav>
                                        <p:tav tm="100000">
                                          <p:val>
                                            <p:strVal val="#ppt_x"/>
                                          </p:val>
                                        </p:tav>
                                      </p:tavLst>
                                    </p:anim>
                                    <p:anim calcmode="lin" valueType="num">
                                      <p:cBhvr>
                                        <p:cTn id="31" dur="1000" fill="hold"/>
                                        <p:tgtEl>
                                          <p:spTgt spid="10"/>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53" presetClass="entr" presetSubtype="16"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ppt_w</p:attrName>
                                        </p:attrNameLst>
                                      </p:cBhvr>
                                      <p:tavLst>
                                        <p:tav tm="0">
                                          <p:val>
                                            <p:fltVal val="0"/>
                                          </p:val>
                                        </p:tav>
                                        <p:tav tm="100000">
                                          <p:val>
                                            <p:strVal val="#ppt_w"/>
                                          </p:val>
                                        </p:tav>
                                      </p:tavLst>
                                    </p:anim>
                                    <p:anim calcmode="lin" valueType="num">
                                      <p:cBhvr>
                                        <p:cTn id="36" dur="500" fill="hold"/>
                                        <p:tgtEl>
                                          <p:spTgt spid="13"/>
                                        </p:tgtEl>
                                        <p:attrNameLst>
                                          <p:attrName>ppt_h</p:attrName>
                                        </p:attrNameLst>
                                      </p:cBhvr>
                                      <p:tavLst>
                                        <p:tav tm="0">
                                          <p:val>
                                            <p:fltVal val="0"/>
                                          </p:val>
                                        </p:tav>
                                        <p:tav tm="100000">
                                          <p:val>
                                            <p:strVal val="#ppt_h"/>
                                          </p:val>
                                        </p:tav>
                                      </p:tavLst>
                                    </p:anim>
                                    <p:animEffect transition="in" filter="fade">
                                      <p:cBhvr>
                                        <p:cTn id="37" dur="500"/>
                                        <p:tgtEl>
                                          <p:spTgt spid="13"/>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 calcmode="lin" valueType="num">
                                      <p:cBhvr>
                                        <p:cTn id="41" dur="500" fill="hold"/>
                                        <p:tgtEl>
                                          <p:spTgt spid="12"/>
                                        </p:tgtEl>
                                        <p:attrNameLst>
                                          <p:attrName>ppt_w</p:attrName>
                                        </p:attrNameLst>
                                      </p:cBhvr>
                                      <p:tavLst>
                                        <p:tav tm="0">
                                          <p:val>
                                            <p:fltVal val="0"/>
                                          </p:val>
                                        </p:tav>
                                        <p:tav tm="100000">
                                          <p:val>
                                            <p:strVal val="#ppt_w"/>
                                          </p:val>
                                        </p:tav>
                                      </p:tavLst>
                                    </p:anim>
                                    <p:anim calcmode="lin" valueType="num">
                                      <p:cBhvr>
                                        <p:cTn id="42" dur="500" fill="hold"/>
                                        <p:tgtEl>
                                          <p:spTgt spid="12"/>
                                        </p:tgtEl>
                                        <p:attrNameLst>
                                          <p:attrName>ppt_h</p:attrName>
                                        </p:attrNameLst>
                                      </p:cBhvr>
                                      <p:tavLst>
                                        <p:tav tm="0">
                                          <p:val>
                                            <p:fltVal val="0"/>
                                          </p:val>
                                        </p:tav>
                                        <p:tav tm="100000">
                                          <p:val>
                                            <p:strVal val="#ppt_h"/>
                                          </p:val>
                                        </p:tav>
                                      </p:tavLst>
                                    </p:anim>
                                    <p:animEffect transition="in" filter="fade">
                                      <p:cBhvr>
                                        <p:cTn id="43" dur="500"/>
                                        <p:tgtEl>
                                          <p:spTgt spid="12"/>
                                        </p:tgtEl>
                                      </p:cBhvr>
                                    </p:animEffect>
                                  </p:childTnLst>
                                </p:cTn>
                              </p:par>
                            </p:childTnLst>
                          </p:cTn>
                        </p:par>
                        <p:par>
                          <p:cTn id="44" fill="hold">
                            <p:stCondLst>
                              <p:cond delay="4000"/>
                            </p:stCondLst>
                            <p:childTnLst>
                              <p:par>
                                <p:cTn id="45" presetID="53" presetClass="entr" presetSubtype="16" fill="hold" nodeType="afterEffect">
                                  <p:stCondLst>
                                    <p:cond delay="0"/>
                                  </p:stCondLst>
                                  <p:childTnLst>
                                    <p:set>
                                      <p:cBhvr>
                                        <p:cTn id="46" dur="1" fill="hold">
                                          <p:stCondLst>
                                            <p:cond delay="0"/>
                                          </p:stCondLst>
                                        </p:cTn>
                                        <p:tgtEl>
                                          <p:spTgt spid="24"/>
                                        </p:tgtEl>
                                        <p:attrNameLst>
                                          <p:attrName>style.visibility</p:attrName>
                                        </p:attrNameLst>
                                      </p:cBhvr>
                                      <p:to>
                                        <p:strVal val="visible"/>
                                      </p:to>
                                    </p:set>
                                    <p:anim calcmode="lin" valueType="num">
                                      <p:cBhvr>
                                        <p:cTn id="47" dur="500" fill="hold"/>
                                        <p:tgtEl>
                                          <p:spTgt spid="24"/>
                                        </p:tgtEl>
                                        <p:attrNameLst>
                                          <p:attrName>ppt_w</p:attrName>
                                        </p:attrNameLst>
                                      </p:cBhvr>
                                      <p:tavLst>
                                        <p:tav tm="0">
                                          <p:val>
                                            <p:fltVal val="0"/>
                                          </p:val>
                                        </p:tav>
                                        <p:tav tm="100000">
                                          <p:val>
                                            <p:strVal val="#ppt_w"/>
                                          </p:val>
                                        </p:tav>
                                      </p:tavLst>
                                    </p:anim>
                                    <p:anim calcmode="lin" valueType="num">
                                      <p:cBhvr>
                                        <p:cTn id="48" dur="500" fill="hold"/>
                                        <p:tgtEl>
                                          <p:spTgt spid="24"/>
                                        </p:tgtEl>
                                        <p:attrNameLst>
                                          <p:attrName>ppt_h</p:attrName>
                                        </p:attrNameLst>
                                      </p:cBhvr>
                                      <p:tavLst>
                                        <p:tav tm="0">
                                          <p:val>
                                            <p:fltVal val="0"/>
                                          </p:val>
                                        </p:tav>
                                        <p:tav tm="100000">
                                          <p:val>
                                            <p:strVal val="#ppt_h"/>
                                          </p:val>
                                        </p:tav>
                                      </p:tavLst>
                                    </p:anim>
                                    <p:animEffect transition="in" filter="fade">
                                      <p:cBhvr>
                                        <p:cTn id="49" dur="500"/>
                                        <p:tgtEl>
                                          <p:spTgt spid="24"/>
                                        </p:tgtEl>
                                      </p:cBhvr>
                                    </p:animEffect>
                                  </p:childTnLst>
                                </p:cTn>
                              </p:par>
                            </p:childTnLst>
                          </p:cTn>
                        </p:par>
                        <p:par>
                          <p:cTn id="50" fill="hold">
                            <p:stCondLst>
                              <p:cond delay="4500"/>
                            </p:stCondLst>
                            <p:childTnLst>
                              <p:par>
                                <p:cTn id="51" presetID="42" presetClass="entr" presetSubtype="0"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1000"/>
                                        <p:tgtEl>
                                          <p:spTgt spid="17"/>
                                        </p:tgtEl>
                                      </p:cBhvr>
                                    </p:animEffect>
                                    <p:anim calcmode="lin" valueType="num">
                                      <p:cBhvr>
                                        <p:cTn id="54" dur="1000" fill="hold"/>
                                        <p:tgtEl>
                                          <p:spTgt spid="17"/>
                                        </p:tgtEl>
                                        <p:attrNameLst>
                                          <p:attrName>ppt_x</p:attrName>
                                        </p:attrNameLst>
                                      </p:cBhvr>
                                      <p:tavLst>
                                        <p:tav tm="0">
                                          <p:val>
                                            <p:strVal val="#ppt_x"/>
                                          </p:val>
                                        </p:tav>
                                        <p:tav tm="100000">
                                          <p:val>
                                            <p:strVal val="#ppt_x"/>
                                          </p:val>
                                        </p:tav>
                                      </p:tavLst>
                                    </p:anim>
                                    <p:anim calcmode="lin" valueType="num">
                                      <p:cBhvr>
                                        <p:cTn id="55" dur="1000" fill="hold"/>
                                        <p:tgtEl>
                                          <p:spTgt spid="17"/>
                                        </p:tgtEl>
                                        <p:attrNameLst>
                                          <p:attrName>ppt_y</p:attrName>
                                        </p:attrNameLst>
                                      </p:cBhvr>
                                      <p:tavLst>
                                        <p:tav tm="0">
                                          <p:val>
                                            <p:strVal val="#ppt_y+.1"/>
                                          </p:val>
                                        </p:tav>
                                        <p:tav tm="100000">
                                          <p:val>
                                            <p:strVal val="#ppt_y"/>
                                          </p:val>
                                        </p:tav>
                                      </p:tavLst>
                                    </p:anim>
                                  </p:childTnLst>
                                </p:cTn>
                              </p:par>
                            </p:childTnLst>
                          </p:cTn>
                        </p:par>
                        <p:par>
                          <p:cTn id="56" fill="hold">
                            <p:stCondLst>
                              <p:cond delay="5500"/>
                            </p:stCondLst>
                            <p:childTnLst>
                              <p:par>
                                <p:cTn id="57" presetID="53" presetClass="entr" presetSubtype="16" fill="hold" nodeType="afterEffect">
                                  <p:stCondLst>
                                    <p:cond delay="0"/>
                                  </p:stCondLst>
                                  <p:childTnLst>
                                    <p:set>
                                      <p:cBhvr>
                                        <p:cTn id="58" dur="1" fill="hold">
                                          <p:stCondLst>
                                            <p:cond delay="0"/>
                                          </p:stCondLst>
                                        </p:cTn>
                                        <p:tgtEl>
                                          <p:spTgt spid="19"/>
                                        </p:tgtEl>
                                        <p:attrNameLst>
                                          <p:attrName>style.visibility</p:attrName>
                                        </p:attrNameLst>
                                      </p:cBhvr>
                                      <p:to>
                                        <p:strVal val="visible"/>
                                      </p:to>
                                    </p:set>
                                    <p:anim calcmode="lin" valueType="num">
                                      <p:cBhvr>
                                        <p:cTn id="59" dur="500" fill="hold"/>
                                        <p:tgtEl>
                                          <p:spTgt spid="19"/>
                                        </p:tgtEl>
                                        <p:attrNameLst>
                                          <p:attrName>ppt_w</p:attrName>
                                        </p:attrNameLst>
                                      </p:cBhvr>
                                      <p:tavLst>
                                        <p:tav tm="0">
                                          <p:val>
                                            <p:fltVal val="0"/>
                                          </p:val>
                                        </p:tav>
                                        <p:tav tm="100000">
                                          <p:val>
                                            <p:strVal val="#ppt_w"/>
                                          </p:val>
                                        </p:tav>
                                      </p:tavLst>
                                    </p:anim>
                                    <p:anim calcmode="lin" valueType="num">
                                      <p:cBhvr>
                                        <p:cTn id="60" dur="500" fill="hold"/>
                                        <p:tgtEl>
                                          <p:spTgt spid="19"/>
                                        </p:tgtEl>
                                        <p:attrNameLst>
                                          <p:attrName>ppt_h</p:attrName>
                                        </p:attrNameLst>
                                      </p:cBhvr>
                                      <p:tavLst>
                                        <p:tav tm="0">
                                          <p:val>
                                            <p:fltVal val="0"/>
                                          </p:val>
                                        </p:tav>
                                        <p:tav tm="100000">
                                          <p:val>
                                            <p:strVal val="#ppt_h"/>
                                          </p:val>
                                        </p:tav>
                                      </p:tavLst>
                                    </p:anim>
                                    <p:animEffect transition="in" filter="fade">
                                      <p:cBhvr>
                                        <p:cTn id="61" dur="500"/>
                                        <p:tgtEl>
                                          <p:spTgt spid="19"/>
                                        </p:tgtEl>
                                      </p:cBhvr>
                                    </p:animEffect>
                                  </p:childTnLst>
                                </p:cTn>
                              </p:par>
                            </p:childTnLst>
                          </p:cTn>
                        </p:par>
                        <p:par>
                          <p:cTn id="62" fill="hold">
                            <p:stCondLst>
                              <p:cond delay="6000"/>
                            </p:stCondLst>
                            <p:childTnLst>
                              <p:par>
                                <p:cTn id="63" presetID="53" presetClass="entr" presetSubtype="16" fill="hold" grpId="0" nodeType="afterEffect">
                                  <p:stCondLst>
                                    <p:cond delay="0"/>
                                  </p:stCondLst>
                                  <p:childTnLst>
                                    <p:set>
                                      <p:cBhvr>
                                        <p:cTn id="64" dur="1" fill="hold">
                                          <p:stCondLst>
                                            <p:cond delay="0"/>
                                          </p:stCondLst>
                                        </p:cTn>
                                        <p:tgtEl>
                                          <p:spTgt spid="18"/>
                                        </p:tgtEl>
                                        <p:attrNameLst>
                                          <p:attrName>style.visibility</p:attrName>
                                        </p:attrNameLst>
                                      </p:cBhvr>
                                      <p:to>
                                        <p:strVal val="visible"/>
                                      </p:to>
                                    </p:set>
                                    <p:anim calcmode="lin" valueType="num">
                                      <p:cBhvr>
                                        <p:cTn id="65" dur="500" fill="hold"/>
                                        <p:tgtEl>
                                          <p:spTgt spid="18"/>
                                        </p:tgtEl>
                                        <p:attrNameLst>
                                          <p:attrName>ppt_w</p:attrName>
                                        </p:attrNameLst>
                                      </p:cBhvr>
                                      <p:tavLst>
                                        <p:tav tm="0">
                                          <p:val>
                                            <p:fltVal val="0"/>
                                          </p:val>
                                        </p:tav>
                                        <p:tav tm="100000">
                                          <p:val>
                                            <p:strVal val="#ppt_w"/>
                                          </p:val>
                                        </p:tav>
                                      </p:tavLst>
                                    </p:anim>
                                    <p:anim calcmode="lin" valueType="num">
                                      <p:cBhvr>
                                        <p:cTn id="66" dur="500" fill="hold"/>
                                        <p:tgtEl>
                                          <p:spTgt spid="18"/>
                                        </p:tgtEl>
                                        <p:attrNameLst>
                                          <p:attrName>ppt_h</p:attrName>
                                        </p:attrNameLst>
                                      </p:cBhvr>
                                      <p:tavLst>
                                        <p:tav tm="0">
                                          <p:val>
                                            <p:fltVal val="0"/>
                                          </p:val>
                                        </p:tav>
                                        <p:tav tm="100000">
                                          <p:val>
                                            <p:strVal val="#ppt_h"/>
                                          </p:val>
                                        </p:tav>
                                      </p:tavLst>
                                    </p:anim>
                                    <p:animEffect transition="in" filter="fade">
                                      <p:cBhvr>
                                        <p:cTn id="67" dur="500"/>
                                        <p:tgtEl>
                                          <p:spTgt spid="18"/>
                                        </p:tgtEl>
                                      </p:cBhvr>
                                    </p:animEffect>
                                  </p:childTnLst>
                                </p:cTn>
                              </p:par>
                            </p:childTnLst>
                          </p:cTn>
                        </p:par>
                        <p:par>
                          <p:cTn id="68" fill="hold">
                            <p:stCondLst>
                              <p:cond delay="6500"/>
                            </p:stCondLst>
                            <p:childTnLst>
                              <p:par>
                                <p:cTn id="69" presetID="53" presetClass="entr" presetSubtype="16"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childTnLst>
                                </p:cTn>
                              </p:par>
                            </p:childTnLst>
                          </p:cTn>
                        </p:par>
                        <p:par>
                          <p:cTn id="74" fill="hold">
                            <p:stCondLst>
                              <p:cond delay="7000"/>
                            </p:stCondLst>
                            <p:childTnLst>
                              <p:par>
                                <p:cTn id="75" presetID="42" presetClass="entr" presetSubtype="0"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1000"/>
                                        <p:tgtEl>
                                          <p:spTgt spid="23"/>
                                        </p:tgtEl>
                                      </p:cBhvr>
                                    </p:animEffect>
                                    <p:anim calcmode="lin" valueType="num">
                                      <p:cBhvr>
                                        <p:cTn id="78" dur="1000" fill="hold"/>
                                        <p:tgtEl>
                                          <p:spTgt spid="23"/>
                                        </p:tgtEl>
                                        <p:attrNameLst>
                                          <p:attrName>ppt_x</p:attrName>
                                        </p:attrNameLst>
                                      </p:cBhvr>
                                      <p:tavLst>
                                        <p:tav tm="0">
                                          <p:val>
                                            <p:strVal val="#ppt_x"/>
                                          </p:val>
                                        </p:tav>
                                        <p:tav tm="100000">
                                          <p:val>
                                            <p:strVal val="#ppt_x"/>
                                          </p:val>
                                        </p:tav>
                                      </p:tavLst>
                                    </p:anim>
                                    <p:anim calcmode="lin" valueType="num">
                                      <p:cBhvr>
                                        <p:cTn id="7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P spid="10" grpId="0"/>
      <p:bldP spid="12" grpId="0" animBg="1"/>
      <p:bldP spid="17" grpId="0"/>
      <p:bldP spid="18" grpId="0" animBg="1"/>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1636</TotalTime>
  <Words>1246</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347</cp:revision>
  <dcterms:created xsi:type="dcterms:W3CDTF">2016-09-28T22:08:47Z</dcterms:created>
  <dcterms:modified xsi:type="dcterms:W3CDTF">2017-01-20T00:35:20Z</dcterms:modified>
</cp:coreProperties>
</file>