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1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2424615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6"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6"/>
          <p:cNvSpPr>
            <a:spLocks noChangeArrowheads="1"/>
          </p:cNvSpPr>
          <p:nvPr/>
        </p:nvSpPr>
        <p:spPr bwMode="auto">
          <a:xfrm>
            <a:off x="3687089"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Sun</a:t>
            </a:r>
          </a:p>
        </p:txBody>
      </p:sp>
      <p:sp>
        <p:nvSpPr>
          <p:cNvPr id="6" name="Rectangle 17"/>
          <p:cNvSpPr>
            <a:spLocks noChangeArrowheads="1"/>
          </p:cNvSpPr>
          <p:nvPr/>
        </p:nvSpPr>
        <p:spPr bwMode="auto">
          <a:xfrm>
            <a:off x="4834180"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Mon</a:t>
            </a:r>
          </a:p>
        </p:txBody>
      </p:sp>
      <p:sp>
        <p:nvSpPr>
          <p:cNvPr id="7" name="Rectangle 18"/>
          <p:cNvSpPr>
            <a:spLocks noChangeArrowheads="1"/>
          </p:cNvSpPr>
          <p:nvPr/>
        </p:nvSpPr>
        <p:spPr bwMode="auto">
          <a:xfrm>
            <a:off x="5981270"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Tue</a:t>
            </a:r>
          </a:p>
        </p:txBody>
      </p:sp>
      <p:sp>
        <p:nvSpPr>
          <p:cNvPr id="8" name="Rectangle 19"/>
          <p:cNvSpPr>
            <a:spLocks noChangeArrowheads="1"/>
          </p:cNvSpPr>
          <p:nvPr/>
        </p:nvSpPr>
        <p:spPr bwMode="auto">
          <a:xfrm>
            <a:off x="7128361"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Wed</a:t>
            </a:r>
          </a:p>
        </p:txBody>
      </p:sp>
      <p:sp>
        <p:nvSpPr>
          <p:cNvPr id="9" name="Rectangle 20"/>
          <p:cNvSpPr>
            <a:spLocks noChangeArrowheads="1"/>
          </p:cNvSpPr>
          <p:nvPr/>
        </p:nvSpPr>
        <p:spPr bwMode="auto">
          <a:xfrm>
            <a:off x="8275451"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Thu</a:t>
            </a:r>
          </a:p>
        </p:txBody>
      </p:sp>
      <p:sp>
        <p:nvSpPr>
          <p:cNvPr id="10" name="Rectangle 21"/>
          <p:cNvSpPr>
            <a:spLocks noChangeArrowheads="1"/>
          </p:cNvSpPr>
          <p:nvPr/>
        </p:nvSpPr>
        <p:spPr bwMode="auto">
          <a:xfrm>
            <a:off x="9422542"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Fri</a:t>
            </a:r>
          </a:p>
        </p:txBody>
      </p:sp>
      <p:sp>
        <p:nvSpPr>
          <p:cNvPr id="11" name="Rectangle 22"/>
          <p:cNvSpPr>
            <a:spLocks noChangeArrowheads="1"/>
          </p:cNvSpPr>
          <p:nvPr/>
        </p:nvSpPr>
        <p:spPr bwMode="auto">
          <a:xfrm>
            <a:off x="10569632" y="4683763"/>
            <a:ext cx="1071783" cy="472036"/>
          </a:xfrm>
          <a:prstGeom prst="rect">
            <a:avLst/>
          </a:prstGeom>
          <a:solidFill>
            <a:srgbClr val="0E0F11"/>
          </a:solidFill>
          <a:ln w="9525">
            <a:solidFill>
              <a:schemeClr val="bg1"/>
            </a:solidFill>
            <a:miter lim="800000"/>
            <a:headEnd/>
            <a:tailEnd/>
          </a:ln>
        </p:spPr>
        <p:txBody>
          <a:bodyPr vert="horz" wrap="square" lIns="121920" tIns="60960" rIns="121920" bIns="60960" numCol="1" anchor="ctr" anchorCtr="1" compatLnSpc="1">
            <a:prstTxWarp prst="textNoShape">
              <a:avLst/>
            </a:prstTxWarp>
          </a:bodyPr>
          <a:lstStyle/>
          <a:p>
            <a:r>
              <a:rPr lang="en-US" sz="1600" b="1" dirty="0">
                <a:solidFill>
                  <a:schemeClr val="bg1"/>
                </a:solidFill>
              </a:rPr>
              <a:t>Sat</a:t>
            </a:r>
          </a:p>
        </p:txBody>
      </p:sp>
      <p:sp>
        <p:nvSpPr>
          <p:cNvPr id="18" name="Rectangle 16"/>
          <p:cNvSpPr>
            <a:spLocks noChangeArrowheads="1"/>
          </p:cNvSpPr>
          <p:nvPr/>
        </p:nvSpPr>
        <p:spPr bwMode="auto">
          <a:xfrm>
            <a:off x="3687089" y="2934998"/>
            <a:ext cx="1071783" cy="1636292"/>
          </a:xfrm>
          <a:prstGeom prst="rect">
            <a:avLst/>
          </a:prstGeom>
          <a:solidFill>
            <a:srgbClr val="FE4A1E"/>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40%</a:t>
            </a:r>
          </a:p>
        </p:txBody>
      </p:sp>
      <p:sp>
        <p:nvSpPr>
          <p:cNvPr id="20" name="Rectangle 16"/>
          <p:cNvSpPr>
            <a:spLocks noChangeArrowheads="1"/>
          </p:cNvSpPr>
          <p:nvPr/>
        </p:nvSpPr>
        <p:spPr bwMode="auto">
          <a:xfrm>
            <a:off x="10570586" y="3420932"/>
            <a:ext cx="1071783" cy="1150359"/>
          </a:xfrm>
          <a:prstGeom prst="rect">
            <a:avLst/>
          </a:prstGeom>
          <a:solidFill>
            <a:srgbClr val="FF683C"/>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25%</a:t>
            </a:r>
          </a:p>
        </p:txBody>
      </p:sp>
      <p:sp>
        <p:nvSpPr>
          <p:cNvPr id="21" name="Rectangle 16"/>
          <p:cNvSpPr>
            <a:spLocks noChangeArrowheads="1"/>
          </p:cNvSpPr>
          <p:nvPr/>
        </p:nvSpPr>
        <p:spPr bwMode="auto">
          <a:xfrm>
            <a:off x="4834339" y="2156845"/>
            <a:ext cx="1071783" cy="2414446"/>
          </a:xfrm>
          <a:prstGeom prst="rect">
            <a:avLst/>
          </a:prstGeom>
          <a:solidFill>
            <a:srgbClr val="5C9AD3"/>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65%</a:t>
            </a:r>
          </a:p>
        </p:txBody>
      </p:sp>
      <p:sp>
        <p:nvSpPr>
          <p:cNvPr id="22" name="Rectangle 16"/>
          <p:cNvSpPr>
            <a:spLocks noChangeArrowheads="1"/>
          </p:cNvSpPr>
          <p:nvPr/>
        </p:nvSpPr>
        <p:spPr bwMode="auto">
          <a:xfrm>
            <a:off x="5981589" y="2681344"/>
            <a:ext cx="1071783" cy="1889947"/>
          </a:xfrm>
          <a:prstGeom prst="rect">
            <a:avLst/>
          </a:prstGeom>
          <a:solidFill>
            <a:srgbClr val="44546B"/>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50%</a:t>
            </a:r>
          </a:p>
        </p:txBody>
      </p:sp>
      <p:sp>
        <p:nvSpPr>
          <p:cNvPr id="23" name="Rectangle 16"/>
          <p:cNvSpPr>
            <a:spLocks noChangeArrowheads="1"/>
          </p:cNvSpPr>
          <p:nvPr/>
        </p:nvSpPr>
        <p:spPr bwMode="auto">
          <a:xfrm>
            <a:off x="7128838" y="1481924"/>
            <a:ext cx="1071783" cy="3089368"/>
          </a:xfrm>
          <a:prstGeom prst="rect">
            <a:avLst/>
          </a:prstGeom>
          <a:solidFill>
            <a:srgbClr val="7A7A7A"/>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75%</a:t>
            </a:r>
          </a:p>
        </p:txBody>
      </p:sp>
      <p:sp>
        <p:nvSpPr>
          <p:cNvPr id="24" name="Rectangle 16"/>
          <p:cNvSpPr>
            <a:spLocks noChangeArrowheads="1"/>
          </p:cNvSpPr>
          <p:nvPr/>
        </p:nvSpPr>
        <p:spPr bwMode="auto">
          <a:xfrm>
            <a:off x="8276088" y="2291171"/>
            <a:ext cx="1071783" cy="2280119"/>
          </a:xfrm>
          <a:prstGeom prst="rect">
            <a:avLst/>
          </a:prstGeom>
          <a:solidFill>
            <a:srgbClr val="939393"/>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60%</a:t>
            </a:r>
          </a:p>
        </p:txBody>
      </p:sp>
      <p:sp>
        <p:nvSpPr>
          <p:cNvPr id="25" name="Rectangle 16"/>
          <p:cNvSpPr>
            <a:spLocks noChangeArrowheads="1"/>
          </p:cNvSpPr>
          <p:nvPr/>
        </p:nvSpPr>
        <p:spPr bwMode="auto">
          <a:xfrm>
            <a:off x="9423339" y="1062847"/>
            <a:ext cx="1071783" cy="3508443"/>
          </a:xfrm>
          <a:prstGeom prst="rect">
            <a:avLst/>
          </a:prstGeom>
          <a:solidFill>
            <a:srgbClr val="BFBFBF"/>
          </a:solidFill>
          <a:ln w="9525">
            <a:noFill/>
            <a:miter lim="800000"/>
            <a:headEnd/>
            <a:tailEnd/>
          </a:ln>
        </p:spPr>
        <p:txBody>
          <a:bodyPr vert="horz" wrap="square" lIns="121920" tIns="60960" rIns="121920" bIns="60960" numCol="1" anchor="ctr" anchorCtr="1" compatLnSpc="1">
            <a:prstTxWarp prst="textNoShape">
              <a:avLst/>
            </a:prstTxWarp>
          </a:bodyPr>
          <a:lstStyle/>
          <a:p>
            <a:r>
              <a:rPr lang="en-US" sz="2400" b="1" dirty="0">
                <a:solidFill>
                  <a:schemeClr val="bg1"/>
                </a:solidFill>
                <a:latin typeface="Lato" panose="020F0502020204030203"/>
              </a:rPr>
              <a:t>90%</a:t>
            </a:r>
          </a:p>
        </p:txBody>
      </p:sp>
      <p:sp>
        <p:nvSpPr>
          <p:cNvPr id="49" name="TextBox 48"/>
          <p:cNvSpPr txBox="1"/>
          <p:nvPr/>
        </p:nvSpPr>
        <p:spPr>
          <a:xfrm>
            <a:off x="476912" y="2059024"/>
            <a:ext cx="2743200" cy="2683812"/>
          </a:xfrm>
          <a:prstGeom prst="rect">
            <a:avLst/>
          </a:prstGeom>
          <a:noFill/>
        </p:spPr>
        <p:txBody>
          <a:bodyPr wrap="square" rtlCol="0">
            <a:spAutoFit/>
          </a:bodyPr>
          <a:lstStyle/>
          <a:p>
            <a:pPr defTabSz="1219170">
              <a:spcBef>
                <a:spcPct val="20000"/>
              </a:spcBef>
              <a:defRPr/>
            </a:pPr>
            <a:r>
              <a:rPr lang="en-US" sz="1600" b="1" dirty="0">
                <a:solidFill>
                  <a:schemeClr val="bg1"/>
                </a:solidFill>
                <a:latin typeface="Candara" panose="020E0502030303020204" pitchFamily="34" charset="0"/>
              </a:rPr>
              <a:t>LOREM IPSUM</a:t>
            </a:r>
          </a:p>
          <a:p>
            <a:pPr defTabSz="1219170">
              <a:spcBef>
                <a:spcPct val="20000"/>
              </a:spcBef>
              <a:defRPr/>
            </a:pPr>
            <a:endParaRPr lang="en-US" sz="800" b="1" dirty="0">
              <a:solidFill>
                <a:schemeClr val="bg1"/>
              </a:solidFill>
              <a:latin typeface="Candara" panose="020E0502030303020204" pitchFamily="34" charset="0"/>
            </a:endParaRPr>
          </a:p>
          <a:p>
            <a:pP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53" name="Freeform 52"/>
          <p:cNvSpPr/>
          <p:nvPr/>
        </p:nvSpPr>
        <p:spPr>
          <a:xfrm>
            <a:off x="-2982" y="5377241"/>
            <a:ext cx="12194982" cy="1496022"/>
          </a:xfrm>
          <a:custGeom>
            <a:avLst/>
            <a:gdLst>
              <a:gd name="connsiteX0" fmla="*/ 0 w 12184224"/>
              <a:gd name="connsiteY0" fmla="*/ 0 h 1496022"/>
              <a:gd name="connsiteX1" fmla="*/ 1065006 w 12184224"/>
              <a:gd name="connsiteY1" fmla="*/ 0 h 1496022"/>
              <a:gd name="connsiteX2" fmla="*/ 1339325 w 12184224"/>
              <a:gd name="connsiteY2" fmla="*/ 365759 h 1496022"/>
              <a:gd name="connsiteX3" fmla="*/ 1613644 w 12184224"/>
              <a:gd name="connsiteY3" fmla="*/ 0 h 1496022"/>
              <a:gd name="connsiteX4" fmla="*/ 12184224 w 12184224"/>
              <a:gd name="connsiteY4" fmla="*/ 0 h 1496022"/>
              <a:gd name="connsiteX5" fmla="*/ 12184224 w 12184224"/>
              <a:gd name="connsiteY5" fmla="*/ 1496022 h 1496022"/>
              <a:gd name="connsiteX6" fmla="*/ 0 w 12184224"/>
              <a:gd name="connsiteY6" fmla="*/ 1496022 h 14960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184224" h="1496022">
                <a:moveTo>
                  <a:pt x="0" y="0"/>
                </a:moveTo>
                <a:lnTo>
                  <a:pt x="1065006" y="0"/>
                </a:lnTo>
                <a:lnTo>
                  <a:pt x="1339325" y="365759"/>
                </a:lnTo>
                <a:lnTo>
                  <a:pt x="1613644" y="0"/>
                </a:lnTo>
                <a:lnTo>
                  <a:pt x="12184224" y="0"/>
                </a:lnTo>
                <a:lnTo>
                  <a:pt x="12184224" y="1496022"/>
                </a:lnTo>
                <a:lnTo>
                  <a:pt x="0" y="1496022"/>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2" name="TextBox 51"/>
          <p:cNvSpPr txBox="1"/>
          <p:nvPr/>
        </p:nvSpPr>
        <p:spPr>
          <a:xfrm>
            <a:off x="785684" y="5820126"/>
            <a:ext cx="11037346" cy="923330"/>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 DOLOR</a:t>
            </a:r>
          </a:p>
          <a:p>
            <a:endParaRPr lang="en-US" sz="8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p:txBody>
      </p:sp>
      <p:sp>
        <p:nvSpPr>
          <p:cNvPr id="54" name="TextBox 53"/>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pic>
        <p:nvPicPr>
          <p:cNvPr id="26" name="Picture 2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9687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Effect transition="in" filter="wipe(up)">
                                      <p:cBhvr>
                                        <p:cTn id="11" dur="500"/>
                                        <p:tgtEl>
                                          <p:spTgt spid="49"/>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gtEl>
                                        <p:attrNameLst>
                                          <p:attrName>style.visibility</p:attrName>
                                        </p:attrNameLst>
                                      </p:cBhvr>
                                      <p:to>
                                        <p:strVal val="visible"/>
                                      </p:to>
                                    </p:set>
                                    <p:animEffect transition="in" filter="fade">
                                      <p:cBhvr>
                                        <p:cTn id="15" dur="1000"/>
                                        <p:tgtEl>
                                          <p:spTgt spid="53"/>
                                        </p:tgtEl>
                                      </p:cBhvr>
                                    </p:animEffect>
                                    <p:anim calcmode="lin" valueType="num">
                                      <p:cBhvr>
                                        <p:cTn id="16" dur="1000" fill="hold"/>
                                        <p:tgtEl>
                                          <p:spTgt spid="53"/>
                                        </p:tgtEl>
                                        <p:attrNameLst>
                                          <p:attrName>ppt_x</p:attrName>
                                        </p:attrNameLst>
                                      </p:cBhvr>
                                      <p:tavLst>
                                        <p:tav tm="0">
                                          <p:val>
                                            <p:strVal val="#ppt_x"/>
                                          </p:val>
                                        </p:tav>
                                        <p:tav tm="100000">
                                          <p:val>
                                            <p:strVal val="#ppt_x"/>
                                          </p:val>
                                        </p:tav>
                                      </p:tavLst>
                                    </p:anim>
                                    <p:anim calcmode="lin" valueType="num">
                                      <p:cBhvr>
                                        <p:cTn id="17" dur="1000" fill="hold"/>
                                        <p:tgtEl>
                                          <p:spTgt spid="53"/>
                                        </p:tgtEl>
                                        <p:attrNameLst>
                                          <p:attrName>ppt_y</p:attrName>
                                        </p:attrNameLst>
                                      </p:cBhvr>
                                      <p:tavLst>
                                        <p:tav tm="0">
                                          <p:val>
                                            <p:strVal val="#ppt_y+.1"/>
                                          </p:val>
                                        </p:tav>
                                        <p:tav tm="100000">
                                          <p:val>
                                            <p:strVal val="#ppt_y"/>
                                          </p:val>
                                        </p:tav>
                                      </p:tavLst>
                                    </p:anim>
                                  </p:childTnLst>
                                </p:cTn>
                              </p:par>
                              <p:par>
                                <p:cTn id="18" presetID="42" presetClass="entr" presetSubtype="0" fill="hold" grpId="0" nodeType="withEffect">
                                  <p:stCondLst>
                                    <p:cond delay="0"/>
                                  </p:stCondLst>
                                  <p:childTnLst>
                                    <p:set>
                                      <p:cBhvr>
                                        <p:cTn id="19" dur="1" fill="hold">
                                          <p:stCondLst>
                                            <p:cond delay="0"/>
                                          </p:stCondLst>
                                        </p:cTn>
                                        <p:tgtEl>
                                          <p:spTgt spid="52"/>
                                        </p:tgtEl>
                                        <p:attrNameLst>
                                          <p:attrName>style.visibility</p:attrName>
                                        </p:attrNameLst>
                                      </p:cBhvr>
                                      <p:to>
                                        <p:strVal val="visible"/>
                                      </p:to>
                                    </p:set>
                                    <p:animEffect transition="in" filter="fade">
                                      <p:cBhvr>
                                        <p:cTn id="20" dur="1000"/>
                                        <p:tgtEl>
                                          <p:spTgt spid="52"/>
                                        </p:tgtEl>
                                      </p:cBhvr>
                                    </p:animEffect>
                                    <p:anim calcmode="lin" valueType="num">
                                      <p:cBhvr>
                                        <p:cTn id="21" dur="1000" fill="hold"/>
                                        <p:tgtEl>
                                          <p:spTgt spid="52"/>
                                        </p:tgtEl>
                                        <p:attrNameLst>
                                          <p:attrName>ppt_x</p:attrName>
                                        </p:attrNameLst>
                                      </p:cBhvr>
                                      <p:tavLst>
                                        <p:tav tm="0">
                                          <p:val>
                                            <p:strVal val="#ppt_x"/>
                                          </p:val>
                                        </p:tav>
                                        <p:tav tm="100000">
                                          <p:val>
                                            <p:strVal val="#ppt_x"/>
                                          </p:val>
                                        </p:tav>
                                      </p:tavLst>
                                    </p:anim>
                                    <p:anim calcmode="lin" valueType="num">
                                      <p:cBhvr>
                                        <p:cTn id="22" dur="1000" fill="hold"/>
                                        <p:tgtEl>
                                          <p:spTgt spid="52"/>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53" presetClass="entr" presetSubtype="16" fill="hold" grpId="0" nodeType="after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p:cTn id="26" dur="500" fill="hold"/>
                                        <p:tgtEl>
                                          <p:spTgt spid="5"/>
                                        </p:tgtEl>
                                        <p:attrNameLst>
                                          <p:attrName>ppt_w</p:attrName>
                                        </p:attrNameLst>
                                      </p:cBhvr>
                                      <p:tavLst>
                                        <p:tav tm="0">
                                          <p:val>
                                            <p:fltVal val="0"/>
                                          </p:val>
                                        </p:tav>
                                        <p:tav tm="100000">
                                          <p:val>
                                            <p:strVal val="#ppt_w"/>
                                          </p:val>
                                        </p:tav>
                                      </p:tavLst>
                                    </p:anim>
                                    <p:anim calcmode="lin" valueType="num">
                                      <p:cBhvr>
                                        <p:cTn id="27" dur="500" fill="hold"/>
                                        <p:tgtEl>
                                          <p:spTgt spid="5"/>
                                        </p:tgtEl>
                                        <p:attrNameLst>
                                          <p:attrName>ppt_h</p:attrName>
                                        </p:attrNameLst>
                                      </p:cBhvr>
                                      <p:tavLst>
                                        <p:tav tm="0">
                                          <p:val>
                                            <p:fltVal val="0"/>
                                          </p:val>
                                        </p:tav>
                                        <p:tav tm="100000">
                                          <p:val>
                                            <p:strVal val="#ppt_h"/>
                                          </p:val>
                                        </p:tav>
                                      </p:tavLst>
                                    </p:anim>
                                    <p:animEffect transition="in" filter="fade">
                                      <p:cBhvr>
                                        <p:cTn id="28" dur="500"/>
                                        <p:tgtEl>
                                          <p:spTgt spid="5"/>
                                        </p:tgtEl>
                                      </p:cBhvr>
                                    </p:animEffect>
                                  </p:childTnLst>
                                </p:cTn>
                              </p:par>
                            </p:childTnLst>
                          </p:cTn>
                        </p:par>
                        <p:par>
                          <p:cTn id="29" fill="hold">
                            <p:stCondLst>
                              <p:cond delay="2500"/>
                            </p:stCondLst>
                            <p:childTnLst>
                              <p:par>
                                <p:cTn id="30" presetID="22" presetClass="entr" presetSubtype="4" fill="hold" grpId="0" nodeType="after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6"/>
                                        </p:tgtEl>
                                        <p:attrNameLst>
                                          <p:attrName>style.visibility</p:attrName>
                                        </p:attrNameLst>
                                      </p:cBhvr>
                                      <p:to>
                                        <p:strVal val="visible"/>
                                      </p:to>
                                    </p:set>
                                    <p:anim calcmode="lin" valueType="num">
                                      <p:cBhvr>
                                        <p:cTn id="36" dur="500" fill="hold"/>
                                        <p:tgtEl>
                                          <p:spTgt spid="6"/>
                                        </p:tgtEl>
                                        <p:attrNameLst>
                                          <p:attrName>ppt_w</p:attrName>
                                        </p:attrNameLst>
                                      </p:cBhvr>
                                      <p:tavLst>
                                        <p:tav tm="0">
                                          <p:val>
                                            <p:fltVal val="0"/>
                                          </p:val>
                                        </p:tav>
                                        <p:tav tm="100000">
                                          <p:val>
                                            <p:strVal val="#ppt_w"/>
                                          </p:val>
                                        </p:tav>
                                      </p:tavLst>
                                    </p:anim>
                                    <p:anim calcmode="lin" valueType="num">
                                      <p:cBhvr>
                                        <p:cTn id="37" dur="500" fill="hold"/>
                                        <p:tgtEl>
                                          <p:spTgt spid="6"/>
                                        </p:tgtEl>
                                        <p:attrNameLst>
                                          <p:attrName>ppt_h</p:attrName>
                                        </p:attrNameLst>
                                      </p:cBhvr>
                                      <p:tavLst>
                                        <p:tav tm="0">
                                          <p:val>
                                            <p:fltVal val="0"/>
                                          </p:val>
                                        </p:tav>
                                        <p:tav tm="100000">
                                          <p:val>
                                            <p:strVal val="#ppt_h"/>
                                          </p:val>
                                        </p:tav>
                                      </p:tavLst>
                                    </p:anim>
                                    <p:animEffect transition="in" filter="fade">
                                      <p:cBhvr>
                                        <p:cTn id="38" dur="500"/>
                                        <p:tgtEl>
                                          <p:spTgt spid="6"/>
                                        </p:tgtEl>
                                      </p:cBhvr>
                                    </p:animEffect>
                                  </p:childTnLst>
                                </p:cTn>
                              </p:par>
                            </p:childTnLst>
                          </p:cTn>
                        </p:par>
                        <p:par>
                          <p:cTn id="39" fill="hold">
                            <p:stCondLst>
                              <p:cond delay="3500"/>
                            </p:stCondLst>
                            <p:childTnLst>
                              <p:par>
                                <p:cTn id="40" presetID="22" presetClass="entr" presetSubtype="4"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down)">
                                      <p:cBhvr>
                                        <p:cTn id="42" dur="500"/>
                                        <p:tgtEl>
                                          <p:spTgt spid="21"/>
                                        </p:tgtEl>
                                      </p:cBhvr>
                                    </p:animEffect>
                                  </p:childTnLst>
                                </p:cTn>
                              </p:par>
                            </p:childTnLst>
                          </p:cTn>
                        </p:par>
                        <p:par>
                          <p:cTn id="43" fill="hold">
                            <p:stCondLst>
                              <p:cond delay="4000"/>
                            </p:stCondLst>
                            <p:childTnLst>
                              <p:par>
                                <p:cTn id="44" presetID="53" presetClass="entr" presetSubtype="16" fill="hold" grpId="0" nodeType="afterEffect">
                                  <p:stCondLst>
                                    <p:cond delay="0"/>
                                  </p:stCondLst>
                                  <p:childTnLst>
                                    <p:set>
                                      <p:cBhvr>
                                        <p:cTn id="45" dur="1" fill="hold">
                                          <p:stCondLst>
                                            <p:cond delay="0"/>
                                          </p:stCondLst>
                                        </p:cTn>
                                        <p:tgtEl>
                                          <p:spTgt spid="7"/>
                                        </p:tgtEl>
                                        <p:attrNameLst>
                                          <p:attrName>style.visibility</p:attrName>
                                        </p:attrNameLst>
                                      </p:cBhvr>
                                      <p:to>
                                        <p:strVal val="visible"/>
                                      </p:to>
                                    </p:set>
                                    <p:anim calcmode="lin" valueType="num">
                                      <p:cBhvr>
                                        <p:cTn id="46" dur="500" fill="hold"/>
                                        <p:tgtEl>
                                          <p:spTgt spid="7"/>
                                        </p:tgtEl>
                                        <p:attrNameLst>
                                          <p:attrName>ppt_w</p:attrName>
                                        </p:attrNameLst>
                                      </p:cBhvr>
                                      <p:tavLst>
                                        <p:tav tm="0">
                                          <p:val>
                                            <p:fltVal val="0"/>
                                          </p:val>
                                        </p:tav>
                                        <p:tav tm="100000">
                                          <p:val>
                                            <p:strVal val="#ppt_w"/>
                                          </p:val>
                                        </p:tav>
                                      </p:tavLst>
                                    </p:anim>
                                    <p:anim calcmode="lin" valueType="num">
                                      <p:cBhvr>
                                        <p:cTn id="47" dur="500" fill="hold"/>
                                        <p:tgtEl>
                                          <p:spTgt spid="7"/>
                                        </p:tgtEl>
                                        <p:attrNameLst>
                                          <p:attrName>ppt_h</p:attrName>
                                        </p:attrNameLst>
                                      </p:cBhvr>
                                      <p:tavLst>
                                        <p:tav tm="0">
                                          <p:val>
                                            <p:fltVal val="0"/>
                                          </p:val>
                                        </p:tav>
                                        <p:tav tm="100000">
                                          <p:val>
                                            <p:strVal val="#ppt_h"/>
                                          </p:val>
                                        </p:tav>
                                      </p:tavLst>
                                    </p:anim>
                                    <p:animEffect transition="in" filter="fade">
                                      <p:cBhvr>
                                        <p:cTn id="48" dur="500"/>
                                        <p:tgtEl>
                                          <p:spTgt spid="7"/>
                                        </p:tgtEl>
                                      </p:cBhvr>
                                    </p:animEffect>
                                  </p:childTnLst>
                                </p:cTn>
                              </p:par>
                            </p:childTnLst>
                          </p:cTn>
                        </p:par>
                        <p:par>
                          <p:cTn id="49" fill="hold">
                            <p:stCondLst>
                              <p:cond delay="4500"/>
                            </p:stCondLst>
                            <p:childTnLst>
                              <p:par>
                                <p:cTn id="50" presetID="22" presetClass="entr" presetSubtype="4" fill="hold" grpId="0"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down)">
                                      <p:cBhvr>
                                        <p:cTn id="52" dur="500"/>
                                        <p:tgtEl>
                                          <p:spTgt spid="22"/>
                                        </p:tgtEl>
                                      </p:cBhvr>
                                    </p:animEffect>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8"/>
                                        </p:tgtEl>
                                        <p:attrNameLst>
                                          <p:attrName>style.visibility</p:attrName>
                                        </p:attrNameLst>
                                      </p:cBhvr>
                                      <p:to>
                                        <p:strVal val="visible"/>
                                      </p:to>
                                    </p:set>
                                    <p:anim calcmode="lin" valueType="num">
                                      <p:cBhvr>
                                        <p:cTn id="56" dur="500" fill="hold"/>
                                        <p:tgtEl>
                                          <p:spTgt spid="8"/>
                                        </p:tgtEl>
                                        <p:attrNameLst>
                                          <p:attrName>ppt_w</p:attrName>
                                        </p:attrNameLst>
                                      </p:cBhvr>
                                      <p:tavLst>
                                        <p:tav tm="0">
                                          <p:val>
                                            <p:fltVal val="0"/>
                                          </p:val>
                                        </p:tav>
                                        <p:tav tm="100000">
                                          <p:val>
                                            <p:strVal val="#ppt_w"/>
                                          </p:val>
                                        </p:tav>
                                      </p:tavLst>
                                    </p:anim>
                                    <p:anim calcmode="lin" valueType="num">
                                      <p:cBhvr>
                                        <p:cTn id="57" dur="500" fill="hold"/>
                                        <p:tgtEl>
                                          <p:spTgt spid="8"/>
                                        </p:tgtEl>
                                        <p:attrNameLst>
                                          <p:attrName>ppt_h</p:attrName>
                                        </p:attrNameLst>
                                      </p:cBhvr>
                                      <p:tavLst>
                                        <p:tav tm="0">
                                          <p:val>
                                            <p:fltVal val="0"/>
                                          </p:val>
                                        </p:tav>
                                        <p:tav tm="100000">
                                          <p:val>
                                            <p:strVal val="#ppt_h"/>
                                          </p:val>
                                        </p:tav>
                                      </p:tavLst>
                                    </p:anim>
                                    <p:animEffect transition="in" filter="fade">
                                      <p:cBhvr>
                                        <p:cTn id="58" dur="500"/>
                                        <p:tgtEl>
                                          <p:spTgt spid="8"/>
                                        </p:tgtEl>
                                      </p:cBhvr>
                                    </p:animEffect>
                                  </p:childTnLst>
                                </p:cTn>
                              </p:par>
                            </p:childTnLst>
                          </p:cTn>
                        </p:par>
                        <p:par>
                          <p:cTn id="59" fill="hold">
                            <p:stCondLst>
                              <p:cond delay="5500"/>
                            </p:stCondLst>
                            <p:childTnLst>
                              <p:par>
                                <p:cTn id="60" presetID="22" presetClass="entr" presetSubtype="4" fill="hold" grpId="0" nodeType="after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wipe(down)">
                                      <p:cBhvr>
                                        <p:cTn id="62" dur="500"/>
                                        <p:tgtEl>
                                          <p:spTgt spid="23"/>
                                        </p:tgtEl>
                                      </p:cBhvr>
                                    </p:animEffect>
                                  </p:childTnLst>
                                </p:cTn>
                              </p:par>
                            </p:childTnLst>
                          </p:cTn>
                        </p:par>
                        <p:par>
                          <p:cTn id="63" fill="hold">
                            <p:stCondLst>
                              <p:cond delay="6000"/>
                            </p:stCondLst>
                            <p:childTnLst>
                              <p:par>
                                <p:cTn id="64" presetID="53" presetClass="entr" presetSubtype="16" fill="hold" grpId="0" nodeType="afterEffect">
                                  <p:stCondLst>
                                    <p:cond delay="0"/>
                                  </p:stCondLst>
                                  <p:childTnLst>
                                    <p:set>
                                      <p:cBhvr>
                                        <p:cTn id="65" dur="1" fill="hold">
                                          <p:stCondLst>
                                            <p:cond delay="0"/>
                                          </p:stCondLst>
                                        </p:cTn>
                                        <p:tgtEl>
                                          <p:spTgt spid="9"/>
                                        </p:tgtEl>
                                        <p:attrNameLst>
                                          <p:attrName>style.visibility</p:attrName>
                                        </p:attrNameLst>
                                      </p:cBhvr>
                                      <p:to>
                                        <p:strVal val="visible"/>
                                      </p:to>
                                    </p:set>
                                    <p:anim calcmode="lin" valueType="num">
                                      <p:cBhvr>
                                        <p:cTn id="66" dur="500" fill="hold"/>
                                        <p:tgtEl>
                                          <p:spTgt spid="9"/>
                                        </p:tgtEl>
                                        <p:attrNameLst>
                                          <p:attrName>ppt_w</p:attrName>
                                        </p:attrNameLst>
                                      </p:cBhvr>
                                      <p:tavLst>
                                        <p:tav tm="0">
                                          <p:val>
                                            <p:fltVal val="0"/>
                                          </p:val>
                                        </p:tav>
                                        <p:tav tm="100000">
                                          <p:val>
                                            <p:strVal val="#ppt_w"/>
                                          </p:val>
                                        </p:tav>
                                      </p:tavLst>
                                    </p:anim>
                                    <p:anim calcmode="lin" valueType="num">
                                      <p:cBhvr>
                                        <p:cTn id="67" dur="500" fill="hold"/>
                                        <p:tgtEl>
                                          <p:spTgt spid="9"/>
                                        </p:tgtEl>
                                        <p:attrNameLst>
                                          <p:attrName>ppt_h</p:attrName>
                                        </p:attrNameLst>
                                      </p:cBhvr>
                                      <p:tavLst>
                                        <p:tav tm="0">
                                          <p:val>
                                            <p:fltVal val="0"/>
                                          </p:val>
                                        </p:tav>
                                        <p:tav tm="100000">
                                          <p:val>
                                            <p:strVal val="#ppt_h"/>
                                          </p:val>
                                        </p:tav>
                                      </p:tavLst>
                                    </p:anim>
                                    <p:animEffect transition="in" filter="fade">
                                      <p:cBhvr>
                                        <p:cTn id="68" dur="500"/>
                                        <p:tgtEl>
                                          <p:spTgt spid="9"/>
                                        </p:tgtEl>
                                      </p:cBhvr>
                                    </p:animEffect>
                                  </p:childTnLst>
                                </p:cTn>
                              </p:par>
                            </p:childTnLst>
                          </p:cTn>
                        </p:par>
                        <p:par>
                          <p:cTn id="69" fill="hold">
                            <p:stCondLst>
                              <p:cond delay="6500"/>
                            </p:stCondLst>
                            <p:childTnLst>
                              <p:par>
                                <p:cTn id="70" presetID="22" presetClass="entr" presetSubtype="4" fill="hold" grpId="0" nodeType="afterEffect">
                                  <p:stCondLst>
                                    <p:cond delay="0"/>
                                  </p:stCondLst>
                                  <p:childTnLst>
                                    <p:set>
                                      <p:cBhvr>
                                        <p:cTn id="71" dur="1" fill="hold">
                                          <p:stCondLst>
                                            <p:cond delay="0"/>
                                          </p:stCondLst>
                                        </p:cTn>
                                        <p:tgtEl>
                                          <p:spTgt spid="24"/>
                                        </p:tgtEl>
                                        <p:attrNameLst>
                                          <p:attrName>style.visibility</p:attrName>
                                        </p:attrNameLst>
                                      </p:cBhvr>
                                      <p:to>
                                        <p:strVal val="visible"/>
                                      </p:to>
                                    </p:set>
                                    <p:animEffect transition="in" filter="wipe(down)">
                                      <p:cBhvr>
                                        <p:cTn id="72" dur="500"/>
                                        <p:tgtEl>
                                          <p:spTgt spid="24"/>
                                        </p:tgtEl>
                                      </p:cBhvr>
                                    </p:animEffect>
                                  </p:childTnLst>
                                </p:cTn>
                              </p:par>
                            </p:childTnLst>
                          </p:cTn>
                        </p:par>
                        <p:par>
                          <p:cTn id="73" fill="hold">
                            <p:stCondLst>
                              <p:cond delay="7000"/>
                            </p:stCondLst>
                            <p:childTnLst>
                              <p:par>
                                <p:cTn id="74" presetID="53" presetClass="entr" presetSubtype="16" fill="hold" grpId="0" nodeType="afterEffect">
                                  <p:stCondLst>
                                    <p:cond delay="0"/>
                                  </p:stCondLst>
                                  <p:childTnLst>
                                    <p:set>
                                      <p:cBhvr>
                                        <p:cTn id="75" dur="1" fill="hold">
                                          <p:stCondLst>
                                            <p:cond delay="0"/>
                                          </p:stCondLst>
                                        </p:cTn>
                                        <p:tgtEl>
                                          <p:spTgt spid="10"/>
                                        </p:tgtEl>
                                        <p:attrNameLst>
                                          <p:attrName>style.visibility</p:attrName>
                                        </p:attrNameLst>
                                      </p:cBhvr>
                                      <p:to>
                                        <p:strVal val="visible"/>
                                      </p:to>
                                    </p:set>
                                    <p:anim calcmode="lin" valueType="num">
                                      <p:cBhvr>
                                        <p:cTn id="76" dur="500" fill="hold"/>
                                        <p:tgtEl>
                                          <p:spTgt spid="10"/>
                                        </p:tgtEl>
                                        <p:attrNameLst>
                                          <p:attrName>ppt_w</p:attrName>
                                        </p:attrNameLst>
                                      </p:cBhvr>
                                      <p:tavLst>
                                        <p:tav tm="0">
                                          <p:val>
                                            <p:fltVal val="0"/>
                                          </p:val>
                                        </p:tav>
                                        <p:tav tm="100000">
                                          <p:val>
                                            <p:strVal val="#ppt_w"/>
                                          </p:val>
                                        </p:tav>
                                      </p:tavLst>
                                    </p:anim>
                                    <p:anim calcmode="lin" valueType="num">
                                      <p:cBhvr>
                                        <p:cTn id="77" dur="500" fill="hold"/>
                                        <p:tgtEl>
                                          <p:spTgt spid="10"/>
                                        </p:tgtEl>
                                        <p:attrNameLst>
                                          <p:attrName>ppt_h</p:attrName>
                                        </p:attrNameLst>
                                      </p:cBhvr>
                                      <p:tavLst>
                                        <p:tav tm="0">
                                          <p:val>
                                            <p:fltVal val="0"/>
                                          </p:val>
                                        </p:tav>
                                        <p:tav tm="100000">
                                          <p:val>
                                            <p:strVal val="#ppt_h"/>
                                          </p:val>
                                        </p:tav>
                                      </p:tavLst>
                                    </p:anim>
                                    <p:animEffect transition="in" filter="fade">
                                      <p:cBhvr>
                                        <p:cTn id="78" dur="500"/>
                                        <p:tgtEl>
                                          <p:spTgt spid="10"/>
                                        </p:tgtEl>
                                      </p:cBhvr>
                                    </p:animEffect>
                                  </p:childTnLst>
                                </p:cTn>
                              </p:par>
                            </p:childTnLst>
                          </p:cTn>
                        </p:par>
                        <p:par>
                          <p:cTn id="79" fill="hold">
                            <p:stCondLst>
                              <p:cond delay="7500"/>
                            </p:stCondLst>
                            <p:childTnLst>
                              <p:par>
                                <p:cTn id="80" presetID="22" presetClass="entr" presetSubtype="4" fill="hold" grpId="0" nodeType="after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ipe(down)">
                                      <p:cBhvr>
                                        <p:cTn id="82" dur="500"/>
                                        <p:tgtEl>
                                          <p:spTgt spid="25"/>
                                        </p:tgtEl>
                                      </p:cBhvr>
                                    </p:animEffect>
                                  </p:childTnLst>
                                </p:cTn>
                              </p:par>
                            </p:childTnLst>
                          </p:cTn>
                        </p:par>
                        <p:par>
                          <p:cTn id="83" fill="hold">
                            <p:stCondLst>
                              <p:cond delay="8000"/>
                            </p:stCondLst>
                            <p:childTnLst>
                              <p:par>
                                <p:cTn id="84" presetID="53" presetClass="entr" presetSubtype="16" fill="hold" grpId="0" nodeType="afterEffect">
                                  <p:stCondLst>
                                    <p:cond delay="0"/>
                                  </p:stCondLst>
                                  <p:childTnLst>
                                    <p:set>
                                      <p:cBhvr>
                                        <p:cTn id="85" dur="1" fill="hold">
                                          <p:stCondLst>
                                            <p:cond delay="0"/>
                                          </p:stCondLst>
                                        </p:cTn>
                                        <p:tgtEl>
                                          <p:spTgt spid="11"/>
                                        </p:tgtEl>
                                        <p:attrNameLst>
                                          <p:attrName>style.visibility</p:attrName>
                                        </p:attrNameLst>
                                      </p:cBhvr>
                                      <p:to>
                                        <p:strVal val="visible"/>
                                      </p:to>
                                    </p:set>
                                    <p:anim calcmode="lin" valueType="num">
                                      <p:cBhvr>
                                        <p:cTn id="86" dur="500" fill="hold"/>
                                        <p:tgtEl>
                                          <p:spTgt spid="11"/>
                                        </p:tgtEl>
                                        <p:attrNameLst>
                                          <p:attrName>ppt_w</p:attrName>
                                        </p:attrNameLst>
                                      </p:cBhvr>
                                      <p:tavLst>
                                        <p:tav tm="0">
                                          <p:val>
                                            <p:fltVal val="0"/>
                                          </p:val>
                                        </p:tav>
                                        <p:tav tm="100000">
                                          <p:val>
                                            <p:strVal val="#ppt_w"/>
                                          </p:val>
                                        </p:tav>
                                      </p:tavLst>
                                    </p:anim>
                                    <p:anim calcmode="lin" valueType="num">
                                      <p:cBhvr>
                                        <p:cTn id="87" dur="500" fill="hold"/>
                                        <p:tgtEl>
                                          <p:spTgt spid="11"/>
                                        </p:tgtEl>
                                        <p:attrNameLst>
                                          <p:attrName>ppt_h</p:attrName>
                                        </p:attrNameLst>
                                      </p:cBhvr>
                                      <p:tavLst>
                                        <p:tav tm="0">
                                          <p:val>
                                            <p:fltVal val="0"/>
                                          </p:val>
                                        </p:tav>
                                        <p:tav tm="100000">
                                          <p:val>
                                            <p:strVal val="#ppt_h"/>
                                          </p:val>
                                        </p:tav>
                                      </p:tavLst>
                                    </p:anim>
                                    <p:animEffect transition="in" filter="fade">
                                      <p:cBhvr>
                                        <p:cTn id="88" dur="500"/>
                                        <p:tgtEl>
                                          <p:spTgt spid="11"/>
                                        </p:tgtEl>
                                      </p:cBhvr>
                                    </p:animEffect>
                                  </p:childTnLst>
                                </p:cTn>
                              </p:par>
                            </p:childTnLst>
                          </p:cTn>
                        </p:par>
                        <p:par>
                          <p:cTn id="89" fill="hold">
                            <p:stCondLst>
                              <p:cond delay="8500"/>
                            </p:stCondLst>
                            <p:childTnLst>
                              <p:par>
                                <p:cTn id="90" presetID="22" presetClass="entr" presetSubtype="4" fill="hold" grpId="0" nodeType="afterEffect">
                                  <p:stCondLst>
                                    <p:cond delay="0"/>
                                  </p:stCondLst>
                                  <p:childTnLst>
                                    <p:set>
                                      <p:cBhvr>
                                        <p:cTn id="91" dur="1" fill="hold">
                                          <p:stCondLst>
                                            <p:cond delay="0"/>
                                          </p:stCondLst>
                                        </p:cTn>
                                        <p:tgtEl>
                                          <p:spTgt spid="20"/>
                                        </p:tgtEl>
                                        <p:attrNameLst>
                                          <p:attrName>style.visibility</p:attrName>
                                        </p:attrNameLst>
                                      </p:cBhvr>
                                      <p:to>
                                        <p:strVal val="visible"/>
                                      </p:to>
                                    </p:set>
                                    <p:animEffect transition="in" filter="wipe(down)">
                                      <p:cBhvr>
                                        <p:cTn id="9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8" grpId="0" animBg="1"/>
      <p:bldP spid="20" grpId="0" animBg="1"/>
      <p:bldP spid="21" grpId="0" animBg="1"/>
      <p:bldP spid="22" grpId="0" animBg="1"/>
      <p:bldP spid="23" grpId="0" animBg="1"/>
      <p:bldP spid="24" grpId="0" animBg="1"/>
      <p:bldP spid="25" grpId="0" animBg="1"/>
      <p:bldP spid="49" grpId="0"/>
      <p:bldP spid="53" grpId="0" animBg="1"/>
      <p:bldP spid="52" grpId="0"/>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1633</TotalTime>
  <Words>1294</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344</cp:revision>
  <dcterms:created xsi:type="dcterms:W3CDTF">2016-09-28T22:08:47Z</dcterms:created>
  <dcterms:modified xsi:type="dcterms:W3CDTF">2017-01-20T00:32:01Z</dcterms:modified>
</cp:coreProperties>
</file>