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240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4611369" y="1929058"/>
            <a:ext cx="2855257" cy="4572000"/>
            <a:chOff x="4611369" y="1929058"/>
            <a:chExt cx="2855257" cy="4572000"/>
          </a:xfrm>
          <a:solidFill>
            <a:schemeClr val="bg1">
              <a:lumMod val="95000"/>
            </a:schemeClr>
          </a:solidFill>
        </p:grpSpPr>
        <p:grpSp>
          <p:nvGrpSpPr>
            <p:cNvPr id="45" name="Group 44"/>
            <p:cNvGrpSpPr>
              <a:grpSpLocks noChangeAspect="1"/>
            </p:cNvGrpSpPr>
            <p:nvPr/>
          </p:nvGrpSpPr>
          <p:grpSpPr>
            <a:xfrm>
              <a:off x="4611369" y="1929058"/>
              <a:ext cx="2855257" cy="4572000"/>
              <a:chOff x="4959275" y="2733342"/>
              <a:chExt cx="2253830" cy="3608959"/>
            </a:xfrm>
            <a:grpFill/>
          </p:grpSpPr>
          <p:sp>
            <p:nvSpPr>
              <p:cNvPr id="20" name="Freeform 19"/>
              <p:cNvSpPr>
                <a:spLocks noChangeAspect="1"/>
              </p:cNvSpPr>
              <p:nvPr/>
            </p:nvSpPr>
            <p:spPr>
              <a:xfrm rot="10800000">
                <a:off x="4959275" y="2733342"/>
                <a:ext cx="2253830" cy="281760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7" name="Freeform 26"/>
              <p:cNvSpPr>
                <a:spLocks noChangeAspect="1"/>
              </p:cNvSpPr>
              <p:nvPr/>
            </p:nvSpPr>
            <p:spPr>
              <a:xfrm>
                <a:off x="5540186" y="5629464"/>
                <a:ext cx="1054968" cy="712837"/>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p:cNvSpPr txBox="1"/>
            <p:nvPr/>
          </p:nvSpPr>
          <p:spPr>
            <a:xfrm>
              <a:off x="5339256" y="3118363"/>
              <a:ext cx="1371600" cy="769441"/>
            </a:xfrm>
            <a:prstGeom prst="rect">
              <a:avLst/>
            </a:prstGeom>
            <a:grpFill/>
          </p:spPr>
          <p:txBody>
            <a:bodyPr wrap="square" rtlCol="0">
              <a:spAutoFit/>
            </a:bodyPr>
            <a:lstStyle/>
            <a:p>
              <a:pPr algn="ctr"/>
              <a:r>
                <a:rPr lang="en-US" sz="2200" b="1" dirty="0">
                  <a:solidFill>
                    <a:srgbClr val="3B3838"/>
                  </a:solidFill>
                  <a:latin typeface="Candara" panose="020E0502030303020204" pitchFamily="34" charset="0"/>
                </a:rPr>
                <a:t>LOREM</a:t>
              </a:r>
            </a:p>
            <a:p>
              <a:pPr algn="ctr"/>
              <a:r>
                <a:rPr lang="en-US" sz="2200" b="1" dirty="0">
                  <a:solidFill>
                    <a:srgbClr val="3B3838"/>
                  </a:solidFill>
                  <a:latin typeface="Candara" panose="020E0502030303020204" pitchFamily="34" charset="0"/>
                </a:rPr>
                <a:t>IPSUM</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8" name="Text Box 10"/>
          <p:cNvSpPr txBox="1">
            <a:spLocks noChangeArrowheads="1"/>
          </p:cNvSpPr>
          <p:nvPr/>
        </p:nvSpPr>
        <p:spPr bwMode="auto">
          <a:xfrm>
            <a:off x="8225976" y="50979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B8F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 Box 10"/>
          <p:cNvSpPr txBox="1">
            <a:spLocks noChangeArrowheads="1"/>
          </p:cNvSpPr>
          <p:nvPr/>
        </p:nvSpPr>
        <p:spPr bwMode="auto">
          <a:xfrm>
            <a:off x="8225976" y="39942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683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Text Box 10"/>
          <p:cNvSpPr txBox="1">
            <a:spLocks noChangeArrowheads="1"/>
          </p:cNvSpPr>
          <p:nvPr/>
        </p:nvSpPr>
        <p:spPr bwMode="auto">
          <a:xfrm>
            <a:off x="8225976" y="296401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Text Box 10"/>
          <p:cNvSpPr txBox="1">
            <a:spLocks noChangeArrowheads="1"/>
          </p:cNvSpPr>
          <p:nvPr/>
        </p:nvSpPr>
        <p:spPr bwMode="auto">
          <a:xfrm>
            <a:off x="8225976" y="19290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Text Box 10"/>
          <p:cNvSpPr txBox="1">
            <a:spLocks noChangeArrowheads="1"/>
          </p:cNvSpPr>
          <p:nvPr/>
        </p:nvSpPr>
        <p:spPr bwMode="auto">
          <a:xfrm>
            <a:off x="928481" y="495782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 Box 10"/>
          <p:cNvSpPr txBox="1">
            <a:spLocks noChangeArrowheads="1"/>
          </p:cNvSpPr>
          <p:nvPr/>
        </p:nvSpPr>
        <p:spPr bwMode="auto">
          <a:xfrm>
            <a:off x="928481" y="391942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 Box 10"/>
          <p:cNvSpPr txBox="1">
            <a:spLocks noChangeArrowheads="1"/>
          </p:cNvSpPr>
          <p:nvPr/>
        </p:nvSpPr>
        <p:spPr bwMode="auto">
          <a:xfrm>
            <a:off x="928481" y="288446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Oval 34"/>
          <p:cNvSpPr>
            <a:spLocks noChangeAspect="1"/>
          </p:cNvSpPr>
          <p:nvPr/>
        </p:nvSpPr>
        <p:spPr>
          <a:xfrm>
            <a:off x="4928853" y="4630354"/>
            <a:ext cx="548640" cy="548640"/>
          </a:xfrm>
          <a:prstGeom prst="ellipse">
            <a:avLst/>
          </a:prstGeom>
          <a:solidFill>
            <a:srgbClr val="FE4A1E"/>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36" name="Text Box 10"/>
          <p:cNvSpPr txBox="1">
            <a:spLocks noChangeArrowheads="1"/>
          </p:cNvSpPr>
          <p:nvPr/>
        </p:nvSpPr>
        <p:spPr bwMode="auto">
          <a:xfrm>
            <a:off x="928481" y="19290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Oval 36"/>
          <p:cNvSpPr>
            <a:spLocks noChangeAspect="1"/>
          </p:cNvSpPr>
          <p:nvPr/>
        </p:nvSpPr>
        <p:spPr>
          <a:xfrm>
            <a:off x="4423245" y="3704935"/>
            <a:ext cx="548640" cy="548640"/>
          </a:xfrm>
          <a:prstGeom prst="ellipse">
            <a:avLst/>
          </a:prstGeom>
          <a:solidFill>
            <a:srgbClr val="5C9A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38" name="Oval 37"/>
          <p:cNvSpPr>
            <a:spLocks noChangeAspect="1"/>
          </p:cNvSpPr>
          <p:nvPr/>
        </p:nvSpPr>
        <p:spPr>
          <a:xfrm>
            <a:off x="4442906" y="2711505"/>
            <a:ext cx="548640" cy="548640"/>
          </a:xfrm>
          <a:prstGeom prst="ellipse">
            <a:avLst/>
          </a:pr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39" name="Oval 38"/>
          <p:cNvSpPr>
            <a:spLocks noChangeAspect="1"/>
          </p:cNvSpPr>
          <p:nvPr/>
        </p:nvSpPr>
        <p:spPr>
          <a:xfrm>
            <a:off x="5002917" y="1945333"/>
            <a:ext cx="548640" cy="548640"/>
          </a:xfrm>
          <a:prstGeom prst="ellipse">
            <a:avLst/>
          </a:prstGeom>
          <a:solidFill>
            <a:srgbClr val="7A7A7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40" name="Oval 39"/>
          <p:cNvSpPr>
            <a:spLocks noChangeAspect="1"/>
          </p:cNvSpPr>
          <p:nvPr/>
        </p:nvSpPr>
        <p:spPr>
          <a:xfrm>
            <a:off x="6503229" y="1945333"/>
            <a:ext cx="548640" cy="548640"/>
          </a:xfrm>
          <a:prstGeom prst="ellipse">
            <a:avLst/>
          </a:prstGeom>
          <a:solidFill>
            <a:srgbClr val="93939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41" name="Oval 40"/>
          <p:cNvSpPr>
            <a:spLocks noChangeAspect="1"/>
          </p:cNvSpPr>
          <p:nvPr/>
        </p:nvSpPr>
        <p:spPr>
          <a:xfrm>
            <a:off x="7086448" y="2710150"/>
            <a:ext cx="548640" cy="548640"/>
          </a:xfrm>
          <a:prstGeom prst="ellipse">
            <a:avLst/>
          </a:prstGeom>
          <a:solidFill>
            <a:srgbClr val="BFBFBF"/>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42" name="Oval 41"/>
          <p:cNvSpPr>
            <a:spLocks noChangeAspect="1"/>
          </p:cNvSpPr>
          <p:nvPr/>
        </p:nvSpPr>
        <p:spPr>
          <a:xfrm>
            <a:off x="7078228" y="3704935"/>
            <a:ext cx="548640" cy="548640"/>
          </a:xfrm>
          <a:prstGeom prst="ellipse">
            <a:avLst/>
          </a:prstGeom>
          <a:solidFill>
            <a:srgbClr val="FE683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43" name="Oval 42"/>
          <p:cNvSpPr>
            <a:spLocks noChangeAspect="1"/>
          </p:cNvSpPr>
          <p:nvPr/>
        </p:nvSpPr>
        <p:spPr>
          <a:xfrm>
            <a:off x="6631917" y="4603645"/>
            <a:ext cx="548640" cy="548640"/>
          </a:xfrm>
          <a:prstGeom prst="ellipse">
            <a:avLst/>
          </a:prstGeom>
          <a:solidFill>
            <a:srgbClr val="7AB8F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590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strips(upRight)">
                                      <p:cBhvr>
                                        <p:cTn id="11" dur="500"/>
                                        <p:tgtEl>
                                          <p:spTgt spid="46"/>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p:cTn id="15" dur="500" fill="hold"/>
                                        <p:tgtEl>
                                          <p:spTgt spid="35"/>
                                        </p:tgtEl>
                                        <p:attrNameLst>
                                          <p:attrName>ppt_w</p:attrName>
                                        </p:attrNameLst>
                                      </p:cBhvr>
                                      <p:tavLst>
                                        <p:tav tm="0">
                                          <p:val>
                                            <p:fltVal val="0"/>
                                          </p:val>
                                        </p:tav>
                                        <p:tav tm="100000">
                                          <p:val>
                                            <p:strVal val="#ppt_w"/>
                                          </p:val>
                                        </p:tav>
                                      </p:tavLst>
                                    </p:anim>
                                    <p:anim calcmode="lin" valueType="num">
                                      <p:cBhvr>
                                        <p:cTn id="16" dur="500" fill="hold"/>
                                        <p:tgtEl>
                                          <p:spTgt spid="35"/>
                                        </p:tgtEl>
                                        <p:attrNameLst>
                                          <p:attrName>ppt_h</p:attrName>
                                        </p:attrNameLst>
                                      </p:cBhvr>
                                      <p:tavLst>
                                        <p:tav tm="0">
                                          <p:val>
                                            <p:fltVal val="0"/>
                                          </p:val>
                                        </p:tav>
                                        <p:tav tm="100000">
                                          <p:val>
                                            <p:strVal val="#ppt_h"/>
                                          </p:val>
                                        </p:tav>
                                      </p:tavLst>
                                    </p:anim>
                                    <p:animEffect transition="in" filter="fade">
                                      <p:cBhvr>
                                        <p:cTn id="17" dur="500"/>
                                        <p:tgtEl>
                                          <p:spTgt spid="35"/>
                                        </p:tgtEl>
                                      </p:cBhvr>
                                    </p:animEffect>
                                    <p:anim calcmode="lin" valueType="num">
                                      <p:cBhvr>
                                        <p:cTn id="18" dur="500" fill="hold"/>
                                        <p:tgtEl>
                                          <p:spTgt spid="35"/>
                                        </p:tgtEl>
                                        <p:attrNameLst>
                                          <p:attrName>ppt_x</p:attrName>
                                        </p:attrNameLst>
                                      </p:cBhvr>
                                      <p:tavLst>
                                        <p:tav tm="0">
                                          <p:val>
                                            <p:fltVal val="0.5"/>
                                          </p:val>
                                        </p:tav>
                                        <p:tav tm="100000">
                                          <p:val>
                                            <p:strVal val="#ppt_x"/>
                                          </p:val>
                                        </p:tav>
                                      </p:tavLst>
                                    </p:anim>
                                    <p:anim calcmode="lin" valueType="num">
                                      <p:cBhvr>
                                        <p:cTn id="19" dur="500" fill="hold"/>
                                        <p:tgtEl>
                                          <p:spTgt spid="35"/>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anim calcmode="lin" valueType="num">
                                      <p:cBhvr>
                                        <p:cTn id="32" dur="500" fill="hold"/>
                                        <p:tgtEl>
                                          <p:spTgt spid="37"/>
                                        </p:tgtEl>
                                        <p:attrNameLst>
                                          <p:attrName>ppt_x</p:attrName>
                                        </p:attrNameLst>
                                      </p:cBhvr>
                                      <p:tavLst>
                                        <p:tav tm="0">
                                          <p:val>
                                            <p:fltVal val="0.5"/>
                                          </p:val>
                                        </p:tav>
                                        <p:tav tm="100000">
                                          <p:val>
                                            <p:strVal val="#ppt_x"/>
                                          </p:val>
                                        </p:tav>
                                      </p:tavLst>
                                    </p:anim>
                                    <p:anim calcmode="lin" valueType="num">
                                      <p:cBhvr>
                                        <p:cTn id="33" dur="500" fill="hold"/>
                                        <p:tgtEl>
                                          <p:spTgt spid="37"/>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53" presetClass="entr" presetSubtype="528"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anim calcmode="lin" valueType="num">
                                      <p:cBhvr>
                                        <p:cTn id="46" dur="500" fill="hold"/>
                                        <p:tgtEl>
                                          <p:spTgt spid="38"/>
                                        </p:tgtEl>
                                        <p:attrNameLst>
                                          <p:attrName>ppt_x</p:attrName>
                                        </p:attrNameLst>
                                      </p:cBhvr>
                                      <p:tavLst>
                                        <p:tav tm="0">
                                          <p:val>
                                            <p:fltVal val="0.5"/>
                                          </p:val>
                                        </p:tav>
                                        <p:tav tm="100000">
                                          <p:val>
                                            <p:strVal val="#ppt_x"/>
                                          </p:val>
                                        </p:tav>
                                      </p:tavLst>
                                    </p:anim>
                                    <p:anim calcmode="lin" valueType="num">
                                      <p:cBhvr>
                                        <p:cTn id="47" dur="500" fill="hold"/>
                                        <p:tgtEl>
                                          <p:spTgt spid="38"/>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1000"/>
                                        <p:tgtEl>
                                          <p:spTgt spid="34"/>
                                        </p:tgtEl>
                                      </p:cBhvr>
                                    </p:animEffect>
                                    <p:anim calcmode="lin" valueType="num">
                                      <p:cBhvr>
                                        <p:cTn id="52" dur="1000" fill="hold"/>
                                        <p:tgtEl>
                                          <p:spTgt spid="34"/>
                                        </p:tgtEl>
                                        <p:attrNameLst>
                                          <p:attrName>ppt_x</p:attrName>
                                        </p:attrNameLst>
                                      </p:cBhvr>
                                      <p:tavLst>
                                        <p:tav tm="0">
                                          <p:val>
                                            <p:strVal val="#ppt_x"/>
                                          </p:val>
                                        </p:tav>
                                        <p:tav tm="100000">
                                          <p:val>
                                            <p:strVal val="#ppt_x"/>
                                          </p:val>
                                        </p:tav>
                                      </p:tavLst>
                                    </p:anim>
                                    <p:anim calcmode="lin" valueType="num">
                                      <p:cBhvr>
                                        <p:cTn id="53" dur="1000" fill="hold"/>
                                        <p:tgtEl>
                                          <p:spTgt spid="3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childTnLst>
                          </p:cTn>
                        </p:par>
                        <p:par>
                          <p:cTn id="68" fill="hold">
                            <p:stCondLst>
                              <p:cond delay="7000"/>
                            </p:stCondLst>
                            <p:childTnLst>
                              <p:par>
                                <p:cTn id="69" presetID="53" presetClass="entr" presetSubtype="528" fill="hold" grpId="0" nodeType="after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p:cTn id="71" dur="500" fill="hold"/>
                                        <p:tgtEl>
                                          <p:spTgt spid="40"/>
                                        </p:tgtEl>
                                        <p:attrNameLst>
                                          <p:attrName>ppt_w</p:attrName>
                                        </p:attrNameLst>
                                      </p:cBhvr>
                                      <p:tavLst>
                                        <p:tav tm="0">
                                          <p:val>
                                            <p:fltVal val="0"/>
                                          </p:val>
                                        </p:tav>
                                        <p:tav tm="100000">
                                          <p:val>
                                            <p:strVal val="#ppt_w"/>
                                          </p:val>
                                        </p:tav>
                                      </p:tavLst>
                                    </p:anim>
                                    <p:anim calcmode="lin" valueType="num">
                                      <p:cBhvr>
                                        <p:cTn id="72" dur="500" fill="hold"/>
                                        <p:tgtEl>
                                          <p:spTgt spid="40"/>
                                        </p:tgtEl>
                                        <p:attrNameLst>
                                          <p:attrName>ppt_h</p:attrName>
                                        </p:attrNameLst>
                                      </p:cBhvr>
                                      <p:tavLst>
                                        <p:tav tm="0">
                                          <p:val>
                                            <p:fltVal val="0"/>
                                          </p:val>
                                        </p:tav>
                                        <p:tav tm="100000">
                                          <p:val>
                                            <p:strVal val="#ppt_h"/>
                                          </p:val>
                                        </p:tav>
                                      </p:tavLst>
                                    </p:anim>
                                    <p:animEffect transition="in" filter="fade">
                                      <p:cBhvr>
                                        <p:cTn id="73" dur="500"/>
                                        <p:tgtEl>
                                          <p:spTgt spid="40"/>
                                        </p:tgtEl>
                                      </p:cBhvr>
                                    </p:animEffect>
                                    <p:anim calcmode="lin" valueType="num">
                                      <p:cBhvr>
                                        <p:cTn id="74" dur="500" fill="hold"/>
                                        <p:tgtEl>
                                          <p:spTgt spid="40"/>
                                        </p:tgtEl>
                                        <p:attrNameLst>
                                          <p:attrName>ppt_x</p:attrName>
                                        </p:attrNameLst>
                                      </p:cBhvr>
                                      <p:tavLst>
                                        <p:tav tm="0">
                                          <p:val>
                                            <p:fltVal val="0.5"/>
                                          </p:val>
                                        </p:tav>
                                        <p:tav tm="100000">
                                          <p:val>
                                            <p:strVal val="#ppt_x"/>
                                          </p:val>
                                        </p:tav>
                                      </p:tavLst>
                                    </p:anim>
                                    <p:anim calcmode="lin" valueType="num">
                                      <p:cBhvr>
                                        <p:cTn id="75" dur="500" fill="hold"/>
                                        <p:tgtEl>
                                          <p:spTgt spid="40"/>
                                        </p:tgtEl>
                                        <p:attrNameLst>
                                          <p:attrName>ppt_y</p:attrName>
                                        </p:attrNameLst>
                                      </p:cBhvr>
                                      <p:tavLst>
                                        <p:tav tm="0">
                                          <p:val>
                                            <p:fltVal val="0.5"/>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53" presetClass="entr" presetSubtype="528"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anim calcmode="lin" valueType="num">
                                      <p:cBhvr>
                                        <p:cTn id="88" dur="500" fill="hold"/>
                                        <p:tgtEl>
                                          <p:spTgt spid="41"/>
                                        </p:tgtEl>
                                        <p:attrNameLst>
                                          <p:attrName>ppt_x</p:attrName>
                                        </p:attrNameLst>
                                      </p:cBhvr>
                                      <p:tavLst>
                                        <p:tav tm="0">
                                          <p:val>
                                            <p:fltVal val="0.5"/>
                                          </p:val>
                                        </p:tav>
                                        <p:tav tm="100000">
                                          <p:val>
                                            <p:strVal val="#ppt_x"/>
                                          </p:val>
                                        </p:tav>
                                      </p:tavLst>
                                    </p:anim>
                                    <p:anim calcmode="lin" valueType="num">
                                      <p:cBhvr>
                                        <p:cTn id="89" dur="500" fill="hold"/>
                                        <p:tgtEl>
                                          <p:spTgt spid="41"/>
                                        </p:tgtEl>
                                        <p:attrNameLst>
                                          <p:attrName>ppt_y</p:attrName>
                                        </p:attrNameLst>
                                      </p:cBhvr>
                                      <p:tavLst>
                                        <p:tav tm="0">
                                          <p:val>
                                            <p:fltVal val="0.5"/>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42"/>
                                        </p:tgtEl>
                                        <p:attrNameLst>
                                          <p:attrName>style.visibility</p:attrName>
                                        </p:attrNameLst>
                                      </p:cBhvr>
                                      <p:to>
                                        <p:strVal val="visible"/>
                                      </p:to>
                                    </p:set>
                                    <p:anim calcmode="lin" valueType="num">
                                      <p:cBhvr>
                                        <p:cTn id="99" dur="500" fill="hold"/>
                                        <p:tgtEl>
                                          <p:spTgt spid="42"/>
                                        </p:tgtEl>
                                        <p:attrNameLst>
                                          <p:attrName>ppt_w</p:attrName>
                                        </p:attrNameLst>
                                      </p:cBhvr>
                                      <p:tavLst>
                                        <p:tav tm="0">
                                          <p:val>
                                            <p:fltVal val="0"/>
                                          </p:val>
                                        </p:tav>
                                        <p:tav tm="100000">
                                          <p:val>
                                            <p:strVal val="#ppt_w"/>
                                          </p:val>
                                        </p:tav>
                                      </p:tavLst>
                                    </p:anim>
                                    <p:anim calcmode="lin" valueType="num">
                                      <p:cBhvr>
                                        <p:cTn id="100" dur="500" fill="hold"/>
                                        <p:tgtEl>
                                          <p:spTgt spid="42"/>
                                        </p:tgtEl>
                                        <p:attrNameLst>
                                          <p:attrName>ppt_h</p:attrName>
                                        </p:attrNameLst>
                                      </p:cBhvr>
                                      <p:tavLst>
                                        <p:tav tm="0">
                                          <p:val>
                                            <p:fltVal val="0"/>
                                          </p:val>
                                        </p:tav>
                                        <p:tav tm="100000">
                                          <p:val>
                                            <p:strVal val="#ppt_h"/>
                                          </p:val>
                                        </p:tav>
                                      </p:tavLst>
                                    </p:anim>
                                    <p:animEffect transition="in" filter="fade">
                                      <p:cBhvr>
                                        <p:cTn id="101" dur="500"/>
                                        <p:tgtEl>
                                          <p:spTgt spid="42"/>
                                        </p:tgtEl>
                                      </p:cBhvr>
                                    </p:animEffect>
                                    <p:anim calcmode="lin" valueType="num">
                                      <p:cBhvr>
                                        <p:cTn id="102" dur="500" fill="hold"/>
                                        <p:tgtEl>
                                          <p:spTgt spid="42"/>
                                        </p:tgtEl>
                                        <p:attrNameLst>
                                          <p:attrName>ppt_x</p:attrName>
                                        </p:attrNameLst>
                                      </p:cBhvr>
                                      <p:tavLst>
                                        <p:tav tm="0">
                                          <p:val>
                                            <p:fltVal val="0.5"/>
                                          </p:val>
                                        </p:tav>
                                        <p:tav tm="100000">
                                          <p:val>
                                            <p:strVal val="#ppt_x"/>
                                          </p:val>
                                        </p:tav>
                                      </p:tavLst>
                                    </p:anim>
                                    <p:anim calcmode="lin" valueType="num">
                                      <p:cBhvr>
                                        <p:cTn id="103" dur="500" fill="hold"/>
                                        <p:tgtEl>
                                          <p:spTgt spid="42"/>
                                        </p:tgtEl>
                                        <p:attrNameLst>
                                          <p:attrName>ppt_y</p:attrName>
                                        </p:attrNameLst>
                                      </p:cBhvr>
                                      <p:tavLst>
                                        <p:tav tm="0">
                                          <p:val>
                                            <p:fltVal val="0.5"/>
                                          </p:val>
                                        </p:tav>
                                        <p:tav tm="100000">
                                          <p:val>
                                            <p:strVal val="#ppt_y"/>
                                          </p:val>
                                        </p:tav>
                                      </p:tavLst>
                                    </p:anim>
                                  </p:childTnLst>
                                </p:cTn>
                              </p:par>
                            </p:childTnLst>
                          </p:cTn>
                        </p:par>
                        <p:par>
                          <p:cTn id="104" fill="hold">
                            <p:stCondLst>
                              <p:cond delay="10500"/>
                            </p:stCondLst>
                            <p:childTnLst>
                              <p:par>
                                <p:cTn id="105" presetID="42" presetClass="entr" presetSubtype="0"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1000"/>
                                        <p:tgtEl>
                                          <p:spTgt spid="29"/>
                                        </p:tgtEl>
                                      </p:cBhvr>
                                    </p:animEffect>
                                    <p:anim calcmode="lin" valueType="num">
                                      <p:cBhvr>
                                        <p:cTn id="108" dur="1000" fill="hold"/>
                                        <p:tgtEl>
                                          <p:spTgt spid="29"/>
                                        </p:tgtEl>
                                        <p:attrNameLst>
                                          <p:attrName>ppt_x</p:attrName>
                                        </p:attrNameLst>
                                      </p:cBhvr>
                                      <p:tavLst>
                                        <p:tav tm="0">
                                          <p:val>
                                            <p:strVal val="#ppt_x"/>
                                          </p:val>
                                        </p:tav>
                                        <p:tav tm="100000">
                                          <p:val>
                                            <p:strVal val="#ppt_x"/>
                                          </p:val>
                                        </p:tav>
                                      </p:tavLst>
                                    </p:anim>
                                    <p:anim calcmode="lin" valueType="num">
                                      <p:cBhvr>
                                        <p:cTn id="109" dur="1000" fill="hold"/>
                                        <p:tgtEl>
                                          <p:spTgt spid="29"/>
                                        </p:tgtEl>
                                        <p:attrNameLst>
                                          <p:attrName>ppt_y</p:attrName>
                                        </p:attrNameLst>
                                      </p:cBhvr>
                                      <p:tavLst>
                                        <p:tav tm="0">
                                          <p:val>
                                            <p:strVal val="#ppt_y+.1"/>
                                          </p:val>
                                        </p:tav>
                                        <p:tav tm="100000">
                                          <p:val>
                                            <p:strVal val="#ppt_y"/>
                                          </p:val>
                                        </p:tav>
                                      </p:tavLst>
                                    </p:anim>
                                  </p:childTnLst>
                                </p:cTn>
                              </p:par>
                            </p:childTnLst>
                          </p:cTn>
                        </p:par>
                        <p:par>
                          <p:cTn id="110" fill="hold">
                            <p:stCondLst>
                              <p:cond delay="11500"/>
                            </p:stCondLst>
                            <p:childTnLst>
                              <p:par>
                                <p:cTn id="111" presetID="53" presetClass="entr" presetSubtype="528" fill="hold" grpId="0" nodeType="afterEffect">
                                  <p:stCondLst>
                                    <p:cond delay="0"/>
                                  </p:stCondLst>
                                  <p:childTnLst>
                                    <p:set>
                                      <p:cBhvr>
                                        <p:cTn id="112" dur="1" fill="hold">
                                          <p:stCondLst>
                                            <p:cond delay="0"/>
                                          </p:stCondLst>
                                        </p:cTn>
                                        <p:tgtEl>
                                          <p:spTgt spid="43"/>
                                        </p:tgtEl>
                                        <p:attrNameLst>
                                          <p:attrName>style.visibility</p:attrName>
                                        </p:attrNameLst>
                                      </p:cBhvr>
                                      <p:to>
                                        <p:strVal val="visible"/>
                                      </p:to>
                                    </p:set>
                                    <p:anim calcmode="lin" valueType="num">
                                      <p:cBhvr>
                                        <p:cTn id="113" dur="500" fill="hold"/>
                                        <p:tgtEl>
                                          <p:spTgt spid="43"/>
                                        </p:tgtEl>
                                        <p:attrNameLst>
                                          <p:attrName>ppt_w</p:attrName>
                                        </p:attrNameLst>
                                      </p:cBhvr>
                                      <p:tavLst>
                                        <p:tav tm="0">
                                          <p:val>
                                            <p:fltVal val="0"/>
                                          </p:val>
                                        </p:tav>
                                        <p:tav tm="100000">
                                          <p:val>
                                            <p:strVal val="#ppt_w"/>
                                          </p:val>
                                        </p:tav>
                                      </p:tavLst>
                                    </p:anim>
                                    <p:anim calcmode="lin" valueType="num">
                                      <p:cBhvr>
                                        <p:cTn id="114" dur="500" fill="hold"/>
                                        <p:tgtEl>
                                          <p:spTgt spid="43"/>
                                        </p:tgtEl>
                                        <p:attrNameLst>
                                          <p:attrName>ppt_h</p:attrName>
                                        </p:attrNameLst>
                                      </p:cBhvr>
                                      <p:tavLst>
                                        <p:tav tm="0">
                                          <p:val>
                                            <p:fltVal val="0"/>
                                          </p:val>
                                        </p:tav>
                                        <p:tav tm="100000">
                                          <p:val>
                                            <p:strVal val="#ppt_h"/>
                                          </p:val>
                                        </p:tav>
                                      </p:tavLst>
                                    </p:anim>
                                    <p:animEffect transition="in" filter="fade">
                                      <p:cBhvr>
                                        <p:cTn id="115" dur="500"/>
                                        <p:tgtEl>
                                          <p:spTgt spid="43"/>
                                        </p:tgtEl>
                                      </p:cBhvr>
                                    </p:animEffect>
                                    <p:anim calcmode="lin" valueType="num">
                                      <p:cBhvr>
                                        <p:cTn id="116" dur="500" fill="hold"/>
                                        <p:tgtEl>
                                          <p:spTgt spid="43"/>
                                        </p:tgtEl>
                                        <p:attrNameLst>
                                          <p:attrName>ppt_x</p:attrName>
                                        </p:attrNameLst>
                                      </p:cBhvr>
                                      <p:tavLst>
                                        <p:tav tm="0">
                                          <p:val>
                                            <p:fltVal val="0.5"/>
                                          </p:val>
                                        </p:tav>
                                        <p:tav tm="100000">
                                          <p:val>
                                            <p:strVal val="#ppt_x"/>
                                          </p:val>
                                        </p:tav>
                                      </p:tavLst>
                                    </p:anim>
                                    <p:anim calcmode="lin" valueType="num">
                                      <p:cBhvr>
                                        <p:cTn id="117" dur="500" fill="hold"/>
                                        <p:tgtEl>
                                          <p:spTgt spid="43"/>
                                        </p:tgtEl>
                                        <p:attrNameLst>
                                          <p:attrName>ppt_y</p:attrName>
                                        </p:attrNameLst>
                                      </p:cBhvr>
                                      <p:tavLst>
                                        <p:tav tm="0">
                                          <p:val>
                                            <p:fltVal val="0.5"/>
                                          </p:val>
                                        </p:tav>
                                        <p:tav tm="100000">
                                          <p:val>
                                            <p:strVal val="#ppt_y"/>
                                          </p:val>
                                        </p:tav>
                                      </p:tavLst>
                                    </p:anim>
                                  </p:childTnLst>
                                </p:cTn>
                              </p:par>
                            </p:childTnLst>
                          </p:cTn>
                        </p:par>
                        <p:par>
                          <p:cTn id="118" fill="hold">
                            <p:stCondLst>
                              <p:cond delay="12000"/>
                            </p:stCondLst>
                            <p:childTnLst>
                              <p:par>
                                <p:cTn id="119" presetID="42" presetClass="entr" presetSubtype="0"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1000"/>
                                        <p:tgtEl>
                                          <p:spTgt spid="28"/>
                                        </p:tgtEl>
                                      </p:cBhvr>
                                    </p:animEffect>
                                    <p:anim calcmode="lin" valueType="num">
                                      <p:cBhvr>
                                        <p:cTn id="122" dur="1000" fill="hold"/>
                                        <p:tgtEl>
                                          <p:spTgt spid="28"/>
                                        </p:tgtEl>
                                        <p:attrNameLst>
                                          <p:attrName>ppt_x</p:attrName>
                                        </p:attrNameLst>
                                      </p:cBhvr>
                                      <p:tavLst>
                                        <p:tav tm="0">
                                          <p:val>
                                            <p:strVal val="#ppt_x"/>
                                          </p:val>
                                        </p:tav>
                                        <p:tav tm="100000">
                                          <p:val>
                                            <p:strVal val="#ppt_x"/>
                                          </p:val>
                                        </p:tav>
                                      </p:tavLst>
                                    </p:anim>
                                    <p:anim calcmode="lin" valueType="num">
                                      <p:cBhvr>
                                        <p:cTn id="1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 grpId="0"/>
      <p:bldP spid="29" grpId="0"/>
      <p:bldP spid="30" grpId="0"/>
      <p:bldP spid="31" grpId="0"/>
      <p:bldP spid="32" grpId="0"/>
      <p:bldP spid="33" grpId="0"/>
      <p:bldP spid="34" grpId="0"/>
      <p:bldP spid="35" grpId="0" animBg="1"/>
      <p:bldP spid="36" grpId="0"/>
      <p:bldP spid="37" grpId="0" animBg="1"/>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1376</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2017-01-20T00:31:05Z</dcterms:modified>
</cp:coreProperties>
</file>