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4240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3" name="Group 2"/>
          <p:cNvGrpSpPr/>
          <p:nvPr/>
        </p:nvGrpSpPr>
        <p:grpSpPr>
          <a:xfrm>
            <a:off x="4514943" y="5102"/>
            <a:ext cx="2855257" cy="6129793"/>
            <a:chOff x="4514943" y="5102"/>
            <a:chExt cx="2855257" cy="6129793"/>
          </a:xfrm>
          <a:solidFill>
            <a:schemeClr val="bg1">
              <a:lumMod val="95000"/>
            </a:schemeClr>
          </a:solidFill>
        </p:grpSpPr>
        <p:grpSp>
          <p:nvGrpSpPr>
            <p:cNvPr id="9" name="Group 8"/>
            <p:cNvGrpSpPr>
              <a:grpSpLocks noChangeAspect="1"/>
            </p:cNvGrpSpPr>
            <p:nvPr/>
          </p:nvGrpSpPr>
          <p:grpSpPr>
            <a:xfrm rot="10800000">
              <a:off x="4514943" y="1562895"/>
              <a:ext cx="2855257" cy="4572000"/>
              <a:chOff x="4950473" y="2733342"/>
              <a:chExt cx="2253830" cy="3608959"/>
            </a:xfrm>
            <a:grpFill/>
          </p:grpSpPr>
          <p:sp>
            <p:nvSpPr>
              <p:cNvPr id="11" name="Freeform 10"/>
              <p:cNvSpPr>
                <a:spLocks noChangeAspect="1"/>
              </p:cNvSpPr>
              <p:nvPr/>
            </p:nvSpPr>
            <p:spPr>
              <a:xfrm rot="10800000">
                <a:off x="4950473" y="2733342"/>
                <a:ext cx="2253830" cy="281760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12" name="Freeform 11"/>
              <p:cNvSpPr>
                <a:spLocks noChangeAspect="1"/>
              </p:cNvSpPr>
              <p:nvPr/>
            </p:nvSpPr>
            <p:spPr>
              <a:xfrm>
                <a:off x="5540186" y="5629464"/>
                <a:ext cx="1054968" cy="712837"/>
              </a:xfrm>
              <a:custGeom>
                <a:avLst/>
                <a:gdLst>
                  <a:gd name="connsiteX0" fmla="*/ 96822 w 1054968"/>
                  <a:gd name="connsiteY0" fmla="*/ 500374 h 712837"/>
                  <a:gd name="connsiteX1" fmla="*/ 958145 w 1054968"/>
                  <a:gd name="connsiteY1" fmla="*/ 500374 h 712837"/>
                  <a:gd name="connsiteX2" fmla="*/ 915430 w 1054968"/>
                  <a:gd name="connsiteY2" fmla="*/ 552144 h 712837"/>
                  <a:gd name="connsiteX3" fmla="*/ 527483 w 1054968"/>
                  <a:gd name="connsiteY3" fmla="*/ 712837 h 712837"/>
                  <a:gd name="connsiteX4" fmla="*/ 139536 w 1054968"/>
                  <a:gd name="connsiteY4" fmla="*/ 552144 h 712837"/>
                  <a:gd name="connsiteX5" fmla="*/ 990960 w 1054968"/>
                  <a:gd name="connsiteY5" fmla="*/ 332354 h 712837"/>
                  <a:gd name="connsiteX6" fmla="*/ 1054968 w 1054968"/>
                  <a:gd name="connsiteY6" fmla="*/ 396362 h 712837"/>
                  <a:gd name="connsiteX7" fmla="*/ 990960 w 1054968"/>
                  <a:gd name="connsiteY7" fmla="*/ 460370 h 712837"/>
                  <a:gd name="connsiteX8" fmla="*/ 978408 w 1054968"/>
                  <a:gd name="connsiteY8" fmla="*/ 457836 h 712837"/>
                  <a:gd name="connsiteX9" fmla="*/ 978408 w 1054968"/>
                  <a:gd name="connsiteY9" fmla="*/ 461983 h 712837"/>
                  <a:gd name="connsiteX10" fmla="*/ 69347 w 1054968"/>
                  <a:gd name="connsiteY10" fmla="*/ 461983 h 712837"/>
                  <a:gd name="connsiteX11" fmla="*/ 64008 w 1054968"/>
                  <a:gd name="connsiteY11" fmla="*/ 463061 h 712837"/>
                  <a:gd name="connsiteX12" fmla="*/ 0 w 1054968"/>
                  <a:gd name="connsiteY12" fmla="*/ 399053 h 712837"/>
                  <a:gd name="connsiteX13" fmla="*/ 64008 w 1054968"/>
                  <a:gd name="connsiteY13" fmla="*/ 335045 h 712837"/>
                  <a:gd name="connsiteX14" fmla="*/ 64008 w 1054968"/>
                  <a:gd name="connsiteY14" fmla="*/ 333967 h 712837"/>
                  <a:gd name="connsiteX15" fmla="*/ 978408 w 1054968"/>
                  <a:gd name="connsiteY15" fmla="*/ 333967 h 712837"/>
                  <a:gd name="connsiteX16" fmla="*/ 978408 w 1054968"/>
                  <a:gd name="connsiteY16" fmla="*/ 334888 h 712837"/>
                  <a:gd name="connsiteX17" fmla="*/ 990960 w 1054968"/>
                  <a:gd name="connsiteY17" fmla="*/ 164334 h 712837"/>
                  <a:gd name="connsiteX18" fmla="*/ 1054968 w 1054968"/>
                  <a:gd name="connsiteY18" fmla="*/ 228342 h 712837"/>
                  <a:gd name="connsiteX19" fmla="*/ 990960 w 1054968"/>
                  <a:gd name="connsiteY19" fmla="*/ 292350 h 712837"/>
                  <a:gd name="connsiteX20" fmla="*/ 978408 w 1054968"/>
                  <a:gd name="connsiteY20" fmla="*/ 289816 h 712837"/>
                  <a:gd name="connsiteX21" fmla="*/ 978408 w 1054968"/>
                  <a:gd name="connsiteY21" fmla="*/ 293963 h 712837"/>
                  <a:gd name="connsiteX22" fmla="*/ 69347 w 1054968"/>
                  <a:gd name="connsiteY22" fmla="*/ 293963 h 712837"/>
                  <a:gd name="connsiteX23" fmla="*/ 64008 w 1054968"/>
                  <a:gd name="connsiteY23" fmla="*/ 295041 h 712837"/>
                  <a:gd name="connsiteX24" fmla="*/ 0 w 1054968"/>
                  <a:gd name="connsiteY24" fmla="*/ 231033 h 712837"/>
                  <a:gd name="connsiteX25" fmla="*/ 64008 w 1054968"/>
                  <a:gd name="connsiteY25" fmla="*/ 167025 h 712837"/>
                  <a:gd name="connsiteX26" fmla="*/ 64008 w 1054968"/>
                  <a:gd name="connsiteY26" fmla="*/ 165947 h 712837"/>
                  <a:gd name="connsiteX27" fmla="*/ 978408 w 1054968"/>
                  <a:gd name="connsiteY27" fmla="*/ 165947 h 712837"/>
                  <a:gd name="connsiteX28" fmla="*/ 978408 w 1054968"/>
                  <a:gd name="connsiteY28" fmla="*/ 166868 h 712837"/>
                  <a:gd name="connsiteX29" fmla="*/ 990960 w 1054968"/>
                  <a:gd name="connsiteY29" fmla="*/ 0 h 712837"/>
                  <a:gd name="connsiteX30" fmla="*/ 1054968 w 1054968"/>
                  <a:gd name="connsiteY30" fmla="*/ 64008 h 712837"/>
                  <a:gd name="connsiteX31" fmla="*/ 990960 w 1054968"/>
                  <a:gd name="connsiteY31" fmla="*/ 128016 h 712837"/>
                  <a:gd name="connsiteX32" fmla="*/ 978408 w 1054968"/>
                  <a:gd name="connsiteY32" fmla="*/ 125482 h 712837"/>
                  <a:gd name="connsiteX33" fmla="*/ 978408 w 1054968"/>
                  <a:gd name="connsiteY33" fmla="*/ 129629 h 712837"/>
                  <a:gd name="connsiteX34" fmla="*/ 69347 w 1054968"/>
                  <a:gd name="connsiteY34" fmla="*/ 129629 h 712837"/>
                  <a:gd name="connsiteX35" fmla="*/ 64008 w 1054968"/>
                  <a:gd name="connsiteY35" fmla="*/ 130707 h 712837"/>
                  <a:gd name="connsiteX36" fmla="*/ 0 w 1054968"/>
                  <a:gd name="connsiteY36" fmla="*/ 66699 h 712837"/>
                  <a:gd name="connsiteX37" fmla="*/ 64008 w 1054968"/>
                  <a:gd name="connsiteY37" fmla="*/ 2691 h 712837"/>
                  <a:gd name="connsiteX38" fmla="*/ 64008 w 1054968"/>
                  <a:gd name="connsiteY38" fmla="*/ 1613 h 712837"/>
                  <a:gd name="connsiteX39" fmla="*/ 978408 w 1054968"/>
                  <a:gd name="connsiteY39" fmla="*/ 1613 h 712837"/>
                  <a:gd name="connsiteX40" fmla="*/ 978408 w 1054968"/>
                  <a:gd name="connsiteY40" fmla="*/ 2534 h 71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54968" h="712837">
                    <a:moveTo>
                      <a:pt x="96822" y="500374"/>
                    </a:moveTo>
                    <a:lnTo>
                      <a:pt x="958145" y="500374"/>
                    </a:lnTo>
                    <a:lnTo>
                      <a:pt x="915430" y="552144"/>
                    </a:lnTo>
                    <a:cubicBezTo>
                      <a:pt x="816146" y="651429"/>
                      <a:pt x="678986" y="712837"/>
                      <a:pt x="527483" y="712837"/>
                    </a:cubicBezTo>
                    <a:cubicBezTo>
                      <a:pt x="375980" y="712837"/>
                      <a:pt x="238820" y="651429"/>
                      <a:pt x="139536" y="552144"/>
                    </a:cubicBezTo>
                    <a:close/>
                    <a:moveTo>
                      <a:pt x="990960" y="332354"/>
                    </a:moveTo>
                    <a:cubicBezTo>
                      <a:pt x="1026311" y="332354"/>
                      <a:pt x="1054968" y="361011"/>
                      <a:pt x="1054968" y="396362"/>
                    </a:cubicBezTo>
                    <a:cubicBezTo>
                      <a:pt x="1054968" y="431713"/>
                      <a:pt x="1026311" y="460370"/>
                      <a:pt x="990960" y="460370"/>
                    </a:cubicBezTo>
                    <a:lnTo>
                      <a:pt x="978408" y="457836"/>
                    </a:lnTo>
                    <a:lnTo>
                      <a:pt x="978408" y="461983"/>
                    </a:lnTo>
                    <a:lnTo>
                      <a:pt x="69347" y="461983"/>
                    </a:lnTo>
                    <a:lnTo>
                      <a:pt x="64008" y="463061"/>
                    </a:lnTo>
                    <a:cubicBezTo>
                      <a:pt x="28657" y="463061"/>
                      <a:pt x="0" y="434404"/>
                      <a:pt x="0" y="399053"/>
                    </a:cubicBezTo>
                    <a:cubicBezTo>
                      <a:pt x="0" y="363702"/>
                      <a:pt x="28657" y="335045"/>
                      <a:pt x="64008" y="335045"/>
                    </a:cubicBezTo>
                    <a:lnTo>
                      <a:pt x="64008" y="333967"/>
                    </a:lnTo>
                    <a:lnTo>
                      <a:pt x="978408" y="333967"/>
                    </a:lnTo>
                    <a:lnTo>
                      <a:pt x="978408" y="334888"/>
                    </a:lnTo>
                    <a:close/>
                    <a:moveTo>
                      <a:pt x="990960" y="164334"/>
                    </a:moveTo>
                    <a:cubicBezTo>
                      <a:pt x="1026311" y="164334"/>
                      <a:pt x="1054968" y="192991"/>
                      <a:pt x="1054968" y="228342"/>
                    </a:cubicBezTo>
                    <a:cubicBezTo>
                      <a:pt x="1054968" y="263693"/>
                      <a:pt x="1026311" y="292350"/>
                      <a:pt x="990960" y="292350"/>
                    </a:cubicBezTo>
                    <a:lnTo>
                      <a:pt x="978408" y="289816"/>
                    </a:lnTo>
                    <a:lnTo>
                      <a:pt x="978408" y="293963"/>
                    </a:lnTo>
                    <a:lnTo>
                      <a:pt x="69347" y="293963"/>
                    </a:lnTo>
                    <a:lnTo>
                      <a:pt x="64008" y="295041"/>
                    </a:lnTo>
                    <a:cubicBezTo>
                      <a:pt x="28657" y="295041"/>
                      <a:pt x="0" y="266384"/>
                      <a:pt x="0" y="231033"/>
                    </a:cubicBezTo>
                    <a:cubicBezTo>
                      <a:pt x="0" y="195682"/>
                      <a:pt x="28657" y="167025"/>
                      <a:pt x="64008" y="167025"/>
                    </a:cubicBezTo>
                    <a:lnTo>
                      <a:pt x="64008" y="165947"/>
                    </a:lnTo>
                    <a:lnTo>
                      <a:pt x="978408" y="165947"/>
                    </a:lnTo>
                    <a:lnTo>
                      <a:pt x="978408" y="166868"/>
                    </a:lnTo>
                    <a:close/>
                    <a:moveTo>
                      <a:pt x="990960" y="0"/>
                    </a:moveTo>
                    <a:cubicBezTo>
                      <a:pt x="1026311" y="0"/>
                      <a:pt x="1054968" y="28657"/>
                      <a:pt x="1054968" y="64008"/>
                    </a:cubicBezTo>
                    <a:cubicBezTo>
                      <a:pt x="1054968" y="99359"/>
                      <a:pt x="1026311" y="128016"/>
                      <a:pt x="990960" y="128016"/>
                    </a:cubicBezTo>
                    <a:lnTo>
                      <a:pt x="978408" y="125482"/>
                    </a:lnTo>
                    <a:lnTo>
                      <a:pt x="978408" y="129629"/>
                    </a:lnTo>
                    <a:lnTo>
                      <a:pt x="69347" y="129629"/>
                    </a:lnTo>
                    <a:lnTo>
                      <a:pt x="64008" y="130707"/>
                    </a:lnTo>
                    <a:cubicBezTo>
                      <a:pt x="28657" y="130707"/>
                      <a:pt x="0" y="102050"/>
                      <a:pt x="0" y="66699"/>
                    </a:cubicBezTo>
                    <a:cubicBezTo>
                      <a:pt x="0" y="31348"/>
                      <a:pt x="28657" y="2691"/>
                      <a:pt x="64008" y="2691"/>
                    </a:cubicBezTo>
                    <a:lnTo>
                      <a:pt x="64008" y="1613"/>
                    </a:lnTo>
                    <a:lnTo>
                      <a:pt x="978408" y="1613"/>
                    </a:lnTo>
                    <a:lnTo>
                      <a:pt x="978408" y="2534"/>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5875436" y="5102"/>
              <a:ext cx="13984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0"/>
          <p:cNvSpPr>
            <a:spLocks noChangeAspect="1" noEditPoints="1"/>
          </p:cNvSpPr>
          <p:nvPr/>
        </p:nvSpPr>
        <p:spPr bwMode="auto">
          <a:xfrm>
            <a:off x="6392664" y="3725072"/>
            <a:ext cx="460919" cy="449677"/>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rgbClr val="7A7A7A"/>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6" name="Group 15"/>
          <p:cNvGrpSpPr>
            <a:grpSpLocks noChangeAspect="1"/>
          </p:cNvGrpSpPr>
          <p:nvPr/>
        </p:nvGrpSpPr>
        <p:grpSpPr>
          <a:xfrm>
            <a:off x="6530379" y="4659271"/>
            <a:ext cx="452035" cy="548640"/>
            <a:chOff x="3768725" y="938213"/>
            <a:chExt cx="393700" cy="477838"/>
          </a:xfrm>
          <a:solidFill>
            <a:srgbClr val="939393"/>
          </a:solidFill>
          <a:effectLst/>
        </p:grpSpPr>
        <p:sp>
          <p:nvSpPr>
            <p:cNvPr id="17"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2" name="Group 51"/>
          <p:cNvGrpSpPr>
            <a:grpSpLocks noChangeAspect="1"/>
          </p:cNvGrpSpPr>
          <p:nvPr/>
        </p:nvGrpSpPr>
        <p:grpSpPr>
          <a:xfrm>
            <a:off x="5683755" y="5389457"/>
            <a:ext cx="457200" cy="481167"/>
            <a:chOff x="3768725" y="2336800"/>
            <a:chExt cx="393700" cy="414338"/>
          </a:xfrm>
          <a:solidFill>
            <a:srgbClr val="BFBFBF"/>
          </a:solidFill>
          <a:effectLst/>
        </p:grpSpPr>
        <p:sp>
          <p:nvSpPr>
            <p:cNvPr id="53"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152"/>
          <p:cNvSpPr>
            <a:spLocks noChangeAspect="1" noEditPoints="1"/>
          </p:cNvSpPr>
          <p:nvPr/>
        </p:nvSpPr>
        <p:spPr bwMode="auto">
          <a:xfrm>
            <a:off x="5380703" y="3265083"/>
            <a:ext cx="494733" cy="45720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E4A1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52"/>
          <p:cNvSpPr>
            <a:spLocks noChangeAspect="1" noEditPoints="1"/>
          </p:cNvSpPr>
          <p:nvPr/>
        </p:nvSpPr>
        <p:spPr bwMode="auto">
          <a:xfrm>
            <a:off x="5510413" y="4062033"/>
            <a:ext cx="457200" cy="457200"/>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5C9AD3"/>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5" name="Text Box 10"/>
          <p:cNvSpPr txBox="1">
            <a:spLocks noChangeArrowheads="1"/>
          </p:cNvSpPr>
          <p:nvPr/>
        </p:nvSpPr>
        <p:spPr bwMode="auto">
          <a:xfrm>
            <a:off x="8107474" y="5057583"/>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6" name="Text Box 10"/>
          <p:cNvSpPr txBox="1">
            <a:spLocks noChangeArrowheads="1"/>
          </p:cNvSpPr>
          <p:nvPr/>
        </p:nvSpPr>
        <p:spPr bwMode="auto">
          <a:xfrm>
            <a:off x="8118411" y="39414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7" name="Text Box 10"/>
          <p:cNvSpPr txBox="1">
            <a:spLocks noChangeArrowheads="1"/>
          </p:cNvSpPr>
          <p:nvPr/>
        </p:nvSpPr>
        <p:spPr bwMode="auto">
          <a:xfrm>
            <a:off x="8086127" y="274846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788632" y="5057583"/>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 Box 10"/>
          <p:cNvSpPr txBox="1">
            <a:spLocks noChangeArrowheads="1"/>
          </p:cNvSpPr>
          <p:nvPr/>
        </p:nvSpPr>
        <p:spPr bwMode="auto">
          <a:xfrm>
            <a:off x="788632" y="39414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Text Box 10"/>
          <p:cNvSpPr txBox="1">
            <a:spLocks noChangeArrowheads="1"/>
          </p:cNvSpPr>
          <p:nvPr/>
        </p:nvSpPr>
        <p:spPr bwMode="auto">
          <a:xfrm>
            <a:off x="788632" y="274846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81" name="Elbow Connector 80"/>
          <p:cNvCxnSpPr/>
          <p:nvPr/>
        </p:nvCxnSpPr>
        <p:spPr>
          <a:xfrm rot="10800000">
            <a:off x="2818505" y="2850777"/>
            <a:ext cx="2468137" cy="656217"/>
          </a:xfrm>
          <a:prstGeom prst="bentConnector3">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Elbow Connector 81"/>
          <p:cNvCxnSpPr/>
          <p:nvPr/>
        </p:nvCxnSpPr>
        <p:spPr>
          <a:xfrm rot="10800000">
            <a:off x="2818506" y="4078491"/>
            <a:ext cx="2615087" cy="223316"/>
          </a:xfrm>
          <a:prstGeom prst="bentConnector3">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83"/>
          <p:cNvCxnSpPr/>
          <p:nvPr/>
        </p:nvCxnSpPr>
        <p:spPr>
          <a:xfrm rot="10800000" flipV="1">
            <a:off x="2818508" y="4824763"/>
            <a:ext cx="2006391" cy="391645"/>
          </a:xfrm>
          <a:prstGeom prst="bentConnector3">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Elbow Connector 86"/>
          <p:cNvCxnSpPr/>
          <p:nvPr/>
        </p:nvCxnSpPr>
        <p:spPr>
          <a:xfrm flipV="1">
            <a:off x="6962946" y="2959734"/>
            <a:ext cx="1094543" cy="1026562"/>
          </a:xfrm>
          <a:prstGeom prst="bentConnector3">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p:nvPr/>
        </p:nvCxnSpPr>
        <p:spPr>
          <a:xfrm flipV="1">
            <a:off x="7034032" y="4134755"/>
            <a:ext cx="1023457" cy="815821"/>
          </a:xfrm>
          <a:prstGeom prst="bentConnector3">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Elbow Connector 89"/>
          <p:cNvCxnSpPr/>
          <p:nvPr/>
        </p:nvCxnSpPr>
        <p:spPr>
          <a:xfrm flipV="1">
            <a:off x="6245432" y="5194288"/>
            <a:ext cx="1812057" cy="435753"/>
          </a:xfrm>
          <a:prstGeom prst="bentConnector3">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1" name="Freeform 196"/>
          <p:cNvSpPr>
            <a:spLocks noEditPoints="1"/>
          </p:cNvSpPr>
          <p:nvPr/>
        </p:nvSpPr>
        <p:spPr bwMode="auto">
          <a:xfrm>
            <a:off x="4891218" y="4645022"/>
            <a:ext cx="424536" cy="341144"/>
          </a:xfrm>
          <a:custGeom>
            <a:avLst/>
            <a:gdLst>
              <a:gd name="T0" fmla="*/ 117 w 132"/>
              <a:gd name="T1" fmla="*/ 33 h 106"/>
              <a:gd name="T2" fmla="*/ 106 w 132"/>
              <a:gd name="T3" fmla="*/ 33 h 106"/>
              <a:gd name="T4" fmla="*/ 100 w 132"/>
              <a:gd name="T5" fmla="*/ 26 h 106"/>
              <a:gd name="T6" fmla="*/ 106 w 132"/>
              <a:gd name="T7" fmla="*/ 20 h 106"/>
              <a:gd name="T8" fmla="*/ 117 w 132"/>
              <a:gd name="T9" fmla="*/ 20 h 106"/>
              <a:gd name="T10" fmla="*/ 123 w 132"/>
              <a:gd name="T11" fmla="*/ 26 h 106"/>
              <a:gd name="T12" fmla="*/ 117 w 132"/>
              <a:gd name="T13" fmla="*/ 33 h 106"/>
              <a:gd name="T14" fmla="*/ 47 w 132"/>
              <a:gd name="T15" fmla="*/ 43 h 106"/>
              <a:gd name="T16" fmla="*/ 64 w 132"/>
              <a:gd name="T17" fmla="*/ 59 h 106"/>
              <a:gd name="T18" fmla="*/ 47 w 132"/>
              <a:gd name="T19" fmla="*/ 76 h 106"/>
              <a:gd name="T20" fmla="*/ 30 w 132"/>
              <a:gd name="T21" fmla="*/ 59 h 106"/>
              <a:gd name="T22" fmla="*/ 47 w 132"/>
              <a:gd name="T23" fmla="*/ 43 h 106"/>
              <a:gd name="T24" fmla="*/ 13 w 132"/>
              <a:gd name="T25" fmla="*/ 0 h 106"/>
              <a:gd name="T26" fmla="*/ 40 w 132"/>
              <a:gd name="T27" fmla="*/ 0 h 106"/>
              <a:gd name="T28" fmla="*/ 40 w 132"/>
              <a:gd name="T29" fmla="*/ 10 h 106"/>
              <a:gd name="T30" fmla="*/ 13 w 132"/>
              <a:gd name="T31" fmla="*/ 10 h 106"/>
              <a:gd name="T32" fmla="*/ 13 w 132"/>
              <a:gd name="T33" fmla="*/ 0 h 106"/>
              <a:gd name="T34" fmla="*/ 48 w 132"/>
              <a:gd name="T35" fmla="*/ 95 h 106"/>
              <a:gd name="T36" fmla="*/ 12 w 132"/>
              <a:gd name="T37" fmla="*/ 60 h 106"/>
              <a:gd name="T38" fmla="*/ 48 w 132"/>
              <a:gd name="T39" fmla="*/ 24 h 106"/>
              <a:gd name="T40" fmla="*/ 83 w 132"/>
              <a:gd name="T41" fmla="*/ 60 h 106"/>
              <a:gd name="T42" fmla="*/ 48 w 132"/>
              <a:gd name="T43" fmla="*/ 95 h 106"/>
              <a:gd name="T44" fmla="*/ 122 w 132"/>
              <a:gd name="T45" fmla="*/ 13 h 106"/>
              <a:gd name="T46" fmla="*/ 9 w 132"/>
              <a:gd name="T47" fmla="*/ 13 h 106"/>
              <a:gd name="T48" fmla="*/ 0 w 132"/>
              <a:gd name="T49" fmla="*/ 22 h 106"/>
              <a:gd name="T50" fmla="*/ 0 w 132"/>
              <a:gd name="T51" fmla="*/ 97 h 106"/>
              <a:gd name="T52" fmla="*/ 9 w 132"/>
              <a:gd name="T53" fmla="*/ 106 h 106"/>
              <a:gd name="T54" fmla="*/ 122 w 132"/>
              <a:gd name="T55" fmla="*/ 106 h 106"/>
              <a:gd name="T56" fmla="*/ 132 w 132"/>
              <a:gd name="T57" fmla="*/ 97 h 106"/>
              <a:gd name="T58" fmla="*/ 132 w 132"/>
              <a:gd name="T59" fmla="*/ 22 h 106"/>
              <a:gd name="T60" fmla="*/ 122 w 132"/>
              <a:gd name="T61" fmla="*/ 1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2" h="106">
                <a:moveTo>
                  <a:pt x="117" y="33"/>
                </a:moveTo>
                <a:cubicBezTo>
                  <a:pt x="106" y="33"/>
                  <a:pt x="106" y="33"/>
                  <a:pt x="106" y="33"/>
                </a:cubicBezTo>
                <a:cubicBezTo>
                  <a:pt x="102" y="33"/>
                  <a:pt x="100" y="30"/>
                  <a:pt x="100" y="26"/>
                </a:cubicBezTo>
                <a:cubicBezTo>
                  <a:pt x="100" y="23"/>
                  <a:pt x="102" y="20"/>
                  <a:pt x="106" y="20"/>
                </a:cubicBezTo>
                <a:cubicBezTo>
                  <a:pt x="117" y="20"/>
                  <a:pt x="117" y="20"/>
                  <a:pt x="117" y="20"/>
                </a:cubicBezTo>
                <a:cubicBezTo>
                  <a:pt x="121" y="20"/>
                  <a:pt x="123" y="23"/>
                  <a:pt x="123" y="26"/>
                </a:cubicBezTo>
                <a:cubicBezTo>
                  <a:pt x="123" y="30"/>
                  <a:pt x="121" y="33"/>
                  <a:pt x="117" y="33"/>
                </a:cubicBezTo>
                <a:close/>
                <a:moveTo>
                  <a:pt x="47" y="43"/>
                </a:moveTo>
                <a:cubicBezTo>
                  <a:pt x="57" y="43"/>
                  <a:pt x="64" y="50"/>
                  <a:pt x="64" y="59"/>
                </a:cubicBezTo>
                <a:cubicBezTo>
                  <a:pt x="64" y="69"/>
                  <a:pt x="57" y="76"/>
                  <a:pt x="47" y="76"/>
                </a:cubicBezTo>
                <a:cubicBezTo>
                  <a:pt x="38" y="76"/>
                  <a:pt x="30" y="69"/>
                  <a:pt x="30" y="59"/>
                </a:cubicBezTo>
                <a:cubicBezTo>
                  <a:pt x="30" y="50"/>
                  <a:pt x="38" y="43"/>
                  <a:pt x="47" y="43"/>
                </a:cubicBezTo>
                <a:close/>
                <a:moveTo>
                  <a:pt x="13" y="0"/>
                </a:moveTo>
                <a:cubicBezTo>
                  <a:pt x="40" y="0"/>
                  <a:pt x="40" y="0"/>
                  <a:pt x="40" y="0"/>
                </a:cubicBezTo>
                <a:cubicBezTo>
                  <a:pt x="40" y="10"/>
                  <a:pt x="40" y="10"/>
                  <a:pt x="40" y="10"/>
                </a:cubicBezTo>
                <a:cubicBezTo>
                  <a:pt x="13" y="10"/>
                  <a:pt x="13" y="10"/>
                  <a:pt x="13" y="10"/>
                </a:cubicBezTo>
                <a:cubicBezTo>
                  <a:pt x="13" y="0"/>
                  <a:pt x="13" y="0"/>
                  <a:pt x="13" y="0"/>
                </a:cubicBezTo>
                <a:close/>
                <a:moveTo>
                  <a:pt x="48" y="95"/>
                </a:moveTo>
                <a:cubicBezTo>
                  <a:pt x="28" y="95"/>
                  <a:pt x="12" y="79"/>
                  <a:pt x="12" y="60"/>
                </a:cubicBezTo>
                <a:cubicBezTo>
                  <a:pt x="12" y="40"/>
                  <a:pt x="28" y="24"/>
                  <a:pt x="48" y="24"/>
                </a:cubicBezTo>
                <a:cubicBezTo>
                  <a:pt x="67" y="24"/>
                  <a:pt x="83" y="40"/>
                  <a:pt x="83" y="60"/>
                </a:cubicBezTo>
                <a:cubicBezTo>
                  <a:pt x="83" y="79"/>
                  <a:pt x="67" y="95"/>
                  <a:pt x="48" y="95"/>
                </a:cubicBezTo>
                <a:close/>
                <a:moveTo>
                  <a:pt x="122" y="13"/>
                </a:moveTo>
                <a:cubicBezTo>
                  <a:pt x="9" y="13"/>
                  <a:pt x="9" y="13"/>
                  <a:pt x="9" y="13"/>
                </a:cubicBezTo>
                <a:cubicBezTo>
                  <a:pt x="4" y="13"/>
                  <a:pt x="0" y="17"/>
                  <a:pt x="0" y="22"/>
                </a:cubicBezTo>
                <a:cubicBezTo>
                  <a:pt x="0" y="97"/>
                  <a:pt x="0" y="97"/>
                  <a:pt x="0" y="97"/>
                </a:cubicBezTo>
                <a:cubicBezTo>
                  <a:pt x="0" y="102"/>
                  <a:pt x="4" y="106"/>
                  <a:pt x="9" y="106"/>
                </a:cubicBezTo>
                <a:cubicBezTo>
                  <a:pt x="122" y="106"/>
                  <a:pt x="122" y="106"/>
                  <a:pt x="122" y="106"/>
                </a:cubicBezTo>
                <a:cubicBezTo>
                  <a:pt x="127" y="106"/>
                  <a:pt x="132" y="102"/>
                  <a:pt x="132" y="97"/>
                </a:cubicBezTo>
                <a:cubicBezTo>
                  <a:pt x="132" y="22"/>
                  <a:pt x="132" y="22"/>
                  <a:pt x="132" y="22"/>
                </a:cubicBezTo>
                <a:cubicBezTo>
                  <a:pt x="132" y="17"/>
                  <a:pt x="127" y="13"/>
                  <a:pt x="122" y="13"/>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83" name="Picture 8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590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73"/>
                                        </p:tgtEl>
                                        <p:attrNameLst>
                                          <p:attrName>style.visibility</p:attrName>
                                        </p:attrNameLst>
                                      </p:cBhvr>
                                      <p:to>
                                        <p:strVal val="visible"/>
                                      </p:to>
                                    </p:set>
                                    <p:anim calcmode="lin" valueType="num">
                                      <p:cBhvr>
                                        <p:cTn id="16" dur="500" fill="hold"/>
                                        <p:tgtEl>
                                          <p:spTgt spid="73"/>
                                        </p:tgtEl>
                                        <p:attrNameLst>
                                          <p:attrName>ppt_w</p:attrName>
                                        </p:attrNameLst>
                                      </p:cBhvr>
                                      <p:tavLst>
                                        <p:tav tm="0">
                                          <p:val>
                                            <p:fltVal val="0"/>
                                          </p:val>
                                        </p:tav>
                                        <p:tav tm="100000">
                                          <p:val>
                                            <p:strVal val="#ppt_w"/>
                                          </p:val>
                                        </p:tav>
                                      </p:tavLst>
                                    </p:anim>
                                    <p:anim calcmode="lin" valueType="num">
                                      <p:cBhvr>
                                        <p:cTn id="17" dur="500" fill="hold"/>
                                        <p:tgtEl>
                                          <p:spTgt spid="73"/>
                                        </p:tgtEl>
                                        <p:attrNameLst>
                                          <p:attrName>ppt_h</p:attrName>
                                        </p:attrNameLst>
                                      </p:cBhvr>
                                      <p:tavLst>
                                        <p:tav tm="0">
                                          <p:val>
                                            <p:fltVal val="0"/>
                                          </p:val>
                                        </p:tav>
                                        <p:tav tm="100000">
                                          <p:val>
                                            <p:strVal val="#ppt_h"/>
                                          </p:val>
                                        </p:tav>
                                      </p:tavLst>
                                    </p:anim>
                                    <p:animEffect transition="in" filter="fade">
                                      <p:cBhvr>
                                        <p:cTn id="18" dur="500"/>
                                        <p:tgtEl>
                                          <p:spTgt spid="73"/>
                                        </p:tgtEl>
                                      </p:cBhvr>
                                    </p:animEffect>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wipe(right)">
                                      <p:cBhvr>
                                        <p:cTn id="22" dur="500"/>
                                        <p:tgtEl>
                                          <p:spTgt spid="81"/>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80"/>
                                        </p:tgtEl>
                                        <p:attrNameLst>
                                          <p:attrName>style.visibility</p:attrName>
                                        </p:attrNameLst>
                                      </p:cBhvr>
                                      <p:to>
                                        <p:strVal val="visible"/>
                                      </p:to>
                                    </p:set>
                                    <p:animEffect transition="in" filter="fade">
                                      <p:cBhvr>
                                        <p:cTn id="26" dur="1000"/>
                                        <p:tgtEl>
                                          <p:spTgt spid="80"/>
                                        </p:tgtEl>
                                      </p:cBhvr>
                                    </p:animEffect>
                                    <p:anim calcmode="lin" valueType="num">
                                      <p:cBhvr>
                                        <p:cTn id="27" dur="1000" fill="hold"/>
                                        <p:tgtEl>
                                          <p:spTgt spid="80"/>
                                        </p:tgtEl>
                                        <p:attrNameLst>
                                          <p:attrName>ppt_x</p:attrName>
                                        </p:attrNameLst>
                                      </p:cBhvr>
                                      <p:tavLst>
                                        <p:tav tm="0">
                                          <p:val>
                                            <p:strVal val="#ppt_x"/>
                                          </p:val>
                                        </p:tav>
                                        <p:tav tm="100000">
                                          <p:val>
                                            <p:strVal val="#ppt_x"/>
                                          </p:val>
                                        </p:tav>
                                      </p:tavLst>
                                    </p:anim>
                                    <p:anim calcmode="lin" valueType="num">
                                      <p:cBhvr>
                                        <p:cTn id="28" dur="1000" fill="hold"/>
                                        <p:tgtEl>
                                          <p:spTgt spid="8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16" fill="hold" grpId="0"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childTnLst>
                          </p:cTn>
                        </p:par>
                        <p:par>
                          <p:cTn id="35" fill="hold">
                            <p:stCondLst>
                              <p:cond delay="4000"/>
                            </p:stCondLst>
                            <p:childTnLst>
                              <p:par>
                                <p:cTn id="36" presetID="22" presetClass="entr" presetSubtype="2" fill="hold" nodeType="afterEffect">
                                  <p:stCondLst>
                                    <p:cond delay="0"/>
                                  </p:stCondLst>
                                  <p:childTnLst>
                                    <p:set>
                                      <p:cBhvr>
                                        <p:cTn id="37" dur="1" fill="hold">
                                          <p:stCondLst>
                                            <p:cond delay="0"/>
                                          </p:stCondLst>
                                        </p:cTn>
                                        <p:tgtEl>
                                          <p:spTgt spid="82"/>
                                        </p:tgtEl>
                                        <p:attrNameLst>
                                          <p:attrName>style.visibility</p:attrName>
                                        </p:attrNameLst>
                                      </p:cBhvr>
                                      <p:to>
                                        <p:strVal val="visible"/>
                                      </p:to>
                                    </p:set>
                                    <p:animEffect transition="in" filter="wipe(right)">
                                      <p:cBhvr>
                                        <p:cTn id="38" dur="500"/>
                                        <p:tgtEl>
                                          <p:spTgt spid="8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79"/>
                                        </p:tgtEl>
                                        <p:attrNameLst>
                                          <p:attrName>style.visibility</p:attrName>
                                        </p:attrNameLst>
                                      </p:cBhvr>
                                      <p:to>
                                        <p:strVal val="visible"/>
                                      </p:to>
                                    </p:set>
                                    <p:animEffect transition="in" filter="fade">
                                      <p:cBhvr>
                                        <p:cTn id="42" dur="1000"/>
                                        <p:tgtEl>
                                          <p:spTgt spid="79"/>
                                        </p:tgtEl>
                                      </p:cBhvr>
                                    </p:animEffect>
                                    <p:anim calcmode="lin" valueType="num">
                                      <p:cBhvr>
                                        <p:cTn id="43" dur="1000" fill="hold"/>
                                        <p:tgtEl>
                                          <p:spTgt spid="79"/>
                                        </p:tgtEl>
                                        <p:attrNameLst>
                                          <p:attrName>ppt_x</p:attrName>
                                        </p:attrNameLst>
                                      </p:cBhvr>
                                      <p:tavLst>
                                        <p:tav tm="0">
                                          <p:val>
                                            <p:strVal val="#ppt_x"/>
                                          </p:val>
                                        </p:tav>
                                        <p:tav tm="100000">
                                          <p:val>
                                            <p:strVal val="#ppt_x"/>
                                          </p:val>
                                        </p:tav>
                                      </p:tavLst>
                                    </p:anim>
                                    <p:anim calcmode="lin" valueType="num">
                                      <p:cBhvr>
                                        <p:cTn id="44" dur="1000" fill="hold"/>
                                        <p:tgtEl>
                                          <p:spTgt spid="79"/>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101"/>
                                        </p:tgtEl>
                                        <p:attrNameLst>
                                          <p:attrName>style.visibility</p:attrName>
                                        </p:attrNameLst>
                                      </p:cBhvr>
                                      <p:to>
                                        <p:strVal val="visible"/>
                                      </p:to>
                                    </p:set>
                                    <p:anim calcmode="lin" valueType="num">
                                      <p:cBhvr>
                                        <p:cTn id="48" dur="500" fill="hold"/>
                                        <p:tgtEl>
                                          <p:spTgt spid="101"/>
                                        </p:tgtEl>
                                        <p:attrNameLst>
                                          <p:attrName>ppt_w</p:attrName>
                                        </p:attrNameLst>
                                      </p:cBhvr>
                                      <p:tavLst>
                                        <p:tav tm="0">
                                          <p:val>
                                            <p:fltVal val="0"/>
                                          </p:val>
                                        </p:tav>
                                        <p:tav tm="100000">
                                          <p:val>
                                            <p:strVal val="#ppt_w"/>
                                          </p:val>
                                        </p:tav>
                                      </p:tavLst>
                                    </p:anim>
                                    <p:anim calcmode="lin" valueType="num">
                                      <p:cBhvr>
                                        <p:cTn id="49" dur="500" fill="hold"/>
                                        <p:tgtEl>
                                          <p:spTgt spid="101"/>
                                        </p:tgtEl>
                                        <p:attrNameLst>
                                          <p:attrName>ppt_h</p:attrName>
                                        </p:attrNameLst>
                                      </p:cBhvr>
                                      <p:tavLst>
                                        <p:tav tm="0">
                                          <p:val>
                                            <p:fltVal val="0"/>
                                          </p:val>
                                        </p:tav>
                                        <p:tav tm="100000">
                                          <p:val>
                                            <p:strVal val="#ppt_h"/>
                                          </p:val>
                                        </p:tav>
                                      </p:tavLst>
                                    </p:anim>
                                    <p:animEffect transition="in" filter="fade">
                                      <p:cBhvr>
                                        <p:cTn id="50" dur="500"/>
                                        <p:tgtEl>
                                          <p:spTgt spid="101"/>
                                        </p:tgtEl>
                                      </p:cBhvr>
                                    </p:animEffect>
                                  </p:childTnLst>
                                </p:cTn>
                              </p:par>
                            </p:childTnLst>
                          </p:cTn>
                        </p:par>
                        <p:par>
                          <p:cTn id="51" fill="hold">
                            <p:stCondLst>
                              <p:cond delay="6000"/>
                            </p:stCondLst>
                            <p:childTnLst>
                              <p:par>
                                <p:cTn id="52" presetID="22" presetClass="entr" presetSubtype="2" fill="hold" nodeType="afterEffect">
                                  <p:stCondLst>
                                    <p:cond delay="0"/>
                                  </p:stCondLst>
                                  <p:childTnLst>
                                    <p:set>
                                      <p:cBhvr>
                                        <p:cTn id="53" dur="1" fill="hold">
                                          <p:stCondLst>
                                            <p:cond delay="0"/>
                                          </p:stCondLst>
                                        </p:cTn>
                                        <p:tgtEl>
                                          <p:spTgt spid="84"/>
                                        </p:tgtEl>
                                        <p:attrNameLst>
                                          <p:attrName>style.visibility</p:attrName>
                                        </p:attrNameLst>
                                      </p:cBhvr>
                                      <p:to>
                                        <p:strVal val="visible"/>
                                      </p:to>
                                    </p:set>
                                    <p:animEffect transition="in" filter="wipe(right)">
                                      <p:cBhvr>
                                        <p:cTn id="54" dur="500"/>
                                        <p:tgtEl>
                                          <p:spTgt spid="84"/>
                                        </p:tgtEl>
                                      </p:cBhvr>
                                    </p:animEffect>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fade">
                                      <p:cBhvr>
                                        <p:cTn id="58" dur="1000"/>
                                        <p:tgtEl>
                                          <p:spTgt spid="78"/>
                                        </p:tgtEl>
                                      </p:cBhvr>
                                    </p:animEffect>
                                    <p:anim calcmode="lin" valueType="num">
                                      <p:cBhvr>
                                        <p:cTn id="59" dur="1000" fill="hold"/>
                                        <p:tgtEl>
                                          <p:spTgt spid="78"/>
                                        </p:tgtEl>
                                        <p:attrNameLst>
                                          <p:attrName>ppt_x</p:attrName>
                                        </p:attrNameLst>
                                      </p:cBhvr>
                                      <p:tavLst>
                                        <p:tav tm="0">
                                          <p:val>
                                            <p:strVal val="#ppt_x"/>
                                          </p:val>
                                        </p:tav>
                                        <p:tav tm="100000">
                                          <p:val>
                                            <p:strVal val="#ppt_x"/>
                                          </p:val>
                                        </p:tav>
                                      </p:tavLst>
                                    </p:anim>
                                    <p:anim calcmode="lin" valueType="num">
                                      <p:cBhvr>
                                        <p:cTn id="60" dur="1000" fill="hold"/>
                                        <p:tgtEl>
                                          <p:spTgt spid="78"/>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53" presetClass="entr" presetSubtype="16"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fltVal val="0"/>
                                          </p:val>
                                        </p:tav>
                                        <p:tav tm="100000">
                                          <p:val>
                                            <p:strVal val="#ppt_w"/>
                                          </p:val>
                                        </p:tav>
                                      </p:tavLst>
                                    </p:anim>
                                    <p:anim calcmode="lin" valueType="num">
                                      <p:cBhvr>
                                        <p:cTn id="65" dur="500" fill="hold"/>
                                        <p:tgtEl>
                                          <p:spTgt spid="15"/>
                                        </p:tgtEl>
                                        <p:attrNameLst>
                                          <p:attrName>ppt_h</p:attrName>
                                        </p:attrNameLst>
                                      </p:cBhvr>
                                      <p:tavLst>
                                        <p:tav tm="0">
                                          <p:val>
                                            <p:fltVal val="0"/>
                                          </p:val>
                                        </p:tav>
                                        <p:tav tm="100000">
                                          <p:val>
                                            <p:strVal val="#ppt_h"/>
                                          </p:val>
                                        </p:tav>
                                      </p:tavLst>
                                    </p:anim>
                                    <p:animEffect transition="in" filter="fade">
                                      <p:cBhvr>
                                        <p:cTn id="66" dur="500"/>
                                        <p:tgtEl>
                                          <p:spTgt spid="15"/>
                                        </p:tgtEl>
                                      </p:cBhvr>
                                    </p:animEffect>
                                  </p:childTnLst>
                                </p:cTn>
                              </p:par>
                            </p:childTnLst>
                          </p:cTn>
                        </p:par>
                        <p:par>
                          <p:cTn id="67" fill="hold">
                            <p:stCondLst>
                              <p:cond delay="8000"/>
                            </p:stCondLst>
                            <p:childTnLst>
                              <p:par>
                                <p:cTn id="68" presetID="22" presetClass="entr" presetSubtype="8" fill="hold" nodeType="after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wipe(left)">
                                      <p:cBhvr>
                                        <p:cTn id="70" dur="500"/>
                                        <p:tgtEl>
                                          <p:spTgt spid="87"/>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fade">
                                      <p:cBhvr>
                                        <p:cTn id="74" dur="1000"/>
                                        <p:tgtEl>
                                          <p:spTgt spid="77"/>
                                        </p:tgtEl>
                                      </p:cBhvr>
                                    </p:animEffect>
                                    <p:anim calcmode="lin" valueType="num">
                                      <p:cBhvr>
                                        <p:cTn id="75" dur="1000" fill="hold"/>
                                        <p:tgtEl>
                                          <p:spTgt spid="77"/>
                                        </p:tgtEl>
                                        <p:attrNameLst>
                                          <p:attrName>ppt_x</p:attrName>
                                        </p:attrNameLst>
                                      </p:cBhvr>
                                      <p:tavLst>
                                        <p:tav tm="0">
                                          <p:val>
                                            <p:strVal val="#ppt_x"/>
                                          </p:val>
                                        </p:tav>
                                        <p:tav tm="100000">
                                          <p:val>
                                            <p:strVal val="#ppt_x"/>
                                          </p:val>
                                        </p:tav>
                                      </p:tavLst>
                                    </p:anim>
                                    <p:anim calcmode="lin" valueType="num">
                                      <p:cBhvr>
                                        <p:cTn id="76" dur="1000" fill="hold"/>
                                        <p:tgtEl>
                                          <p:spTgt spid="77"/>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p:cTn id="80" dur="500" fill="hold"/>
                                        <p:tgtEl>
                                          <p:spTgt spid="16"/>
                                        </p:tgtEl>
                                        <p:attrNameLst>
                                          <p:attrName>ppt_w</p:attrName>
                                        </p:attrNameLst>
                                      </p:cBhvr>
                                      <p:tavLst>
                                        <p:tav tm="0">
                                          <p:val>
                                            <p:fltVal val="0"/>
                                          </p:val>
                                        </p:tav>
                                        <p:tav tm="100000">
                                          <p:val>
                                            <p:strVal val="#ppt_w"/>
                                          </p:val>
                                        </p:tav>
                                      </p:tavLst>
                                    </p:anim>
                                    <p:anim calcmode="lin" valueType="num">
                                      <p:cBhvr>
                                        <p:cTn id="81" dur="500" fill="hold"/>
                                        <p:tgtEl>
                                          <p:spTgt spid="16"/>
                                        </p:tgtEl>
                                        <p:attrNameLst>
                                          <p:attrName>ppt_h</p:attrName>
                                        </p:attrNameLst>
                                      </p:cBhvr>
                                      <p:tavLst>
                                        <p:tav tm="0">
                                          <p:val>
                                            <p:fltVal val="0"/>
                                          </p:val>
                                        </p:tav>
                                        <p:tav tm="100000">
                                          <p:val>
                                            <p:strVal val="#ppt_h"/>
                                          </p:val>
                                        </p:tav>
                                      </p:tavLst>
                                    </p:anim>
                                    <p:animEffect transition="in" filter="fade">
                                      <p:cBhvr>
                                        <p:cTn id="82" dur="500"/>
                                        <p:tgtEl>
                                          <p:spTgt spid="16"/>
                                        </p:tgtEl>
                                      </p:cBhvr>
                                    </p:animEffect>
                                  </p:childTnLst>
                                </p:cTn>
                              </p:par>
                            </p:childTnLst>
                          </p:cTn>
                        </p:par>
                        <p:par>
                          <p:cTn id="83" fill="hold">
                            <p:stCondLst>
                              <p:cond delay="10000"/>
                            </p:stCondLst>
                            <p:childTnLst>
                              <p:par>
                                <p:cTn id="84" presetID="22" presetClass="entr" presetSubtype="8" fill="hold" nodeType="afterEffect">
                                  <p:stCondLst>
                                    <p:cond delay="0"/>
                                  </p:stCondLst>
                                  <p:childTnLst>
                                    <p:set>
                                      <p:cBhvr>
                                        <p:cTn id="85" dur="1" fill="hold">
                                          <p:stCondLst>
                                            <p:cond delay="0"/>
                                          </p:stCondLst>
                                        </p:cTn>
                                        <p:tgtEl>
                                          <p:spTgt spid="88"/>
                                        </p:tgtEl>
                                        <p:attrNameLst>
                                          <p:attrName>style.visibility</p:attrName>
                                        </p:attrNameLst>
                                      </p:cBhvr>
                                      <p:to>
                                        <p:strVal val="visible"/>
                                      </p:to>
                                    </p:set>
                                    <p:animEffect transition="in" filter="wipe(left)">
                                      <p:cBhvr>
                                        <p:cTn id="86" dur="500"/>
                                        <p:tgtEl>
                                          <p:spTgt spid="88"/>
                                        </p:tgtEl>
                                      </p:cBhvr>
                                    </p:animEffect>
                                  </p:childTnLst>
                                </p:cTn>
                              </p:par>
                            </p:childTnLst>
                          </p:cTn>
                        </p:par>
                        <p:par>
                          <p:cTn id="87" fill="hold">
                            <p:stCondLst>
                              <p:cond delay="10500"/>
                            </p:stCondLst>
                            <p:childTnLst>
                              <p:par>
                                <p:cTn id="88" presetID="42" presetClass="entr" presetSubtype="0" fill="hold" grpId="0" nodeType="afterEffect">
                                  <p:stCondLst>
                                    <p:cond delay="0"/>
                                  </p:stCondLst>
                                  <p:childTnLst>
                                    <p:set>
                                      <p:cBhvr>
                                        <p:cTn id="89" dur="1" fill="hold">
                                          <p:stCondLst>
                                            <p:cond delay="0"/>
                                          </p:stCondLst>
                                        </p:cTn>
                                        <p:tgtEl>
                                          <p:spTgt spid="76"/>
                                        </p:tgtEl>
                                        <p:attrNameLst>
                                          <p:attrName>style.visibility</p:attrName>
                                        </p:attrNameLst>
                                      </p:cBhvr>
                                      <p:to>
                                        <p:strVal val="visible"/>
                                      </p:to>
                                    </p:set>
                                    <p:animEffect transition="in" filter="fade">
                                      <p:cBhvr>
                                        <p:cTn id="90" dur="1000"/>
                                        <p:tgtEl>
                                          <p:spTgt spid="76"/>
                                        </p:tgtEl>
                                      </p:cBhvr>
                                    </p:animEffect>
                                    <p:anim calcmode="lin" valueType="num">
                                      <p:cBhvr>
                                        <p:cTn id="91" dur="1000" fill="hold"/>
                                        <p:tgtEl>
                                          <p:spTgt spid="76"/>
                                        </p:tgtEl>
                                        <p:attrNameLst>
                                          <p:attrName>ppt_x</p:attrName>
                                        </p:attrNameLst>
                                      </p:cBhvr>
                                      <p:tavLst>
                                        <p:tav tm="0">
                                          <p:val>
                                            <p:strVal val="#ppt_x"/>
                                          </p:val>
                                        </p:tav>
                                        <p:tav tm="100000">
                                          <p:val>
                                            <p:strVal val="#ppt_x"/>
                                          </p:val>
                                        </p:tav>
                                      </p:tavLst>
                                    </p:anim>
                                    <p:anim calcmode="lin" valueType="num">
                                      <p:cBhvr>
                                        <p:cTn id="92" dur="1000" fill="hold"/>
                                        <p:tgtEl>
                                          <p:spTgt spid="76"/>
                                        </p:tgtEl>
                                        <p:attrNameLst>
                                          <p:attrName>ppt_y</p:attrName>
                                        </p:attrNameLst>
                                      </p:cBhvr>
                                      <p:tavLst>
                                        <p:tav tm="0">
                                          <p:val>
                                            <p:strVal val="#ppt_y+.1"/>
                                          </p:val>
                                        </p:tav>
                                        <p:tav tm="100000">
                                          <p:val>
                                            <p:strVal val="#ppt_y"/>
                                          </p:val>
                                        </p:tav>
                                      </p:tavLst>
                                    </p:anim>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52"/>
                                        </p:tgtEl>
                                        <p:attrNameLst>
                                          <p:attrName>style.visibility</p:attrName>
                                        </p:attrNameLst>
                                      </p:cBhvr>
                                      <p:to>
                                        <p:strVal val="visible"/>
                                      </p:to>
                                    </p:set>
                                    <p:anim calcmode="lin" valueType="num">
                                      <p:cBhvr>
                                        <p:cTn id="96" dur="500" fill="hold"/>
                                        <p:tgtEl>
                                          <p:spTgt spid="52"/>
                                        </p:tgtEl>
                                        <p:attrNameLst>
                                          <p:attrName>ppt_w</p:attrName>
                                        </p:attrNameLst>
                                      </p:cBhvr>
                                      <p:tavLst>
                                        <p:tav tm="0">
                                          <p:val>
                                            <p:fltVal val="0"/>
                                          </p:val>
                                        </p:tav>
                                        <p:tav tm="100000">
                                          <p:val>
                                            <p:strVal val="#ppt_w"/>
                                          </p:val>
                                        </p:tav>
                                      </p:tavLst>
                                    </p:anim>
                                    <p:anim calcmode="lin" valueType="num">
                                      <p:cBhvr>
                                        <p:cTn id="97" dur="500" fill="hold"/>
                                        <p:tgtEl>
                                          <p:spTgt spid="52"/>
                                        </p:tgtEl>
                                        <p:attrNameLst>
                                          <p:attrName>ppt_h</p:attrName>
                                        </p:attrNameLst>
                                      </p:cBhvr>
                                      <p:tavLst>
                                        <p:tav tm="0">
                                          <p:val>
                                            <p:fltVal val="0"/>
                                          </p:val>
                                        </p:tav>
                                        <p:tav tm="100000">
                                          <p:val>
                                            <p:strVal val="#ppt_h"/>
                                          </p:val>
                                        </p:tav>
                                      </p:tavLst>
                                    </p:anim>
                                    <p:animEffect transition="in" filter="fade">
                                      <p:cBhvr>
                                        <p:cTn id="98" dur="500"/>
                                        <p:tgtEl>
                                          <p:spTgt spid="52"/>
                                        </p:tgtEl>
                                      </p:cBhvr>
                                    </p:animEffect>
                                  </p:childTnLst>
                                </p:cTn>
                              </p:par>
                            </p:childTnLst>
                          </p:cTn>
                        </p:par>
                        <p:par>
                          <p:cTn id="99" fill="hold">
                            <p:stCondLst>
                              <p:cond delay="12000"/>
                            </p:stCondLst>
                            <p:childTnLst>
                              <p:par>
                                <p:cTn id="100" presetID="22" presetClass="entr" presetSubtype="8" fill="hold" nodeType="afterEffect">
                                  <p:stCondLst>
                                    <p:cond delay="0"/>
                                  </p:stCondLst>
                                  <p:childTnLst>
                                    <p:set>
                                      <p:cBhvr>
                                        <p:cTn id="101" dur="1" fill="hold">
                                          <p:stCondLst>
                                            <p:cond delay="0"/>
                                          </p:stCondLst>
                                        </p:cTn>
                                        <p:tgtEl>
                                          <p:spTgt spid="90"/>
                                        </p:tgtEl>
                                        <p:attrNameLst>
                                          <p:attrName>style.visibility</p:attrName>
                                        </p:attrNameLst>
                                      </p:cBhvr>
                                      <p:to>
                                        <p:strVal val="visible"/>
                                      </p:to>
                                    </p:set>
                                    <p:animEffect transition="in" filter="wipe(left)">
                                      <p:cBhvr>
                                        <p:cTn id="102" dur="500"/>
                                        <p:tgtEl>
                                          <p:spTgt spid="90"/>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73" grpId="0" animBg="1"/>
      <p:bldP spid="74" grpId="0" animBg="1"/>
      <p:bldP spid="75" grpId="0"/>
      <p:bldP spid="76" grpId="0"/>
      <p:bldP spid="77" grpId="0"/>
      <p:bldP spid="78" grpId="0"/>
      <p:bldP spid="79" grpId="0"/>
      <p:bldP spid="80" grpId="0"/>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2017-01-20T00:30:06Z</dcterms:modified>
</cp:coreProperties>
</file>