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770852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175"/>
          <p:cNvSpPr>
            <a:spLocks noChangeArrowheads="1"/>
          </p:cNvSpPr>
          <p:nvPr/>
        </p:nvSpPr>
        <p:spPr bwMode="auto">
          <a:xfrm>
            <a:off x="7399326" y="1032360"/>
            <a:ext cx="2360489" cy="1515291"/>
          </a:xfrm>
          <a:custGeom>
            <a:avLst/>
            <a:gdLst>
              <a:gd name="T0" fmla="*/ 4322864 w 5991"/>
              <a:gd name="T1" fmla="*/ 1342383 h 3848"/>
              <a:gd name="T2" fmla="*/ 2207620 w 5991"/>
              <a:gd name="T3" fmla="*/ 0 h 3848"/>
              <a:gd name="T4" fmla="*/ 0 w 5991"/>
              <a:gd name="T5" fmla="*/ 1342383 h 3848"/>
              <a:gd name="T6" fmla="*/ 516723 w 5991"/>
              <a:gd name="T7" fmla="*/ 1342383 h 3848"/>
              <a:gd name="T8" fmla="*/ 516723 w 5991"/>
              <a:gd name="T9" fmla="*/ 2773441 h 3848"/>
              <a:gd name="T10" fmla="*/ 3902846 w 5991"/>
              <a:gd name="T11" fmla="*/ 2773441 h 3848"/>
              <a:gd name="T12" fmla="*/ 3902846 w 5991"/>
              <a:gd name="T13" fmla="*/ 1342383 h 3848"/>
              <a:gd name="T14" fmla="*/ 4322864 w 5991"/>
              <a:gd name="T15" fmla="*/ 1342383 h 384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991" h="3848">
                <a:moveTo>
                  <a:pt x="5990" y="1862"/>
                </a:moveTo>
                <a:lnTo>
                  <a:pt x="3059" y="0"/>
                </a:lnTo>
                <a:lnTo>
                  <a:pt x="0" y="1862"/>
                </a:lnTo>
                <a:lnTo>
                  <a:pt x="716" y="1862"/>
                </a:lnTo>
                <a:lnTo>
                  <a:pt x="716" y="3847"/>
                </a:lnTo>
                <a:lnTo>
                  <a:pt x="5408" y="3847"/>
                </a:lnTo>
                <a:lnTo>
                  <a:pt x="5408" y="1862"/>
                </a:lnTo>
                <a:lnTo>
                  <a:pt x="5990" y="1862"/>
                </a:lnTo>
              </a:path>
            </a:pathLst>
          </a:custGeom>
          <a:solidFill>
            <a:srgbClr val="7A7A7A"/>
          </a:solidFill>
          <a:ln>
            <a:noFill/>
          </a:ln>
          <a:effectLst>
            <a:outerShdw blurRad="50800" dist="38100" dir="16200000" rotWithShape="0">
              <a:prstClr val="black">
                <a:alpha val="40000"/>
              </a:prstClr>
            </a:outerShdw>
          </a:effectLst>
          <a:extLst/>
        </p:spPr>
        <p:txBody>
          <a:bodyPr wrap="none" anchor="ctr" anchorCtr="1"/>
          <a:lstStyle/>
          <a:p>
            <a:pPr algn="ctr"/>
            <a:r>
              <a:rPr lang="en-US" sz="2800" dirty="0">
                <a:solidFill>
                  <a:schemeClr val="bg1"/>
                </a:solidFill>
                <a:latin typeface="Lato"/>
              </a:rPr>
              <a:t>$724</a:t>
            </a:r>
            <a:endParaRPr lang="ru-RU" sz="2800" dirty="0">
              <a:solidFill>
                <a:schemeClr val="bg1"/>
              </a:solidFill>
              <a:latin typeface="Lato"/>
            </a:endParaRPr>
          </a:p>
        </p:txBody>
      </p:sp>
      <p:sp>
        <p:nvSpPr>
          <p:cNvPr id="15" name="Freeform 176"/>
          <p:cNvSpPr>
            <a:spLocks noChangeArrowheads="1"/>
          </p:cNvSpPr>
          <p:nvPr/>
        </p:nvSpPr>
        <p:spPr bwMode="auto">
          <a:xfrm>
            <a:off x="7684526" y="2330934"/>
            <a:ext cx="1847302" cy="1465013"/>
          </a:xfrm>
          <a:custGeom>
            <a:avLst/>
            <a:gdLst>
              <a:gd name="T0" fmla="*/ 2005424 w 4693"/>
              <a:gd name="T1" fmla="*/ 357655 h 3719"/>
              <a:gd name="T2" fmla="*/ 1668784 w 4693"/>
              <a:gd name="T3" fmla="*/ 0 h 3719"/>
              <a:gd name="T4" fmla="*/ 1331423 w 4693"/>
              <a:gd name="T5" fmla="*/ 357655 h 3719"/>
              <a:gd name="T6" fmla="*/ 0 w 4693"/>
              <a:gd name="T7" fmla="*/ 357655 h 3719"/>
              <a:gd name="T8" fmla="*/ 0 w 4693"/>
              <a:gd name="T9" fmla="*/ 2680970 h 3719"/>
              <a:gd name="T10" fmla="*/ 3382261 w 4693"/>
              <a:gd name="T11" fmla="*/ 2680970 h 3719"/>
              <a:gd name="T12" fmla="*/ 3382261 w 4693"/>
              <a:gd name="T13" fmla="*/ 357655 h 3719"/>
              <a:gd name="T14" fmla="*/ 2005424 w 4693"/>
              <a:gd name="T15" fmla="*/ 357655 h 37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693" h="3719">
                <a:moveTo>
                  <a:pt x="2782" y="496"/>
                </a:moveTo>
                <a:lnTo>
                  <a:pt x="2315" y="0"/>
                </a:lnTo>
                <a:lnTo>
                  <a:pt x="1847" y="496"/>
                </a:lnTo>
                <a:lnTo>
                  <a:pt x="0" y="496"/>
                </a:lnTo>
                <a:lnTo>
                  <a:pt x="0" y="3718"/>
                </a:lnTo>
                <a:lnTo>
                  <a:pt x="4692" y="3718"/>
                </a:lnTo>
                <a:lnTo>
                  <a:pt x="4692" y="496"/>
                </a:lnTo>
                <a:lnTo>
                  <a:pt x="2782" y="496"/>
                </a:lnTo>
              </a:path>
            </a:pathLst>
          </a:custGeom>
          <a:solidFill>
            <a:srgbClr val="44546B"/>
          </a:solidFill>
          <a:ln>
            <a:noFill/>
          </a:ln>
          <a:effectLst>
            <a:outerShdw blurRad="50800" dist="38100" dir="16200000" rotWithShape="0">
              <a:prstClr val="black">
                <a:alpha val="40000"/>
              </a:prstClr>
            </a:outerShdw>
          </a:effectLst>
          <a:extLst/>
        </p:spPr>
        <p:txBody>
          <a:bodyPr wrap="none" anchor="ctr" anchorCtr="1"/>
          <a:lstStyle/>
          <a:p>
            <a:r>
              <a:rPr lang="en-US" sz="2800" dirty="0">
                <a:solidFill>
                  <a:schemeClr val="bg1"/>
                </a:solidFill>
                <a:latin typeface="Lato"/>
              </a:rPr>
              <a:t>$618</a:t>
            </a:r>
            <a:endParaRPr lang="ru-RU" sz="2800" dirty="0">
              <a:solidFill>
                <a:schemeClr val="bg1"/>
              </a:solidFill>
              <a:latin typeface="Lato"/>
            </a:endParaRPr>
          </a:p>
        </p:txBody>
      </p:sp>
      <p:sp>
        <p:nvSpPr>
          <p:cNvPr id="16" name="Freeform 177"/>
          <p:cNvSpPr>
            <a:spLocks noChangeArrowheads="1"/>
          </p:cNvSpPr>
          <p:nvPr/>
        </p:nvSpPr>
        <p:spPr bwMode="auto">
          <a:xfrm>
            <a:off x="7684526" y="3604368"/>
            <a:ext cx="1847302" cy="1462412"/>
          </a:xfrm>
          <a:custGeom>
            <a:avLst/>
            <a:gdLst>
              <a:gd name="T0" fmla="*/ 2782 w 4693"/>
              <a:gd name="T1" fmla="*/ 492 h 3715"/>
              <a:gd name="T2" fmla="*/ 2315 w 4693"/>
              <a:gd name="T3" fmla="*/ 0 h 3715"/>
              <a:gd name="T4" fmla="*/ 1847 w 4693"/>
              <a:gd name="T5" fmla="*/ 492 h 3715"/>
              <a:gd name="T6" fmla="*/ 0 w 4693"/>
              <a:gd name="T7" fmla="*/ 492 h 3715"/>
              <a:gd name="T8" fmla="*/ 0 w 4693"/>
              <a:gd name="T9" fmla="*/ 3714 h 3715"/>
              <a:gd name="T10" fmla="*/ 4692 w 4693"/>
              <a:gd name="T11" fmla="*/ 3714 h 3715"/>
              <a:gd name="T12" fmla="*/ 4692 w 4693"/>
              <a:gd name="T13" fmla="*/ 492 h 3715"/>
              <a:gd name="T14" fmla="*/ 2782 w 4693"/>
              <a:gd name="T15" fmla="*/ 492 h 37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93" h="3715">
                <a:moveTo>
                  <a:pt x="2782" y="492"/>
                </a:moveTo>
                <a:lnTo>
                  <a:pt x="2315" y="0"/>
                </a:lnTo>
                <a:lnTo>
                  <a:pt x="1847" y="492"/>
                </a:lnTo>
                <a:lnTo>
                  <a:pt x="0" y="492"/>
                </a:lnTo>
                <a:lnTo>
                  <a:pt x="0" y="3714"/>
                </a:lnTo>
                <a:lnTo>
                  <a:pt x="4692" y="3714"/>
                </a:lnTo>
                <a:lnTo>
                  <a:pt x="4692" y="492"/>
                </a:lnTo>
                <a:lnTo>
                  <a:pt x="2782" y="492"/>
                </a:lnTo>
              </a:path>
            </a:pathLst>
          </a:custGeom>
          <a:solidFill>
            <a:srgbClr val="5C9AD3"/>
          </a:solidFill>
          <a:ln>
            <a:noFill/>
          </a:ln>
          <a:effectLst>
            <a:outerShdw blurRad="50800" dist="38100" dir="16200000" rotWithShape="0">
              <a:prstClr val="black">
                <a:alpha val="40000"/>
              </a:prstClr>
            </a:outerShdw>
          </a:effectLst>
        </p:spPr>
        <p:txBody>
          <a:bodyPr wrap="none" anchor="ctr" anchorCtr="1"/>
          <a:lstStyle/>
          <a:p>
            <a:pPr defTabSz="1828434" fontAlgn="auto">
              <a:spcBef>
                <a:spcPts val="0"/>
              </a:spcBef>
              <a:spcAft>
                <a:spcPts val="0"/>
              </a:spcAft>
              <a:defRPr/>
            </a:pPr>
            <a:r>
              <a:rPr lang="en-US" sz="2800" dirty="0">
                <a:solidFill>
                  <a:schemeClr val="bg1"/>
                </a:solidFill>
                <a:latin typeface="Lato"/>
              </a:rPr>
              <a:t>$482</a:t>
            </a:r>
          </a:p>
        </p:txBody>
      </p:sp>
      <p:sp>
        <p:nvSpPr>
          <p:cNvPr id="17" name="Freeform 178"/>
          <p:cNvSpPr>
            <a:spLocks noChangeArrowheads="1"/>
          </p:cNvSpPr>
          <p:nvPr/>
        </p:nvSpPr>
        <p:spPr bwMode="auto">
          <a:xfrm>
            <a:off x="7684526" y="4871734"/>
            <a:ext cx="1847302" cy="1464146"/>
          </a:xfrm>
          <a:custGeom>
            <a:avLst/>
            <a:gdLst>
              <a:gd name="T0" fmla="*/ 2782 w 4693"/>
              <a:gd name="T1" fmla="*/ 491 h 3724"/>
              <a:gd name="T2" fmla="*/ 2315 w 4693"/>
              <a:gd name="T3" fmla="*/ 0 h 3724"/>
              <a:gd name="T4" fmla="*/ 1847 w 4693"/>
              <a:gd name="T5" fmla="*/ 491 h 3724"/>
              <a:gd name="T6" fmla="*/ 0 w 4693"/>
              <a:gd name="T7" fmla="*/ 491 h 3724"/>
              <a:gd name="T8" fmla="*/ 0 w 4693"/>
              <a:gd name="T9" fmla="*/ 3723 h 3724"/>
              <a:gd name="T10" fmla="*/ 4692 w 4693"/>
              <a:gd name="T11" fmla="*/ 3723 h 3724"/>
              <a:gd name="T12" fmla="*/ 4692 w 4693"/>
              <a:gd name="T13" fmla="*/ 491 h 3724"/>
              <a:gd name="T14" fmla="*/ 2782 w 4693"/>
              <a:gd name="T15" fmla="*/ 491 h 37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93" h="3724">
                <a:moveTo>
                  <a:pt x="2782" y="491"/>
                </a:moveTo>
                <a:lnTo>
                  <a:pt x="2315" y="0"/>
                </a:lnTo>
                <a:lnTo>
                  <a:pt x="1847" y="491"/>
                </a:lnTo>
                <a:lnTo>
                  <a:pt x="0" y="491"/>
                </a:lnTo>
                <a:lnTo>
                  <a:pt x="0" y="3723"/>
                </a:lnTo>
                <a:lnTo>
                  <a:pt x="4692" y="3723"/>
                </a:lnTo>
                <a:lnTo>
                  <a:pt x="4692" y="491"/>
                </a:lnTo>
                <a:lnTo>
                  <a:pt x="2782" y="491"/>
                </a:lnTo>
              </a:path>
            </a:pathLst>
          </a:custGeom>
          <a:solidFill>
            <a:srgbClr val="FE4A1E"/>
          </a:solidFill>
          <a:ln>
            <a:noFill/>
          </a:ln>
          <a:effectLst>
            <a:outerShdw blurRad="50800" dist="38100" dir="16200000" rotWithShape="0">
              <a:prstClr val="black">
                <a:alpha val="40000"/>
              </a:prstClr>
            </a:outerShdw>
          </a:effectLst>
        </p:spPr>
        <p:txBody>
          <a:bodyPr wrap="none" anchor="ctr" anchorCtr="1"/>
          <a:lstStyle/>
          <a:p>
            <a:pPr defTabSz="1828434" fontAlgn="auto">
              <a:spcBef>
                <a:spcPts val="0"/>
              </a:spcBef>
              <a:spcAft>
                <a:spcPts val="0"/>
              </a:spcAft>
              <a:defRPr/>
            </a:pPr>
            <a:r>
              <a:rPr lang="en-US" sz="2800" dirty="0">
                <a:solidFill>
                  <a:schemeClr val="bg1"/>
                </a:solidFill>
                <a:latin typeface="Lato"/>
              </a:rPr>
              <a:t>$216</a:t>
            </a:r>
          </a:p>
        </p:txBody>
      </p:sp>
      <p:sp>
        <p:nvSpPr>
          <p:cNvPr id="53" name="TextBox 52"/>
          <p:cNvSpPr txBox="1"/>
          <p:nvPr/>
        </p:nvSpPr>
        <p:spPr>
          <a:xfrm>
            <a:off x="2884097" y="2006226"/>
            <a:ext cx="3657600" cy="929485"/>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5" name="TextBox 54"/>
          <p:cNvSpPr txBox="1"/>
          <p:nvPr/>
        </p:nvSpPr>
        <p:spPr>
          <a:xfrm>
            <a:off x="2884097" y="3145208"/>
            <a:ext cx="3657600" cy="929485"/>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2884097" y="4284351"/>
            <a:ext cx="3657600"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1" name="TextBox 60"/>
          <p:cNvSpPr txBox="1"/>
          <p:nvPr/>
        </p:nvSpPr>
        <p:spPr>
          <a:xfrm>
            <a:off x="2896649" y="5387526"/>
            <a:ext cx="3657600" cy="929485"/>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2" name="Oval 10"/>
          <p:cNvSpPr>
            <a:spLocks noChangeAspect="1" noChangeArrowheads="1"/>
          </p:cNvSpPr>
          <p:nvPr/>
        </p:nvSpPr>
        <p:spPr bwMode="auto">
          <a:xfrm rot="16200000" flipH="1">
            <a:off x="1736160" y="2047054"/>
            <a:ext cx="888742" cy="914400"/>
          </a:xfrm>
          <a:prstGeom prst="ellipse">
            <a:avLst/>
          </a:prstGeom>
          <a:solidFill>
            <a:srgbClr val="FE4A1E"/>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Oval 10"/>
          <p:cNvSpPr>
            <a:spLocks noChangeAspect="1" noChangeArrowheads="1"/>
          </p:cNvSpPr>
          <p:nvPr/>
        </p:nvSpPr>
        <p:spPr bwMode="auto">
          <a:xfrm rot="5400000">
            <a:off x="1718770" y="3180093"/>
            <a:ext cx="888742" cy="914400"/>
          </a:xfrm>
          <a:prstGeom prst="ellipse">
            <a:avLst/>
          </a:prstGeom>
          <a:solidFill>
            <a:srgbClr val="5C9AD3"/>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Oval 10"/>
          <p:cNvSpPr>
            <a:spLocks noChangeAspect="1" noChangeArrowheads="1"/>
          </p:cNvSpPr>
          <p:nvPr/>
        </p:nvSpPr>
        <p:spPr bwMode="auto">
          <a:xfrm rot="5400000" flipH="1" flipV="1">
            <a:off x="1736160" y="4318600"/>
            <a:ext cx="888742" cy="914400"/>
          </a:xfrm>
          <a:prstGeom prst="ellipse">
            <a:avLst/>
          </a:prstGeom>
          <a:solidFill>
            <a:srgbClr val="44546B"/>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Oval 10"/>
          <p:cNvSpPr>
            <a:spLocks noChangeAspect="1" noChangeArrowheads="1"/>
          </p:cNvSpPr>
          <p:nvPr/>
        </p:nvSpPr>
        <p:spPr bwMode="auto">
          <a:xfrm rot="16200000" flipV="1">
            <a:off x="1718770" y="5457108"/>
            <a:ext cx="888742" cy="914400"/>
          </a:xfrm>
          <a:prstGeom prst="ellipse">
            <a:avLst/>
          </a:prstGeom>
          <a:solidFill>
            <a:srgbClr val="7A7A7A"/>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37"/>
          <p:cNvSpPr>
            <a:spLocks noChangeAspect="1" noEditPoints="1"/>
          </p:cNvSpPr>
          <p:nvPr/>
        </p:nvSpPr>
        <p:spPr bwMode="auto">
          <a:xfrm>
            <a:off x="2022397" y="2315906"/>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3" name="Freeform 172"/>
          <p:cNvSpPr>
            <a:spLocks noChangeAspect="1" noEditPoints="1"/>
          </p:cNvSpPr>
          <p:nvPr/>
        </p:nvSpPr>
        <p:spPr bwMode="auto">
          <a:xfrm>
            <a:off x="2032736" y="5731428"/>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78" name="Group 77"/>
          <p:cNvGrpSpPr>
            <a:grpSpLocks noChangeAspect="1"/>
          </p:cNvGrpSpPr>
          <p:nvPr/>
        </p:nvGrpSpPr>
        <p:grpSpPr>
          <a:xfrm>
            <a:off x="1988367" y="4592920"/>
            <a:ext cx="365760" cy="365760"/>
            <a:chOff x="3878263" y="2220913"/>
            <a:chExt cx="547687" cy="547687"/>
          </a:xfrm>
          <a:solidFill>
            <a:schemeClr val="bg1"/>
          </a:solidFill>
          <a:effectLst>
            <a:outerShdw blurRad="50800" dist="38100" dir="2700000" algn="tl" rotWithShape="0">
              <a:prstClr val="black">
                <a:alpha val="40000"/>
              </a:prstClr>
            </a:outerShdw>
          </a:effectLst>
        </p:grpSpPr>
        <p:sp>
          <p:nvSpPr>
            <p:cNvPr id="7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1"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6" name="Group 95"/>
          <p:cNvGrpSpPr>
            <a:grpSpLocks noChangeAspect="1"/>
          </p:cNvGrpSpPr>
          <p:nvPr/>
        </p:nvGrpSpPr>
        <p:grpSpPr>
          <a:xfrm>
            <a:off x="2022291" y="3454041"/>
            <a:ext cx="296850" cy="365760"/>
            <a:chOff x="4598988" y="3263900"/>
            <a:chExt cx="444500" cy="547688"/>
          </a:xfrm>
          <a:solidFill>
            <a:schemeClr val="bg1"/>
          </a:solidFill>
          <a:effectLst>
            <a:outerShdw blurRad="50800" dist="38100" dir="2700000" algn="tl" rotWithShape="0">
              <a:prstClr val="black">
                <a:alpha val="40000"/>
              </a:prstClr>
            </a:outerShdw>
          </a:effectLst>
        </p:grpSpPr>
        <p:sp>
          <p:nvSpPr>
            <p:cNvPr id="97"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2" name="TextBox 101"/>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pic>
        <p:nvPicPr>
          <p:cNvPr id="31" name="Picture 3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59736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2"/>
                                        </p:tgtEl>
                                        <p:attrNameLst>
                                          <p:attrName>style.visibility</p:attrName>
                                        </p:attrNameLst>
                                      </p:cBhvr>
                                      <p:to>
                                        <p:strVal val="visible"/>
                                      </p:to>
                                    </p:set>
                                    <p:animEffect transition="in" filter="wipe(left)">
                                      <p:cBhvr>
                                        <p:cTn id="7" dur="500"/>
                                        <p:tgtEl>
                                          <p:spTgt spid="10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1000" fill="hold"/>
                                        <p:tgtEl>
                                          <p:spTgt spid="1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528" fill="hold" grpId="0" nodeType="afterEffect">
                                  <p:stCondLst>
                                    <p:cond delay="0"/>
                                  </p:stCondLst>
                                  <p:childTnLst>
                                    <p:set>
                                      <p:cBhvr>
                                        <p:cTn id="16" dur="1" fill="hold">
                                          <p:stCondLst>
                                            <p:cond delay="0"/>
                                          </p:stCondLst>
                                        </p:cTn>
                                        <p:tgtEl>
                                          <p:spTgt spid="62"/>
                                        </p:tgtEl>
                                        <p:attrNameLst>
                                          <p:attrName>style.visibility</p:attrName>
                                        </p:attrNameLst>
                                      </p:cBhvr>
                                      <p:to>
                                        <p:strVal val="visible"/>
                                      </p:to>
                                    </p:set>
                                    <p:anim calcmode="lin" valueType="num">
                                      <p:cBhvr>
                                        <p:cTn id="17" dur="500" fill="hold"/>
                                        <p:tgtEl>
                                          <p:spTgt spid="62"/>
                                        </p:tgtEl>
                                        <p:attrNameLst>
                                          <p:attrName>ppt_w</p:attrName>
                                        </p:attrNameLst>
                                      </p:cBhvr>
                                      <p:tavLst>
                                        <p:tav tm="0">
                                          <p:val>
                                            <p:fltVal val="0"/>
                                          </p:val>
                                        </p:tav>
                                        <p:tav tm="100000">
                                          <p:val>
                                            <p:strVal val="#ppt_w"/>
                                          </p:val>
                                        </p:tav>
                                      </p:tavLst>
                                    </p:anim>
                                    <p:anim calcmode="lin" valueType="num">
                                      <p:cBhvr>
                                        <p:cTn id="18" dur="500" fill="hold"/>
                                        <p:tgtEl>
                                          <p:spTgt spid="62"/>
                                        </p:tgtEl>
                                        <p:attrNameLst>
                                          <p:attrName>ppt_h</p:attrName>
                                        </p:attrNameLst>
                                      </p:cBhvr>
                                      <p:tavLst>
                                        <p:tav tm="0">
                                          <p:val>
                                            <p:fltVal val="0"/>
                                          </p:val>
                                        </p:tav>
                                        <p:tav tm="100000">
                                          <p:val>
                                            <p:strVal val="#ppt_h"/>
                                          </p:val>
                                        </p:tav>
                                      </p:tavLst>
                                    </p:anim>
                                    <p:animEffect transition="in" filter="fade">
                                      <p:cBhvr>
                                        <p:cTn id="19" dur="500"/>
                                        <p:tgtEl>
                                          <p:spTgt spid="62"/>
                                        </p:tgtEl>
                                      </p:cBhvr>
                                    </p:animEffect>
                                    <p:anim calcmode="lin" valueType="num">
                                      <p:cBhvr>
                                        <p:cTn id="20" dur="500" fill="hold"/>
                                        <p:tgtEl>
                                          <p:spTgt spid="62"/>
                                        </p:tgtEl>
                                        <p:attrNameLst>
                                          <p:attrName>ppt_x</p:attrName>
                                        </p:attrNameLst>
                                      </p:cBhvr>
                                      <p:tavLst>
                                        <p:tav tm="0">
                                          <p:val>
                                            <p:fltVal val="0.5"/>
                                          </p:val>
                                        </p:tav>
                                        <p:tav tm="100000">
                                          <p:val>
                                            <p:strVal val="#ppt_x"/>
                                          </p:val>
                                        </p:tav>
                                      </p:tavLst>
                                    </p:anim>
                                    <p:anim calcmode="lin" valueType="num">
                                      <p:cBhvr>
                                        <p:cTn id="21" dur="500" fill="hold"/>
                                        <p:tgtEl>
                                          <p:spTgt spid="62"/>
                                        </p:tgtEl>
                                        <p:attrNameLst>
                                          <p:attrName>ppt_y</p:attrName>
                                        </p:attrNameLst>
                                      </p:cBhvr>
                                      <p:tavLst>
                                        <p:tav tm="0">
                                          <p:val>
                                            <p:fltVal val="0.5"/>
                                          </p:val>
                                        </p:tav>
                                        <p:tav tm="100000">
                                          <p:val>
                                            <p:strVal val="#ppt_y"/>
                                          </p:val>
                                        </p:tav>
                                      </p:tavLst>
                                    </p:anim>
                                  </p:childTnLst>
                                </p:cTn>
                              </p:par>
                              <p:par>
                                <p:cTn id="22" presetID="53" presetClass="entr" presetSubtype="528" fill="hold" grpId="0" nodeType="withEffect">
                                  <p:stCondLst>
                                    <p:cond delay="250"/>
                                  </p:stCondLst>
                                  <p:childTnLst>
                                    <p:set>
                                      <p:cBhvr>
                                        <p:cTn id="23" dur="1" fill="hold">
                                          <p:stCondLst>
                                            <p:cond delay="0"/>
                                          </p:stCondLst>
                                        </p:cTn>
                                        <p:tgtEl>
                                          <p:spTgt spid="72"/>
                                        </p:tgtEl>
                                        <p:attrNameLst>
                                          <p:attrName>style.visibility</p:attrName>
                                        </p:attrNameLst>
                                      </p:cBhvr>
                                      <p:to>
                                        <p:strVal val="visible"/>
                                      </p:to>
                                    </p:set>
                                    <p:anim calcmode="lin" valueType="num">
                                      <p:cBhvr>
                                        <p:cTn id="24" dur="500" fill="hold"/>
                                        <p:tgtEl>
                                          <p:spTgt spid="72"/>
                                        </p:tgtEl>
                                        <p:attrNameLst>
                                          <p:attrName>ppt_w</p:attrName>
                                        </p:attrNameLst>
                                      </p:cBhvr>
                                      <p:tavLst>
                                        <p:tav tm="0">
                                          <p:val>
                                            <p:fltVal val="0"/>
                                          </p:val>
                                        </p:tav>
                                        <p:tav tm="100000">
                                          <p:val>
                                            <p:strVal val="#ppt_w"/>
                                          </p:val>
                                        </p:tav>
                                      </p:tavLst>
                                    </p:anim>
                                    <p:anim calcmode="lin" valueType="num">
                                      <p:cBhvr>
                                        <p:cTn id="25" dur="500" fill="hold"/>
                                        <p:tgtEl>
                                          <p:spTgt spid="72"/>
                                        </p:tgtEl>
                                        <p:attrNameLst>
                                          <p:attrName>ppt_h</p:attrName>
                                        </p:attrNameLst>
                                      </p:cBhvr>
                                      <p:tavLst>
                                        <p:tav tm="0">
                                          <p:val>
                                            <p:fltVal val="0"/>
                                          </p:val>
                                        </p:tav>
                                        <p:tav tm="100000">
                                          <p:val>
                                            <p:strVal val="#ppt_h"/>
                                          </p:val>
                                        </p:tav>
                                      </p:tavLst>
                                    </p:anim>
                                    <p:animEffect transition="in" filter="fade">
                                      <p:cBhvr>
                                        <p:cTn id="26" dur="500"/>
                                        <p:tgtEl>
                                          <p:spTgt spid="72"/>
                                        </p:tgtEl>
                                      </p:cBhvr>
                                    </p:animEffect>
                                    <p:anim calcmode="lin" valueType="num">
                                      <p:cBhvr>
                                        <p:cTn id="27" dur="500" fill="hold"/>
                                        <p:tgtEl>
                                          <p:spTgt spid="72"/>
                                        </p:tgtEl>
                                        <p:attrNameLst>
                                          <p:attrName>ppt_x</p:attrName>
                                        </p:attrNameLst>
                                      </p:cBhvr>
                                      <p:tavLst>
                                        <p:tav tm="0">
                                          <p:val>
                                            <p:fltVal val="0.5"/>
                                          </p:val>
                                        </p:tav>
                                        <p:tav tm="100000">
                                          <p:val>
                                            <p:strVal val="#ppt_x"/>
                                          </p:val>
                                        </p:tav>
                                      </p:tavLst>
                                    </p:anim>
                                    <p:anim calcmode="lin" valueType="num">
                                      <p:cBhvr>
                                        <p:cTn id="28" dur="500" fill="hold"/>
                                        <p:tgtEl>
                                          <p:spTgt spid="72"/>
                                        </p:tgtEl>
                                        <p:attrNameLst>
                                          <p:attrName>ppt_y</p:attrName>
                                        </p:attrNameLst>
                                      </p:cBhvr>
                                      <p:tavLst>
                                        <p:tav tm="0">
                                          <p:val>
                                            <p:fltVal val="0.5"/>
                                          </p:val>
                                        </p:tav>
                                        <p:tav tm="100000">
                                          <p:val>
                                            <p:strVal val="#ppt_y"/>
                                          </p:val>
                                        </p:tav>
                                      </p:tavLst>
                                    </p:anim>
                                  </p:childTnLst>
                                </p:cTn>
                              </p:par>
                            </p:childTnLst>
                          </p:cTn>
                        </p:par>
                        <p:par>
                          <p:cTn id="29" fill="hold">
                            <p:stCondLst>
                              <p:cond delay="2250"/>
                            </p:stCondLst>
                            <p:childTnLst>
                              <p:par>
                                <p:cTn id="30" presetID="22" presetClass="entr" presetSubtype="8" fill="hold" grpId="0" nodeType="afterEffect">
                                  <p:stCondLst>
                                    <p:cond delay="0"/>
                                  </p:stCondLst>
                                  <p:childTnLst>
                                    <p:set>
                                      <p:cBhvr>
                                        <p:cTn id="31" dur="1" fill="hold">
                                          <p:stCondLst>
                                            <p:cond delay="0"/>
                                          </p:stCondLst>
                                        </p:cTn>
                                        <p:tgtEl>
                                          <p:spTgt spid="53"/>
                                        </p:tgtEl>
                                        <p:attrNameLst>
                                          <p:attrName>style.visibility</p:attrName>
                                        </p:attrNameLst>
                                      </p:cBhvr>
                                      <p:to>
                                        <p:strVal val="visible"/>
                                      </p:to>
                                    </p:set>
                                    <p:animEffect transition="in" filter="wipe(left)">
                                      <p:cBhvr>
                                        <p:cTn id="32" dur="500"/>
                                        <p:tgtEl>
                                          <p:spTgt spid="53"/>
                                        </p:tgtEl>
                                      </p:cBhvr>
                                    </p:animEffect>
                                  </p:childTnLst>
                                </p:cTn>
                              </p:par>
                            </p:childTnLst>
                          </p:cTn>
                        </p:par>
                        <p:par>
                          <p:cTn id="33" fill="hold">
                            <p:stCondLst>
                              <p:cond delay="2750"/>
                            </p:stCondLst>
                            <p:childTnLst>
                              <p:par>
                                <p:cTn id="34" presetID="42" presetClass="entr" presetSubtype="0"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000"/>
                                        <p:tgtEl>
                                          <p:spTgt spid="16"/>
                                        </p:tgtEl>
                                      </p:cBhvr>
                                    </p:animEffect>
                                    <p:anim calcmode="lin" valueType="num">
                                      <p:cBhvr>
                                        <p:cTn id="37" dur="1000" fill="hold"/>
                                        <p:tgtEl>
                                          <p:spTgt spid="16"/>
                                        </p:tgtEl>
                                        <p:attrNameLst>
                                          <p:attrName>ppt_x</p:attrName>
                                        </p:attrNameLst>
                                      </p:cBhvr>
                                      <p:tavLst>
                                        <p:tav tm="0">
                                          <p:val>
                                            <p:strVal val="#ppt_x"/>
                                          </p:val>
                                        </p:tav>
                                        <p:tav tm="100000">
                                          <p:val>
                                            <p:strVal val="#ppt_x"/>
                                          </p:val>
                                        </p:tav>
                                      </p:tavLst>
                                    </p:anim>
                                    <p:anim calcmode="lin" valueType="num">
                                      <p:cBhvr>
                                        <p:cTn id="38" dur="1000" fill="hold"/>
                                        <p:tgtEl>
                                          <p:spTgt spid="16"/>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53" presetClass="entr" presetSubtype="528" fill="hold" grpId="0" nodeType="afterEffect">
                                  <p:stCondLst>
                                    <p:cond delay="0"/>
                                  </p:stCondLst>
                                  <p:childTnLst>
                                    <p:set>
                                      <p:cBhvr>
                                        <p:cTn id="41" dur="1" fill="hold">
                                          <p:stCondLst>
                                            <p:cond delay="0"/>
                                          </p:stCondLst>
                                        </p:cTn>
                                        <p:tgtEl>
                                          <p:spTgt spid="63"/>
                                        </p:tgtEl>
                                        <p:attrNameLst>
                                          <p:attrName>style.visibility</p:attrName>
                                        </p:attrNameLst>
                                      </p:cBhvr>
                                      <p:to>
                                        <p:strVal val="visible"/>
                                      </p:to>
                                    </p:set>
                                    <p:anim calcmode="lin" valueType="num">
                                      <p:cBhvr>
                                        <p:cTn id="42" dur="500" fill="hold"/>
                                        <p:tgtEl>
                                          <p:spTgt spid="63"/>
                                        </p:tgtEl>
                                        <p:attrNameLst>
                                          <p:attrName>ppt_w</p:attrName>
                                        </p:attrNameLst>
                                      </p:cBhvr>
                                      <p:tavLst>
                                        <p:tav tm="0">
                                          <p:val>
                                            <p:fltVal val="0"/>
                                          </p:val>
                                        </p:tav>
                                        <p:tav tm="100000">
                                          <p:val>
                                            <p:strVal val="#ppt_w"/>
                                          </p:val>
                                        </p:tav>
                                      </p:tavLst>
                                    </p:anim>
                                    <p:anim calcmode="lin" valueType="num">
                                      <p:cBhvr>
                                        <p:cTn id="43" dur="500" fill="hold"/>
                                        <p:tgtEl>
                                          <p:spTgt spid="63"/>
                                        </p:tgtEl>
                                        <p:attrNameLst>
                                          <p:attrName>ppt_h</p:attrName>
                                        </p:attrNameLst>
                                      </p:cBhvr>
                                      <p:tavLst>
                                        <p:tav tm="0">
                                          <p:val>
                                            <p:fltVal val="0"/>
                                          </p:val>
                                        </p:tav>
                                        <p:tav tm="100000">
                                          <p:val>
                                            <p:strVal val="#ppt_h"/>
                                          </p:val>
                                        </p:tav>
                                      </p:tavLst>
                                    </p:anim>
                                    <p:animEffect transition="in" filter="fade">
                                      <p:cBhvr>
                                        <p:cTn id="44" dur="500"/>
                                        <p:tgtEl>
                                          <p:spTgt spid="63"/>
                                        </p:tgtEl>
                                      </p:cBhvr>
                                    </p:animEffect>
                                    <p:anim calcmode="lin" valueType="num">
                                      <p:cBhvr>
                                        <p:cTn id="45" dur="500" fill="hold"/>
                                        <p:tgtEl>
                                          <p:spTgt spid="63"/>
                                        </p:tgtEl>
                                        <p:attrNameLst>
                                          <p:attrName>ppt_x</p:attrName>
                                        </p:attrNameLst>
                                      </p:cBhvr>
                                      <p:tavLst>
                                        <p:tav tm="0">
                                          <p:val>
                                            <p:fltVal val="0.5"/>
                                          </p:val>
                                        </p:tav>
                                        <p:tav tm="100000">
                                          <p:val>
                                            <p:strVal val="#ppt_x"/>
                                          </p:val>
                                        </p:tav>
                                      </p:tavLst>
                                    </p:anim>
                                    <p:anim calcmode="lin" valueType="num">
                                      <p:cBhvr>
                                        <p:cTn id="46" dur="500" fill="hold"/>
                                        <p:tgtEl>
                                          <p:spTgt spid="63"/>
                                        </p:tgtEl>
                                        <p:attrNameLst>
                                          <p:attrName>ppt_y</p:attrName>
                                        </p:attrNameLst>
                                      </p:cBhvr>
                                      <p:tavLst>
                                        <p:tav tm="0">
                                          <p:val>
                                            <p:fltVal val="0.5"/>
                                          </p:val>
                                        </p:tav>
                                        <p:tav tm="100000">
                                          <p:val>
                                            <p:strVal val="#ppt_y"/>
                                          </p:val>
                                        </p:tav>
                                      </p:tavLst>
                                    </p:anim>
                                  </p:childTnLst>
                                </p:cTn>
                              </p:par>
                              <p:par>
                                <p:cTn id="47" presetID="53" presetClass="entr" presetSubtype="528" fill="hold" nodeType="withEffect">
                                  <p:stCondLst>
                                    <p:cond delay="250"/>
                                  </p:stCondLst>
                                  <p:childTnLst>
                                    <p:set>
                                      <p:cBhvr>
                                        <p:cTn id="48" dur="1" fill="hold">
                                          <p:stCondLst>
                                            <p:cond delay="0"/>
                                          </p:stCondLst>
                                        </p:cTn>
                                        <p:tgtEl>
                                          <p:spTgt spid="96"/>
                                        </p:tgtEl>
                                        <p:attrNameLst>
                                          <p:attrName>style.visibility</p:attrName>
                                        </p:attrNameLst>
                                      </p:cBhvr>
                                      <p:to>
                                        <p:strVal val="visible"/>
                                      </p:to>
                                    </p:set>
                                    <p:anim calcmode="lin" valueType="num">
                                      <p:cBhvr>
                                        <p:cTn id="49" dur="500" fill="hold"/>
                                        <p:tgtEl>
                                          <p:spTgt spid="96"/>
                                        </p:tgtEl>
                                        <p:attrNameLst>
                                          <p:attrName>ppt_w</p:attrName>
                                        </p:attrNameLst>
                                      </p:cBhvr>
                                      <p:tavLst>
                                        <p:tav tm="0">
                                          <p:val>
                                            <p:fltVal val="0"/>
                                          </p:val>
                                        </p:tav>
                                        <p:tav tm="100000">
                                          <p:val>
                                            <p:strVal val="#ppt_w"/>
                                          </p:val>
                                        </p:tav>
                                      </p:tavLst>
                                    </p:anim>
                                    <p:anim calcmode="lin" valueType="num">
                                      <p:cBhvr>
                                        <p:cTn id="50" dur="500" fill="hold"/>
                                        <p:tgtEl>
                                          <p:spTgt spid="96"/>
                                        </p:tgtEl>
                                        <p:attrNameLst>
                                          <p:attrName>ppt_h</p:attrName>
                                        </p:attrNameLst>
                                      </p:cBhvr>
                                      <p:tavLst>
                                        <p:tav tm="0">
                                          <p:val>
                                            <p:fltVal val="0"/>
                                          </p:val>
                                        </p:tav>
                                        <p:tav tm="100000">
                                          <p:val>
                                            <p:strVal val="#ppt_h"/>
                                          </p:val>
                                        </p:tav>
                                      </p:tavLst>
                                    </p:anim>
                                    <p:animEffect transition="in" filter="fade">
                                      <p:cBhvr>
                                        <p:cTn id="51" dur="500"/>
                                        <p:tgtEl>
                                          <p:spTgt spid="96"/>
                                        </p:tgtEl>
                                      </p:cBhvr>
                                    </p:animEffect>
                                    <p:anim calcmode="lin" valueType="num">
                                      <p:cBhvr>
                                        <p:cTn id="52" dur="500" fill="hold"/>
                                        <p:tgtEl>
                                          <p:spTgt spid="96"/>
                                        </p:tgtEl>
                                        <p:attrNameLst>
                                          <p:attrName>ppt_x</p:attrName>
                                        </p:attrNameLst>
                                      </p:cBhvr>
                                      <p:tavLst>
                                        <p:tav tm="0">
                                          <p:val>
                                            <p:fltVal val="0.5"/>
                                          </p:val>
                                        </p:tav>
                                        <p:tav tm="100000">
                                          <p:val>
                                            <p:strVal val="#ppt_x"/>
                                          </p:val>
                                        </p:tav>
                                      </p:tavLst>
                                    </p:anim>
                                    <p:anim calcmode="lin" valueType="num">
                                      <p:cBhvr>
                                        <p:cTn id="53" dur="500" fill="hold"/>
                                        <p:tgtEl>
                                          <p:spTgt spid="96"/>
                                        </p:tgtEl>
                                        <p:attrNameLst>
                                          <p:attrName>ppt_y</p:attrName>
                                        </p:attrNameLst>
                                      </p:cBhvr>
                                      <p:tavLst>
                                        <p:tav tm="0">
                                          <p:val>
                                            <p:fltVal val="0.5"/>
                                          </p:val>
                                        </p:tav>
                                        <p:tav tm="100000">
                                          <p:val>
                                            <p:strVal val="#ppt_y"/>
                                          </p:val>
                                        </p:tav>
                                      </p:tavLst>
                                    </p:anim>
                                  </p:childTnLst>
                                </p:cTn>
                              </p:par>
                            </p:childTnLst>
                          </p:cTn>
                        </p:par>
                        <p:par>
                          <p:cTn id="54" fill="hold">
                            <p:stCondLst>
                              <p:cond delay="4500"/>
                            </p:stCondLst>
                            <p:childTnLst>
                              <p:par>
                                <p:cTn id="55" presetID="22" presetClass="entr" presetSubtype="8" fill="hold" grpId="0" nodeType="afterEffect">
                                  <p:stCondLst>
                                    <p:cond delay="0"/>
                                  </p:stCondLst>
                                  <p:childTnLst>
                                    <p:set>
                                      <p:cBhvr>
                                        <p:cTn id="56" dur="1" fill="hold">
                                          <p:stCondLst>
                                            <p:cond delay="0"/>
                                          </p:stCondLst>
                                        </p:cTn>
                                        <p:tgtEl>
                                          <p:spTgt spid="55"/>
                                        </p:tgtEl>
                                        <p:attrNameLst>
                                          <p:attrName>style.visibility</p:attrName>
                                        </p:attrNameLst>
                                      </p:cBhvr>
                                      <p:to>
                                        <p:strVal val="visible"/>
                                      </p:to>
                                    </p:set>
                                    <p:animEffect transition="in" filter="wipe(left)">
                                      <p:cBhvr>
                                        <p:cTn id="57" dur="500"/>
                                        <p:tgtEl>
                                          <p:spTgt spid="55"/>
                                        </p:tgtEl>
                                      </p:cBhvr>
                                    </p:animEffect>
                                  </p:childTnLst>
                                </p:cTn>
                              </p:par>
                            </p:childTnLst>
                          </p:cTn>
                        </p:par>
                        <p:par>
                          <p:cTn id="58" fill="hold">
                            <p:stCondLst>
                              <p:cond delay="5000"/>
                            </p:stCondLst>
                            <p:childTnLst>
                              <p:par>
                                <p:cTn id="59" presetID="42" presetClass="entr" presetSubtype="0"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1000"/>
                                        <p:tgtEl>
                                          <p:spTgt spid="15"/>
                                        </p:tgtEl>
                                      </p:cBhvr>
                                    </p:animEffect>
                                    <p:anim calcmode="lin" valueType="num">
                                      <p:cBhvr>
                                        <p:cTn id="62" dur="1000" fill="hold"/>
                                        <p:tgtEl>
                                          <p:spTgt spid="15"/>
                                        </p:tgtEl>
                                        <p:attrNameLst>
                                          <p:attrName>ppt_x</p:attrName>
                                        </p:attrNameLst>
                                      </p:cBhvr>
                                      <p:tavLst>
                                        <p:tav tm="0">
                                          <p:val>
                                            <p:strVal val="#ppt_x"/>
                                          </p:val>
                                        </p:tav>
                                        <p:tav tm="100000">
                                          <p:val>
                                            <p:strVal val="#ppt_x"/>
                                          </p:val>
                                        </p:tav>
                                      </p:tavLst>
                                    </p:anim>
                                    <p:anim calcmode="lin" valueType="num">
                                      <p:cBhvr>
                                        <p:cTn id="63" dur="1000" fill="hold"/>
                                        <p:tgtEl>
                                          <p:spTgt spid="15"/>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53" presetClass="entr" presetSubtype="528" fill="hold" grpId="0" nodeType="afterEffect">
                                  <p:stCondLst>
                                    <p:cond delay="0"/>
                                  </p:stCondLst>
                                  <p:childTnLst>
                                    <p:set>
                                      <p:cBhvr>
                                        <p:cTn id="66" dur="1" fill="hold">
                                          <p:stCondLst>
                                            <p:cond delay="0"/>
                                          </p:stCondLst>
                                        </p:cTn>
                                        <p:tgtEl>
                                          <p:spTgt spid="67"/>
                                        </p:tgtEl>
                                        <p:attrNameLst>
                                          <p:attrName>style.visibility</p:attrName>
                                        </p:attrNameLst>
                                      </p:cBhvr>
                                      <p:to>
                                        <p:strVal val="visible"/>
                                      </p:to>
                                    </p:set>
                                    <p:anim calcmode="lin" valueType="num">
                                      <p:cBhvr>
                                        <p:cTn id="67" dur="500" fill="hold"/>
                                        <p:tgtEl>
                                          <p:spTgt spid="67"/>
                                        </p:tgtEl>
                                        <p:attrNameLst>
                                          <p:attrName>ppt_w</p:attrName>
                                        </p:attrNameLst>
                                      </p:cBhvr>
                                      <p:tavLst>
                                        <p:tav tm="0">
                                          <p:val>
                                            <p:fltVal val="0"/>
                                          </p:val>
                                        </p:tav>
                                        <p:tav tm="100000">
                                          <p:val>
                                            <p:strVal val="#ppt_w"/>
                                          </p:val>
                                        </p:tav>
                                      </p:tavLst>
                                    </p:anim>
                                    <p:anim calcmode="lin" valueType="num">
                                      <p:cBhvr>
                                        <p:cTn id="68" dur="500" fill="hold"/>
                                        <p:tgtEl>
                                          <p:spTgt spid="67"/>
                                        </p:tgtEl>
                                        <p:attrNameLst>
                                          <p:attrName>ppt_h</p:attrName>
                                        </p:attrNameLst>
                                      </p:cBhvr>
                                      <p:tavLst>
                                        <p:tav tm="0">
                                          <p:val>
                                            <p:fltVal val="0"/>
                                          </p:val>
                                        </p:tav>
                                        <p:tav tm="100000">
                                          <p:val>
                                            <p:strVal val="#ppt_h"/>
                                          </p:val>
                                        </p:tav>
                                      </p:tavLst>
                                    </p:anim>
                                    <p:animEffect transition="in" filter="fade">
                                      <p:cBhvr>
                                        <p:cTn id="69" dur="500"/>
                                        <p:tgtEl>
                                          <p:spTgt spid="67"/>
                                        </p:tgtEl>
                                      </p:cBhvr>
                                    </p:animEffect>
                                    <p:anim calcmode="lin" valueType="num">
                                      <p:cBhvr>
                                        <p:cTn id="70" dur="500" fill="hold"/>
                                        <p:tgtEl>
                                          <p:spTgt spid="67"/>
                                        </p:tgtEl>
                                        <p:attrNameLst>
                                          <p:attrName>ppt_x</p:attrName>
                                        </p:attrNameLst>
                                      </p:cBhvr>
                                      <p:tavLst>
                                        <p:tav tm="0">
                                          <p:val>
                                            <p:fltVal val="0.5"/>
                                          </p:val>
                                        </p:tav>
                                        <p:tav tm="100000">
                                          <p:val>
                                            <p:strVal val="#ppt_x"/>
                                          </p:val>
                                        </p:tav>
                                      </p:tavLst>
                                    </p:anim>
                                    <p:anim calcmode="lin" valueType="num">
                                      <p:cBhvr>
                                        <p:cTn id="71" dur="500" fill="hold"/>
                                        <p:tgtEl>
                                          <p:spTgt spid="67"/>
                                        </p:tgtEl>
                                        <p:attrNameLst>
                                          <p:attrName>ppt_y</p:attrName>
                                        </p:attrNameLst>
                                      </p:cBhvr>
                                      <p:tavLst>
                                        <p:tav tm="0">
                                          <p:val>
                                            <p:fltVal val="0.5"/>
                                          </p:val>
                                        </p:tav>
                                        <p:tav tm="100000">
                                          <p:val>
                                            <p:strVal val="#ppt_y"/>
                                          </p:val>
                                        </p:tav>
                                      </p:tavLst>
                                    </p:anim>
                                  </p:childTnLst>
                                </p:cTn>
                              </p:par>
                              <p:par>
                                <p:cTn id="72" presetID="53" presetClass="entr" presetSubtype="528" fill="hold" nodeType="withEffect">
                                  <p:stCondLst>
                                    <p:cond delay="250"/>
                                  </p:stCondLst>
                                  <p:childTnLst>
                                    <p:set>
                                      <p:cBhvr>
                                        <p:cTn id="73" dur="1" fill="hold">
                                          <p:stCondLst>
                                            <p:cond delay="0"/>
                                          </p:stCondLst>
                                        </p:cTn>
                                        <p:tgtEl>
                                          <p:spTgt spid="78"/>
                                        </p:tgtEl>
                                        <p:attrNameLst>
                                          <p:attrName>style.visibility</p:attrName>
                                        </p:attrNameLst>
                                      </p:cBhvr>
                                      <p:to>
                                        <p:strVal val="visible"/>
                                      </p:to>
                                    </p:set>
                                    <p:anim calcmode="lin" valueType="num">
                                      <p:cBhvr>
                                        <p:cTn id="74" dur="500" fill="hold"/>
                                        <p:tgtEl>
                                          <p:spTgt spid="78"/>
                                        </p:tgtEl>
                                        <p:attrNameLst>
                                          <p:attrName>ppt_w</p:attrName>
                                        </p:attrNameLst>
                                      </p:cBhvr>
                                      <p:tavLst>
                                        <p:tav tm="0">
                                          <p:val>
                                            <p:fltVal val="0"/>
                                          </p:val>
                                        </p:tav>
                                        <p:tav tm="100000">
                                          <p:val>
                                            <p:strVal val="#ppt_w"/>
                                          </p:val>
                                        </p:tav>
                                      </p:tavLst>
                                    </p:anim>
                                    <p:anim calcmode="lin" valueType="num">
                                      <p:cBhvr>
                                        <p:cTn id="75" dur="500" fill="hold"/>
                                        <p:tgtEl>
                                          <p:spTgt spid="78"/>
                                        </p:tgtEl>
                                        <p:attrNameLst>
                                          <p:attrName>ppt_h</p:attrName>
                                        </p:attrNameLst>
                                      </p:cBhvr>
                                      <p:tavLst>
                                        <p:tav tm="0">
                                          <p:val>
                                            <p:fltVal val="0"/>
                                          </p:val>
                                        </p:tav>
                                        <p:tav tm="100000">
                                          <p:val>
                                            <p:strVal val="#ppt_h"/>
                                          </p:val>
                                        </p:tav>
                                      </p:tavLst>
                                    </p:anim>
                                    <p:animEffect transition="in" filter="fade">
                                      <p:cBhvr>
                                        <p:cTn id="76" dur="500"/>
                                        <p:tgtEl>
                                          <p:spTgt spid="78"/>
                                        </p:tgtEl>
                                      </p:cBhvr>
                                    </p:animEffect>
                                    <p:anim calcmode="lin" valueType="num">
                                      <p:cBhvr>
                                        <p:cTn id="77" dur="500" fill="hold"/>
                                        <p:tgtEl>
                                          <p:spTgt spid="78"/>
                                        </p:tgtEl>
                                        <p:attrNameLst>
                                          <p:attrName>ppt_x</p:attrName>
                                        </p:attrNameLst>
                                      </p:cBhvr>
                                      <p:tavLst>
                                        <p:tav tm="0">
                                          <p:val>
                                            <p:fltVal val="0.5"/>
                                          </p:val>
                                        </p:tav>
                                        <p:tav tm="100000">
                                          <p:val>
                                            <p:strVal val="#ppt_x"/>
                                          </p:val>
                                        </p:tav>
                                      </p:tavLst>
                                    </p:anim>
                                    <p:anim calcmode="lin" valueType="num">
                                      <p:cBhvr>
                                        <p:cTn id="78" dur="500" fill="hold"/>
                                        <p:tgtEl>
                                          <p:spTgt spid="78"/>
                                        </p:tgtEl>
                                        <p:attrNameLst>
                                          <p:attrName>ppt_y</p:attrName>
                                        </p:attrNameLst>
                                      </p:cBhvr>
                                      <p:tavLst>
                                        <p:tav tm="0">
                                          <p:val>
                                            <p:fltVal val="0.5"/>
                                          </p:val>
                                        </p:tav>
                                        <p:tav tm="100000">
                                          <p:val>
                                            <p:strVal val="#ppt_y"/>
                                          </p:val>
                                        </p:tav>
                                      </p:tavLst>
                                    </p:anim>
                                  </p:childTnLst>
                                </p:cTn>
                              </p:par>
                            </p:childTnLst>
                          </p:cTn>
                        </p:par>
                        <p:par>
                          <p:cTn id="79" fill="hold">
                            <p:stCondLst>
                              <p:cond delay="6750"/>
                            </p:stCondLst>
                            <p:childTnLst>
                              <p:par>
                                <p:cTn id="80" presetID="22" presetClass="entr" presetSubtype="8" fill="hold" grpId="0" nodeType="afterEffect">
                                  <p:stCondLst>
                                    <p:cond delay="0"/>
                                  </p:stCondLst>
                                  <p:childTnLst>
                                    <p:set>
                                      <p:cBhvr>
                                        <p:cTn id="81" dur="1" fill="hold">
                                          <p:stCondLst>
                                            <p:cond delay="0"/>
                                          </p:stCondLst>
                                        </p:cTn>
                                        <p:tgtEl>
                                          <p:spTgt spid="56"/>
                                        </p:tgtEl>
                                        <p:attrNameLst>
                                          <p:attrName>style.visibility</p:attrName>
                                        </p:attrNameLst>
                                      </p:cBhvr>
                                      <p:to>
                                        <p:strVal val="visible"/>
                                      </p:to>
                                    </p:set>
                                    <p:animEffect transition="in" filter="wipe(left)">
                                      <p:cBhvr>
                                        <p:cTn id="82" dur="500"/>
                                        <p:tgtEl>
                                          <p:spTgt spid="56"/>
                                        </p:tgtEl>
                                      </p:cBhvr>
                                    </p:animEffect>
                                  </p:childTnLst>
                                </p:cTn>
                              </p:par>
                            </p:childTnLst>
                          </p:cTn>
                        </p:par>
                        <p:par>
                          <p:cTn id="83" fill="hold">
                            <p:stCondLst>
                              <p:cond delay="7250"/>
                            </p:stCondLst>
                            <p:childTnLst>
                              <p:par>
                                <p:cTn id="84" presetID="42" presetClass="entr" presetSubtype="0" fill="hold" grpId="0" nodeType="afterEffect">
                                  <p:stCondLst>
                                    <p:cond delay="0"/>
                                  </p:stCondLst>
                                  <p:childTnLst>
                                    <p:set>
                                      <p:cBhvr>
                                        <p:cTn id="85" dur="1" fill="hold">
                                          <p:stCondLst>
                                            <p:cond delay="0"/>
                                          </p:stCondLst>
                                        </p:cTn>
                                        <p:tgtEl>
                                          <p:spTgt spid="14"/>
                                        </p:tgtEl>
                                        <p:attrNameLst>
                                          <p:attrName>style.visibility</p:attrName>
                                        </p:attrNameLst>
                                      </p:cBhvr>
                                      <p:to>
                                        <p:strVal val="visible"/>
                                      </p:to>
                                    </p:set>
                                    <p:animEffect transition="in" filter="fade">
                                      <p:cBhvr>
                                        <p:cTn id="86" dur="1000"/>
                                        <p:tgtEl>
                                          <p:spTgt spid="14"/>
                                        </p:tgtEl>
                                      </p:cBhvr>
                                    </p:animEffect>
                                    <p:anim calcmode="lin" valueType="num">
                                      <p:cBhvr>
                                        <p:cTn id="87" dur="1000" fill="hold"/>
                                        <p:tgtEl>
                                          <p:spTgt spid="14"/>
                                        </p:tgtEl>
                                        <p:attrNameLst>
                                          <p:attrName>ppt_x</p:attrName>
                                        </p:attrNameLst>
                                      </p:cBhvr>
                                      <p:tavLst>
                                        <p:tav tm="0">
                                          <p:val>
                                            <p:strVal val="#ppt_x"/>
                                          </p:val>
                                        </p:tav>
                                        <p:tav tm="100000">
                                          <p:val>
                                            <p:strVal val="#ppt_x"/>
                                          </p:val>
                                        </p:tav>
                                      </p:tavLst>
                                    </p:anim>
                                    <p:anim calcmode="lin" valueType="num">
                                      <p:cBhvr>
                                        <p:cTn id="88" dur="1000" fill="hold"/>
                                        <p:tgtEl>
                                          <p:spTgt spid="14"/>
                                        </p:tgtEl>
                                        <p:attrNameLst>
                                          <p:attrName>ppt_y</p:attrName>
                                        </p:attrNameLst>
                                      </p:cBhvr>
                                      <p:tavLst>
                                        <p:tav tm="0">
                                          <p:val>
                                            <p:strVal val="#ppt_y+.1"/>
                                          </p:val>
                                        </p:tav>
                                        <p:tav tm="100000">
                                          <p:val>
                                            <p:strVal val="#ppt_y"/>
                                          </p:val>
                                        </p:tav>
                                      </p:tavLst>
                                    </p:anim>
                                  </p:childTnLst>
                                </p:cTn>
                              </p:par>
                            </p:childTnLst>
                          </p:cTn>
                        </p:par>
                        <p:par>
                          <p:cTn id="89" fill="hold">
                            <p:stCondLst>
                              <p:cond delay="8250"/>
                            </p:stCondLst>
                            <p:childTnLst>
                              <p:par>
                                <p:cTn id="90" presetID="53" presetClass="entr" presetSubtype="528" fill="hold" grpId="0" nodeType="afterEffect">
                                  <p:stCondLst>
                                    <p:cond delay="0"/>
                                  </p:stCondLst>
                                  <p:childTnLst>
                                    <p:set>
                                      <p:cBhvr>
                                        <p:cTn id="91" dur="1" fill="hold">
                                          <p:stCondLst>
                                            <p:cond delay="0"/>
                                          </p:stCondLst>
                                        </p:cTn>
                                        <p:tgtEl>
                                          <p:spTgt spid="68"/>
                                        </p:tgtEl>
                                        <p:attrNameLst>
                                          <p:attrName>style.visibility</p:attrName>
                                        </p:attrNameLst>
                                      </p:cBhvr>
                                      <p:to>
                                        <p:strVal val="visible"/>
                                      </p:to>
                                    </p:set>
                                    <p:anim calcmode="lin" valueType="num">
                                      <p:cBhvr>
                                        <p:cTn id="92" dur="500" fill="hold"/>
                                        <p:tgtEl>
                                          <p:spTgt spid="68"/>
                                        </p:tgtEl>
                                        <p:attrNameLst>
                                          <p:attrName>ppt_w</p:attrName>
                                        </p:attrNameLst>
                                      </p:cBhvr>
                                      <p:tavLst>
                                        <p:tav tm="0">
                                          <p:val>
                                            <p:fltVal val="0"/>
                                          </p:val>
                                        </p:tav>
                                        <p:tav tm="100000">
                                          <p:val>
                                            <p:strVal val="#ppt_w"/>
                                          </p:val>
                                        </p:tav>
                                      </p:tavLst>
                                    </p:anim>
                                    <p:anim calcmode="lin" valueType="num">
                                      <p:cBhvr>
                                        <p:cTn id="93" dur="500" fill="hold"/>
                                        <p:tgtEl>
                                          <p:spTgt spid="68"/>
                                        </p:tgtEl>
                                        <p:attrNameLst>
                                          <p:attrName>ppt_h</p:attrName>
                                        </p:attrNameLst>
                                      </p:cBhvr>
                                      <p:tavLst>
                                        <p:tav tm="0">
                                          <p:val>
                                            <p:fltVal val="0"/>
                                          </p:val>
                                        </p:tav>
                                        <p:tav tm="100000">
                                          <p:val>
                                            <p:strVal val="#ppt_h"/>
                                          </p:val>
                                        </p:tav>
                                      </p:tavLst>
                                    </p:anim>
                                    <p:animEffect transition="in" filter="fade">
                                      <p:cBhvr>
                                        <p:cTn id="94" dur="500"/>
                                        <p:tgtEl>
                                          <p:spTgt spid="68"/>
                                        </p:tgtEl>
                                      </p:cBhvr>
                                    </p:animEffect>
                                    <p:anim calcmode="lin" valueType="num">
                                      <p:cBhvr>
                                        <p:cTn id="95" dur="500" fill="hold"/>
                                        <p:tgtEl>
                                          <p:spTgt spid="68"/>
                                        </p:tgtEl>
                                        <p:attrNameLst>
                                          <p:attrName>ppt_x</p:attrName>
                                        </p:attrNameLst>
                                      </p:cBhvr>
                                      <p:tavLst>
                                        <p:tav tm="0">
                                          <p:val>
                                            <p:fltVal val="0.5"/>
                                          </p:val>
                                        </p:tav>
                                        <p:tav tm="100000">
                                          <p:val>
                                            <p:strVal val="#ppt_x"/>
                                          </p:val>
                                        </p:tav>
                                      </p:tavLst>
                                    </p:anim>
                                    <p:anim calcmode="lin" valueType="num">
                                      <p:cBhvr>
                                        <p:cTn id="96" dur="500" fill="hold"/>
                                        <p:tgtEl>
                                          <p:spTgt spid="68"/>
                                        </p:tgtEl>
                                        <p:attrNameLst>
                                          <p:attrName>ppt_y</p:attrName>
                                        </p:attrNameLst>
                                      </p:cBhvr>
                                      <p:tavLst>
                                        <p:tav tm="0">
                                          <p:val>
                                            <p:fltVal val="0.5"/>
                                          </p:val>
                                        </p:tav>
                                        <p:tav tm="100000">
                                          <p:val>
                                            <p:strVal val="#ppt_y"/>
                                          </p:val>
                                        </p:tav>
                                      </p:tavLst>
                                    </p:anim>
                                  </p:childTnLst>
                                </p:cTn>
                              </p:par>
                              <p:par>
                                <p:cTn id="97" presetID="53" presetClass="entr" presetSubtype="528" fill="hold" grpId="0" nodeType="withEffect">
                                  <p:stCondLst>
                                    <p:cond delay="250"/>
                                  </p:stCondLst>
                                  <p:childTnLst>
                                    <p:set>
                                      <p:cBhvr>
                                        <p:cTn id="98" dur="1" fill="hold">
                                          <p:stCondLst>
                                            <p:cond delay="0"/>
                                          </p:stCondLst>
                                        </p:cTn>
                                        <p:tgtEl>
                                          <p:spTgt spid="73"/>
                                        </p:tgtEl>
                                        <p:attrNameLst>
                                          <p:attrName>style.visibility</p:attrName>
                                        </p:attrNameLst>
                                      </p:cBhvr>
                                      <p:to>
                                        <p:strVal val="visible"/>
                                      </p:to>
                                    </p:set>
                                    <p:anim calcmode="lin" valueType="num">
                                      <p:cBhvr>
                                        <p:cTn id="99" dur="500" fill="hold"/>
                                        <p:tgtEl>
                                          <p:spTgt spid="73"/>
                                        </p:tgtEl>
                                        <p:attrNameLst>
                                          <p:attrName>ppt_w</p:attrName>
                                        </p:attrNameLst>
                                      </p:cBhvr>
                                      <p:tavLst>
                                        <p:tav tm="0">
                                          <p:val>
                                            <p:fltVal val="0"/>
                                          </p:val>
                                        </p:tav>
                                        <p:tav tm="100000">
                                          <p:val>
                                            <p:strVal val="#ppt_w"/>
                                          </p:val>
                                        </p:tav>
                                      </p:tavLst>
                                    </p:anim>
                                    <p:anim calcmode="lin" valueType="num">
                                      <p:cBhvr>
                                        <p:cTn id="100" dur="500" fill="hold"/>
                                        <p:tgtEl>
                                          <p:spTgt spid="73"/>
                                        </p:tgtEl>
                                        <p:attrNameLst>
                                          <p:attrName>ppt_h</p:attrName>
                                        </p:attrNameLst>
                                      </p:cBhvr>
                                      <p:tavLst>
                                        <p:tav tm="0">
                                          <p:val>
                                            <p:fltVal val="0"/>
                                          </p:val>
                                        </p:tav>
                                        <p:tav tm="100000">
                                          <p:val>
                                            <p:strVal val="#ppt_h"/>
                                          </p:val>
                                        </p:tav>
                                      </p:tavLst>
                                    </p:anim>
                                    <p:animEffect transition="in" filter="fade">
                                      <p:cBhvr>
                                        <p:cTn id="101" dur="500"/>
                                        <p:tgtEl>
                                          <p:spTgt spid="73"/>
                                        </p:tgtEl>
                                      </p:cBhvr>
                                    </p:animEffect>
                                    <p:anim calcmode="lin" valueType="num">
                                      <p:cBhvr>
                                        <p:cTn id="102" dur="500" fill="hold"/>
                                        <p:tgtEl>
                                          <p:spTgt spid="73"/>
                                        </p:tgtEl>
                                        <p:attrNameLst>
                                          <p:attrName>ppt_x</p:attrName>
                                        </p:attrNameLst>
                                      </p:cBhvr>
                                      <p:tavLst>
                                        <p:tav tm="0">
                                          <p:val>
                                            <p:fltVal val="0.5"/>
                                          </p:val>
                                        </p:tav>
                                        <p:tav tm="100000">
                                          <p:val>
                                            <p:strVal val="#ppt_x"/>
                                          </p:val>
                                        </p:tav>
                                      </p:tavLst>
                                    </p:anim>
                                    <p:anim calcmode="lin" valueType="num">
                                      <p:cBhvr>
                                        <p:cTn id="103" dur="500" fill="hold"/>
                                        <p:tgtEl>
                                          <p:spTgt spid="73"/>
                                        </p:tgtEl>
                                        <p:attrNameLst>
                                          <p:attrName>ppt_y</p:attrName>
                                        </p:attrNameLst>
                                      </p:cBhvr>
                                      <p:tavLst>
                                        <p:tav tm="0">
                                          <p:val>
                                            <p:fltVal val="0.5"/>
                                          </p:val>
                                        </p:tav>
                                        <p:tav tm="100000">
                                          <p:val>
                                            <p:strVal val="#ppt_y"/>
                                          </p:val>
                                        </p:tav>
                                      </p:tavLst>
                                    </p:anim>
                                  </p:childTnLst>
                                </p:cTn>
                              </p:par>
                            </p:childTnLst>
                          </p:cTn>
                        </p:par>
                        <p:par>
                          <p:cTn id="104" fill="hold">
                            <p:stCondLst>
                              <p:cond delay="9000"/>
                            </p:stCondLst>
                            <p:childTnLst>
                              <p:par>
                                <p:cTn id="105" presetID="22" presetClass="entr" presetSubtype="8" fill="hold" grpId="0" nodeType="afterEffect">
                                  <p:stCondLst>
                                    <p:cond delay="0"/>
                                  </p:stCondLst>
                                  <p:childTnLst>
                                    <p:set>
                                      <p:cBhvr>
                                        <p:cTn id="106" dur="1" fill="hold">
                                          <p:stCondLst>
                                            <p:cond delay="0"/>
                                          </p:stCondLst>
                                        </p:cTn>
                                        <p:tgtEl>
                                          <p:spTgt spid="61"/>
                                        </p:tgtEl>
                                        <p:attrNameLst>
                                          <p:attrName>style.visibility</p:attrName>
                                        </p:attrNameLst>
                                      </p:cBhvr>
                                      <p:to>
                                        <p:strVal val="visible"/>
                                      </p:to>
                                    </p:set>
                                    <p:animEffect transition="in" filter="wipe(left)">
                                      <p:cBhvr>
                                        <p:cTn id="107"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53" grpId="0"/>
      <p:bldP spid="55" grpId="0"/>
      <p:bldP spid="56" grpId="0"/>
      <p:bldP spid="61" grpId="0"/>
      <p:bldP spid="62" grpId="0" animBg="1"/>
      <p:bldP spid="63" grpId="0" animBg="1"/>
      <p:bldP spid="67" grpId="0" animBg="1"/>
      <p:bldP spid="68" grpId="0" animBg="1"/>
      <p:bldP spid="72" grpId="0" animBg="1"/>
      <p:bldP spid="73" grpId="0" animBg="1"/>
      <p:bldP spid="10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1630</TotalTime>
  <Words>1278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341</cp:revision>
  <dcterms:created xsi:type="dcterms:W3CDTF">2016-09-28T22:08:47Z</dcterms:created>
  <dcterms:modified xsi:type="dcterms:W3CDTF">2017-01-20T00:29:03Z</dcterms:modified>
</cp:coreProperties>
</file>