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374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1" name="Freeform 10"/>
          <p:cNvSpPr>
            <a:spLocks noChangeAspect="1"/>
          </p:cNvSpPr>
          <p:nvPr/>
        </p:nvSpPr>
        <p:spPr>
          <a:xfrm>
            <a:off x="1720961"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p:cNvSpPr>
            <a:spLocks noChangeAspect="1"/>
          </p:cNvSpPr>
          <p:nvPr/>
        </p:nvSpPr>
        <p:spPr>
          <a:xfrm>
            <a:off x="6013524"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p:cNvSpPr>
            <a:spLocks noChangeAspect="1"/>
          </p:cNvSpPr>
          <p:nvPr/>
        </p:nvSpPr>
        <p:spPr>
          <a:xfrm>
            <a:off x="10311469"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a:spLocks noChangeAspect="1"/>
          </p:cNvSpPr>
          <p:nvPr/>
        </p:nvSpPr>
        <p:spPr>
          <a:xfrm rot="10800000">
            <a:off x="3781179" y="3281224"/>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a:spLocks noChangeAspect="1"/>
          </p:cNvSpPr>
          <p:nvPr/>
        </p:nvSpPr>
        <p:spPr>
          <a:xfrm rot="10800000">
            <a:off x="8073616" y="3274648"/>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TextBox 26"/>
          <p:cNvSpPr txBox="1"/>
          <p:nvPr/>
        </p:nvSpPr>
        <p:spPr>
          <a:xfrm>
            <a:off x="577829"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95171" y="2872023"/>
            <a:ext cx="2148396" cy="1203290"/>
            <a:chOff x="695171" y="2872023"/>
            <a:chExt cx="2148396" cy="1203290"/>
          </a:xfrm>
          <a:effectLst>
            <a:outerShdw blurRad="50800" dist="38100" dir="16200000" rotWithShape="0">
              <a:prstClr val="black">
                <a:alpha val="40000"/>
              </a:prstClr>
            </a:outerShdw>
          </a:effectLst>
        </p:grpSpPr>
        <p:sp>
          <p:nvSpPr>
            <p:cNvPr id="2" name="Isosceles Triangle 1"/>
            <p:cNvSpPr/>
            <p:nvPr/>
          </p:nvSpPr>
          <p:spPr>
            <a:xfrm>
              <a:off x="695171" y="2872023"/>
              <a:ext cx="2148396" cy="1203290"/>
            </a:xfrm>
            <a:prstGeom prst="triangle">
              <a:avLst>
                <a:gd name="adj" fmla="val 51327"/>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55069" y="3452373"/>
              <a:ext cx="914400" cy="461665"/>
            </a:xfrm>
            <a:prstGeom prst="rect">
              <a:avLst/>
            </a:prstGeom>
            <a:noFill/>
          </p:spPr>
          <p:txBody>
            <a:bodyPr wrap="square" rtlCol="0">
              <a:spAutoFit/>
            </a:bodyPr>
            <a:lstStyle/>
            <a:p>
              <a:r>
                <a:rPr lang="en-US" sz="2400" b="1" dirty="0">
                  <a:solidFill>
                    <a:schemeClr val="bg1"/>
                  </a:solidFill>
                  <a:latin typeface="Lato" panose="020F0502020204030203"/>
                </a:rPr>
                <a:t>2010</a:t>
              </a:r>
            </a:p>
          </p:txBody>
        </p:sp>
      </p:grpSp>
      <p:grpSp>
        <p:nvGrpSpPr>
          <p:cNvPr id="37" name="Group 36"/>
          <p:cNvGrpSpPr/>
          <p:nvPr/>
        </p:nvGrpSpPr>
        <p:grpSpPr>
          <a:xfrm>
            <a:off x="2841453" y="4080278"/>
            <a:ext cx="2148396" cy="1203290"/>
            <a:chOff x="2841453" y="4080278"/>
            <a:chExt cx="2148396" cy="1203290"/>
          </a:xfrm>
          <a:effectLst>
            <a:outerShdw blurRad="50800" dist="38100" dir="5400000" algn="t" rotWithShape="0">
              <a:prstClr val="black">
                <a:alpha val="40000"/>
              </a:prstClr>
            </a:outerShdw>
          </a:effectLst>
        </p:grpSpPr>
        <p:sp>
          <p:nvSpPr>
            <p:cNvPr id="21" name="Isosceles Triangle 20"/>
            <p:cNvSpPr/>
            <p:nvPr/>
          </p:nvSpPr>
          <p:spPr>
            <a:xfrm rot="10800000">
              <a:off x="2841453" y="4080278"/>
              <a:ext cx="2148396" cy="1203290"/>
            </a:xfrm>
            <a:prstGeom prst="triangle">
              <a:avLst>
                <a:gd name="adj" fmla="val 51327"/>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411163" y="4213100"/>
              <a:ext cx="914400" cy="461665"/>
            </a:xfrm>
            <a:prstGeom prst="rect">
              <a:avLst/>
            </a:prstGeom>
            <a:noFill/>
          </p:spPr>
          <p:txBody>
            <a:bodyPr wrap="square" rtlCol="0">
              <a:spAutoFit/>
            </a:bodyPr>
            <a:lstStyle/>
            <a:p>
              <a:r>
                <a:rPr lang="en-US" sz="2400" b="1" dirty="0">
                  <a:solidFill>
                    <a:schemeClr val="bg1"/>
                  </a:solidFill>
                  <a:latin typeface="Lato" panose="020F0502020204030203"/>
                </a:rPr>
                <a:t>2010</a:t>
              </a:r>
            </a:p>
          </p:txBody>
        </p:sp>
      </p:grpSp>
      <p:grpSp>
        <p:nvGrpSpPr>
          <p:cNvPr id="38" name="Group 37"/>
          <p:cNvGrpSpPr/>
          <p:nvPr/>
        </p:nvGrpSpPr>
        <p:grpSpPr>
          <a:xfrm>
            <a:off x="4987734" y="2872023"/>
            <a:ext cx="2148396" cy="1203290"/>
            <a:chOff x="4987734" y="2872023"/>
            <a:chExt cx="2148396" cy="1203290"/>
          </a:xfrm>
          <a:effectLst>
            <a:outerShdw blurRad="50800" dist="38100" dir="16200000" rotWithShape="0">
              <a:prstClr val="black">
                <a:alpha val="40000"/>
              </a:prstClr>
            </a:outerShdw>
          </a:effectLst>
        </p:grpSpPr>
        <p:sp>
          <p:nvSpPr>
            <p:cNvPr id="15" name="Isosceles Triangle 14"/>
            <p:cNvSpPr/>
            <p:nvPr/>
          </p:nvSpPr>
          <p:spPr>
            <a:xfrm>
              <a:off x="4987734" y="2872023"/>
              <a:ext cx="2148396" cy="1203290"/>
            </a:xfrm>
            <a:prstGeom prst="triangle">
              <a:avLst>
                <a:gd name="adj" fmla="val 51327"/>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647764" y="3452372"/>
              <a:ext cx="914400" cy="461665"/>
            </a:xfrm>
            <a:prstGeom prst="rect">
              <a:avLst/>
            </a:prstGeom>
            <a:noFill/>
          </p:spPr>
          <p:txBody>
            <a:bodyPr wrap="square" rtlCol="0">
              <a:spAutoFit/>
            </a:bodyPr>
            <a:lstStyle/>
            <a:p>
              <a:r>
                <a:rPr lang="en-US" sz="2400" b="1" dirty="0">
                  <a:solidFill>
                    <a:schemeClr val="bg1"/>
                  </a:solidFill>
                  <a:latin typeface="Lato" panose="020F0502020204030203"/>
                </a:rPr>
                <a:t>2010</a:t>
              </a:r>
            </a:p>
          </p:txBody>
        </p:sp>
      </p:grpSp>
      <p:grpSp>
        <p:nvGrpSpPr>
          <p:cNvPr id="40" name="Group 39"/>
          <p:cNvGrpSpPr/>
          <p:nvPr/>
        </p:nvGrpSpPr>
        <p:grpSpPr>
          <a:xfrm>
            <a:off x="9285679" y="2872023"/>
            <a:ext cx="2148396" cy="1203290"/>
            <a:chOff x="9285679" y="2872023"/>
            <a:chExt cx="2148396" cy="1203290"/>
          </a:xfrm>
          <a:effectLst>
            <a:outerShdw blurRad="50800" dist="38100" dir="16200000" rotWithShape="0">
              <a:prstClr val="black">
                <a:alpha val="40000"/>
              </a:prstClr>
            </a:outerShdw>
          </a:effectLst>
        </p:grpSpPr>
        <p:sp>
          <p:nvSpPr>
            <p:cNvPr id="18" name="Isosceles Triangle 17"/>
            <p:cNvSpPr/>
            <p:nvPr/>
          </p:nvSpPr>
          <p:spPr>
            <a:xfrm>
              <a:off x="9285679" y="2872023"/>
              <a:ext cx="2148396" cy="1203290"/>
            </a:xfrm>
            <a:prstGeom prst="triangle">
              <a:avLst>
                <a:gd name="adj" fmla="val 51327"/>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9945709" y="3452371"/>
              <a:ext cx="914400" cy="461665"/>
            </a:xfrm>
            <a:prstGeom prst="rect">
              <a:avLst/>
            </a:prstGeom>
            <a:noFill/>
          </p:spPr>
          <p:txBody>
            <a:bodyPr wrap="square" rtlCol="0">
              <a:spAutoFit/>
            </a:bodyPr>
            <a:lstStyle/>
            <a:p>
              <a:r>
                <a:rPr lang="en-US" sz="2400" b="1" dirty="0">
                  <a:solidFill>
                    <a:schemeClr val="bg1"/>
                  </a:solidFill>
                  <a:latin typeface="Lato" panose="020F0502020204030203"/>
                </a:rPr>
                <a:t>2010</a:t>
              </a:r>
            </a:p>
          </p:txBody>
        </p:sp>
      </p:grpSp>
      <p:grpSp>
        <p:nvGrpSpPr>
          <p:cNvPr id="39" name="Group 38"/>
          <p:cNvGrpSpPr/>
          <p:nvPr/>
        </p:nvGrpSpPr>
        <p:grpSpPr>
          <a:xfrm>
            <a:off x="7133890" y="4073702"/>
            <a:ext cx="2148396" cy="1203290"/>
            <a:chOff x="7133890" y="4073702"/>
            <a:chExt cx="2148396" cy="1203290"/>
          </a:xfrm>
          <a:effectLst>
            <a:outerShdw blurRad="50800" dist="38100" dir="5400000" algn="t" rotWithShape="0">
              <a:prstClr val="black">
                <a:alpha val="40000"/>
              </a:prstClr>
            </a:outerShdw>
          </a:effectLst>
        </p:grpSpPr>
        <p:sp>
          <p:nvSpPr>
            <p:cNvPr id="25" name="Isosceles Triangle 24"/>
            <p:cNvSpPr/>
            <p:nvPr/>
          </p:nvSpPr>
          <p:spPr>
            <a:xfrm rot="10800000">
              <a:off x="7133890" y="4073702"/>
              <a:ext cx="2148396" cy="1203290"/>
            </a:xfrm>
            <a:prstGeom prst="triangle">
              <a:avLst>
                <a:gd name="adj" fmla="val 51327"/>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7750888" y="4213099"/>
              <a:ext cx="914400" cy="461665"/>
            </a:xfrm>
            <a:prstGeom prst="rect">
              <a:avLst/>
            </a:prstGeom>
            <a:noFill/>
          </p:spPr>
          <p:txBody>
            <a:bodyPr wrap="square" rtlCol="0">
              <a:spAutoFit/>
            </a:bodyPr>
            <a:lstStyle/>
            <a:p>
              <a:r>
                <a:rPr lang="en-US" sz="2400" b="1" dirty="0">
                  <a:solidFill>
                    <a:schemeClr val="bg1"/>
                  </a:solidFill>
                  <a:latin typeface="Lato" panose="020F0502020204030203"/>
                </a:rPr>
                <a:t>2010</a:t>
              </a:r>
            </a:p>
          </p:txBody>
        </p:sp>
      </p:grpSp>
      <p:sp>
        <p:nvSpPr>
          <p:cNvPr id="32" name="TextBox 31"/>
          <p:cNvSpPr txBox="1"/>
          <p:nvPr/>
        </p:nvSpPr>
        <p:spPr>
          <a:xfrm>
            <a:off x="4870267"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9168469"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632802" y="1903100"/>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925365" y="1903100"/>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4715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p:tgtEl>
                                          <p:spTgt spid="36"/>
                                        </p:tgtEl>
                                        <p:attrNameLst>
                                          <p:attrName>ppt_y</p:attrName>
                                        </p:attrNameLst>
                                      </p:cBhvr>
                                      <p:tavLst>
                                        <p:tav tm="0">
                                          <p:val>
                                            <p:strVal val="#ppt_y+#ppt_h*1.125000"/>
                                          </p:val>
                                        </p:tav>
                                        <p:tav tm="100000">
                                          <p:val>
                                            <p:strVal val="#ppt_y"/>
                                          </p:val>
                                        </p:tav>
                                      </p:tavLst>
                                    </p:anim>
                                    <p:animEffect transition="in" filter="wipe(up)">
                                      <p:cBhvr>
                                        <p:cTn id="12" dur="500"/>
                                        <p:tgtEl>
                                          <p:spTgt spid="36"/>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p:tgtEl>
                                          <p:spTgt spid="11"/>
                                        </p:tgtEl>
                                        <p:attrNameLst>
                                          <p:attrName>ppt_y</p:attrName>
                                        </p:attrNameLst>
                                      </p:cBhvr>
                                      <p:tavLst>
                                        <p:tav tm="0">
                                          <p:val>
                                            <p:strVal val="#ppt_y-#ppt_h*1.125000"/>
                                          </p:val>
                                        </p:tav>
                                        <p:tav tm="100000">
                                          <p:val>
                                            <p:strVal val="#ppt_y"/>
                                          </p:val>
                                        </p:tav>
                                      </p:tavLst>
                                    </p:anim>
                                    <p:animEffect transition="in" filter="wipe(down)">
                                      <p:cBhvr>
                                        <p:cTn id="17" dur="500"/>
                                        <p:tgtEl>
                                          <p:spTgt spid="11"/>
                                        </p:tgtEl>
                                      </p:cBhvr>
                                    </p:animEffect>
                                  </p:childTnLst>
                                </p:cTn>
                              </p:par>
                            </p:childTnLst>
                          </p:cTn>
                        </p:par>
                        <p:par>
                          <p:cTn id="18" fill="hold">
                            <p:stCondLst>
                              <p:cond delay="1500"/>
                            </p:stCondLst>
                            <p:childTnLst>
                              <p:par>
                                <p:cTn id="19" presetID="47" presetClass="entr" presetSubtype="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12" presetClass="entr" presetSubtype="1"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additive="base">
                                        <p:cTn id="27" dur="500"/>
                                        <p:tgtEl>
                                          <p:spTgt spid="37"/>
                                        </p:tgtEl>
                                        <p:attrNameLst>
                                          <p:attrName>ppt_y</p:attrName>
                                        </p:attrNameLst>
                                      </p:cBhvr>
                                      <p:tavLst>
                                        <p:tav tm="0">
                                          <p:val>
                                            <p:strVal val="#ppt_y-#ppt_h*1.125000"/>
                                          </p:val>
                                        </p:tav>
                                        <p:tav tm="100000">
                                          <p:val>
                                            <p:strVal val="#ppt_y"/>
                                          </p:val>
                                        </p:tav>
                                      </p:tavLst>
                                    </p:anim>
                                    <p:animEffect transition="in" filter="wipe(down)">
                                      <p:cBhvr>
                                        <p:cTn id="28" dur="500"/>
                                        <p:tgtEl>
                                          <p:spTgt spid="37"/>
                                        </p:tgtEl>
                                      </p:cBhvr>
                                    </p:animEffect>
                                  </p:childTnLst>
                                </p:cTn>
                              </p:par>
                            </p:childTnLst>
                          </p:cTn>
                        </p:par>
                        <p:par>
                          <p:cTn id="29" fill="hold">
                            <p:stCondLst>
                              <p:cond delay="3000"/>
                            </p:stCondLst>
                            <p:childTnLst>
                              <p:par>
                                <p:cTn id="30" presetID="12" presetClass="entr" presetSubtype="4"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p:tgtEl>
                                          <p:spTgt spid="22"/>
                                        </p:tgtEl>
                                        <p:attrNameLst>
                                          <p:attrName>ppt_y</p:attrName>
                                        </p:attrNameLst>
                                      </p:cBhvr>
                                      <p:tavLst>
                                        <p:tav tm="0">
                                          <p:val>
                                            <p:strVal val="#ppt_y+#ppt_h*1.125000"/>
                                          </p:val>
                                        </p:tav>
                                        <p:tav tm="100000">
                                          <p:val>
                                            <p:strVal val="#ppt_y"/>
                                          </p:val>
                                        </p:tav>
                                      </p:tavLst>
                                    </p:anim>
                                    <p:animEffect transition="in" filter="wipe(up)">
                                      <p:cBhvr>
                                        <p:cTn id="33" dur="500"/>
                                        <p:tgtEl>
                                          <p:spTgt spid="22"/>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1000"/>
                                        <p:tgtEl>
                                          <p:spTgt spid="34"/>
                                        </p:tgtEl>
                                      </p:cBhvr>
                                    </p:animEffect>
                                    <p:anim calcmode="lin" valueType="num">
                                      <p:cBhvr>
                                        <p:cTn id="38" dur="1000" fill="hold"/>
                                        <p:tgtEl>
                                          <p:spTgt spid="34"/>
                                        </p:tgtEl>
                                        <p:attrNameLst>
                                          <p:attrName>ppt_x</p:attrName>
                                        </p:attrNameLst>
                                      </p:cBhvr>
                                      <p:tavLst>
                                        <p:tav tm="0">
                                          <p:val>
                                            <p:strVal val="#ppt_x"/>
                                          </p:val>
                                        </p:tav>
                                        <p:tav tm="100000">
                                          <p:val>
                                            <p:strVal val="#ppt_x"/>
                                          </p:val>
                                        </p:tav>
                                      </p:tavLst>
                                    </p:anim>
                                    <p:anim calcmode="lin" valueType="num">
                                      <p:cBhvr>
                                        <p:cTn id="39" dur="1000" fill="hold"/>
                                        <p:tgtEl>
                                          <p:spTgt spid="3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12" presetClass="entr" presetSubtype="4" fill="hold"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additive="base">
                                        <p:cTn id="43" dur="500"/>
                                        <p:tgtEl>
                                          <p:spTgt spid="38"/>
                                        </p:tgtEl>
                                        <p:attrNameLst>
                                          <p:attrName>ppt_y</p:attrName>
                                        </p:attrNameLst>
                                      </p:cBhvr>
                                      <p:tavLst>
                                        <p:tav tm="0">
                                          <p:val>
                                            <p:strVal val="#ppt_y+#ppt_h*1.125000"/>
                                          </p:val>
                                        </p:tav>
                                        <p:tav tm="100000">
                                          <p:val>
                                            <p:strVal val="#ppt_y"/>
                                          </p:val>
                                        </p:tav>
                                      </p:tavLst>
                                    </p:anim>
                                    <p:animEffect transition="in" filter="wipe(up)">
                                      <p:cBhvr>
                                        <p:cTn id="44" dur="500"/>
                                        <p:tgtEl>
                                          <p:spTgt spid="38"/>
                                        </p:tgtEl>
                                      </p:cBhvr>
                                    </p:animEffect>
                                  </p:childTnLst>
                                </p:cTn>
                              </p:par>
                            </p:childTnLst>
                          </p:cTn>
                        </p:par>
                        <p:par>
                          <p:cTn id="45" fill="hold">
                            <p:stCondLst>
                              <p:cond delay="5000"/>
                            </p:stCondLst>
                            <p:childTnLst>
                              <p:par>
                                <p:cTn id="46" presetID="12" presetClass="entr" presetSubtype="1"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p:tgtEl>
                                          <p:spTgt spid="16"/>
                                        </p:tgtEl>
                                        <p:attrNameLst>
                                          <p:attrName>ppt_y</p:attrName>
                                        </p:attrNameLst>
                                      </p:cBhvr>
                                      <p:tavLst>
                                        <p:tav tm="0">
                                          <p:val>
                                            <p:strVal val="#ppt_y-#ppt_h*1.125000"/>
                                          </p:val>
                                        </p:tav>
                                        <p:tav tm="100000">
                                          <p:val>
                                            <p:strVal val="#ppt_y"/>
                                          </p:val>
                                        </p:tav>
                                      </p:tavLst>
                                    </p:anim>
                                    <p:animEffect transition="in" filter="wipe(down)">
                                      <p:cBhvr>
                                        <p:cTn id="49" dur="500"/>
                                        <p:tgtEl>
                                          <p:spTgt spid="16"/>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12" presetClass="entr" presetSubtype="4" fill="hold" nodeType="afterEffect">
                                  <p:stCondLst>
                                    <p:cond delay="0"/>
                                  </p:stCondLst>
                                  <p:childTnLst>
                                    <p:set>
                                      <p:cBhvr>
                                        <p:cTn id="58" dur="1" fill="hold">
                                          <p:stCondLst>
                                            <p:cond delay="0"/>
                                          </p:stCondLst>
                                        </p:cTn>
                                        <p:tgtEl>
                                          <p:spTgt spid="39"/>
                                        </p:tgtEl>
                                        <p:attrNameLst>
                                          <p:attrName>style.visibility</p:attrName>
                                        </p:attrNameLst>
                                      </p:cBhvr>
                                      <p:to>
                                        <p:strVal val="visible"/>
                                      </p:to>
                                    </p:set>
                                    <p:anim calcmode="lin" valueType="num">
                                      <p:cBhvr additive="base">
                                        <p:cTn id="59" dur="500"/>
                                        <p:tgtEl>
                                          <p:spTgt spid="39"/>
                                        </p:tgtEl>
                                        <p:attrNameLst>
                                          <p:attrName>ppt_y</p:attrName>
                                        </p:attrNameLst>
                                      </p:cBhvr>
                                      <p:tavLst>
                                        <p:tav tm="0">
                                          <p:val>
                                            <p:strVal val="#ppt_y+#ppt_h*1.125000"/>
                                          </p:val>
                                        </p:tav>
                                        <p:tav tm="100000">
                                          <p:val>
                                            <p:strVal val="#ppt_y"/>
                                          </p:val>
                                        </p:tav>
                                      </p:tavLst>
                                    </p:anim>
                                    <p:animEffect transition="in" filter="wipe(up)">
                                      <p:cBhvr>
                                        <p:cTn id="60" dur="500"/>
                                        <p:tgtEl>
                                          <p:spTgt spid="39"/>
                                        </p:tgtEl>
                                      </p:cBhvr>
                                    </p:animEffect>
                                  </p:childTnLst>
                                </p:cTn>
                              </p:par>
                            </p:childTnLst>
                          </p:cTn>
                        </p:par>
                        <p:par>
                          <p:cTn id="61" fill="hold">
                            <p:stCondLst>
                              <p:cond delay="7000"/>
                            </p:stCondLst>
                            <p:childTnLst>
                              <p:par>
                                <p:cTn id="62" presetID="12" presetClass="entr" presetSubtype="4"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p:tgtEl>
                                          <p:spTgt spid="26"/>
                                        </p:tgtEl>
                                        <p:attrNameLst>
                                          <p:attrName>ppt_y</p:attrName>
                                        </p:attrNameLst>
                                      </p:cBhvr>
                                      <p:tavLst>
                                        <p:tav tm="0">
                                          <p:val>
                                            <p:strVal val="#ppt_y+#ppt_h*1.125000"/>
                                          </p:val>
                                        </p:tav>
                                        <p:tav tm="100000">
                                          <p:val>
                                            <p:strVal val="#ppt_y"/>
                                          </p:val>
                                        </p:tav>
                                      </p:tavLst>
                                    </p:anim>
                                    <p:animEffect transition="in" filter="wipe(up)">
                                      <p:cBhvr>
                                        <p:cTn id="65" dur="500"/>
                                        <p:tgtEl>
                                          <p:spTgt spid="26"/>
                                        </p:tgtEl>
                                      </p:cBhvr>
                                    </p:animEffect>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1000" fill="hold"/>
                                        <p:tgtEl>
                                          <p:spTgt spid="35"/>
                                        </p:tgtEl>
                                        <p:attrNameLst>
                                          <p:attrName>ppt_y</p:attrName>
                                        </p:attrNameLst>
                                      </p:cBhvr>
                                      <p:tavLst>
                                        <p:tav tm="0">
                                          <p:val>
                                            <p:strVal val="#ppt_y+.1"/>
                                          </p:val>
                                        </p:tav>
                                        <p:tav tm="100000">
                                          <p:val>
                                            <p:strVal val="#ppt_y"/>
                                          </p:val>
                                        </p:tav>
                                      </p:tavLst>
                                    </p:anim>
                                  </p:childTnLst>
                                </p:cTn>
                              </p:par>
                            </p:childTnLst>
                          </p:cTn>
                        </p:par>
                        <p:par>
                          <p:cTn id="72" fill="hold">
                            <p:stCondLst>
                              <p:cond delay="8500"/>
                            </p:stCondLst>
                            <p:childTnLst>
                              <p:par>
                                <p:cTn id="73" presetID="12" presetClass="entr" presetSubtype="4" fill="hold" nodeType="afterEffect">
                                  <p:stCondLst>
                                    <p:cond delay="0"/>
                                  </p:stCondLst>
                                  <p:childTnLst>
                                    <p:set>
                                      <p:cBhvr>
                                        <p:cTn id="74" dur="1" fill="hold">
                                          <p:stCondLst>
                                            <p:cond delay="0"/>
                                          </p:stCondLst>
                                        </p:cTn>
                                        <p:tgtEl>
                                          <p:spTgt spid="40"/>
                                        </p:tgtEl>
                                        <p:attrNameLst>
                                          <p:attrName>style.visibility</p:attrName>
                                        </p:attrNameLst>
                                      </p:cBhvr>
                                      <p:to>
                                        <p:strVal val="visible"/>
                                      </p:to>
                                    </p:set>
                                    <p:anim calcmode="lin" valueType="num">
                                      <p:cBhvr additive="base">
                                        <p:cTn id="75" dur="500"/>
                                        <p:tgtEl>
                                          <p:spTgt spid="40"/>
                                        </p:tgtEl>
                                        <p:attrNameLst>
                                          <p:attrName>ppt_y</p:attrName>
                                        </p:attrNameLst>
                                      </p:cBhvr>
                                      <p:tavLst>
                                        <p:tav tm="0">
                                          <p:val>
                                            <p:strVal val="#ppt_y+#ppt_h*1.125000"/>
                                          </p:val>
                                        </p:tav>
                                        <p:tav tm="100000">
                                          <p:val>
                                            <p:strVal val="#ppt_y"/>
                                          </p:val>
                                        </p:tav>
                                      </p:tavLst>
                                    </p:anim>
                                    <p:animEffect transition="in" filter="wipe(up)">
                                      <p:cBhvr>
                                        <p:cTn id="76" dur="500"/>
                                        <p:tgtEl>
                                          <p:spTgt spid="40"/>
                                        </p:tgtEl>
                                      </p:cBhvr>
                                    </p:animEffect>
                                  </p:childTnLst>
                                </p:cTn>
                              </p:par>
                            </p:childTnLst>
                          </p:cTn>
                        </p:par>
                        <p:par>
                          <p:cTn id="77" fill="hold">
                            <p:stCondLst>
                              <p:cond delay="9000"/>
                            </p:stCondLst>
                            <p:childTnLst>
                              <p:par>
                                <p:cTn id="78" presetID="12" presetClass="entr" presetSubtype="1"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p:tgtEl>
                                          <p:spTgt spid="19"/>
                                        </p:tgtEl>
                                        <p:attrNameLst>
                                          <p:attrName>ppt_y</p:attrName>
                                        </p:attrNameLst>
                                      </p:cBhvr>
                                      <p:tavLst>
                                        <p:tav tm="0">
                                          <p:val>
                                            <p:strVal val="#ppt_y-#ppt_h*1.125000"/>
                                          </p:val>
                                        </p:tav>
                                        <p:tav tm="100000">
                                          <p:val>
                                            <p:strVal val="#ppt_y"/>
                                          </p:val>
                                        </p:tav>
                                      </p:tavLst>
                                    </p:anim>
                                    <p:animEffect transition="in" filter="wipe(down)">
                                      <p:cBhvr>
                                        <p:cTn id="81" dur="500"/>
                                        <p:tgtEl>
                                          <p:spTgt spid="19"/>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6" grpId="0" animBg="1"/>
      <p:bldP spid="19" grpId="0" animBg="1"/>
      <p:bldP spid="22" grpId="0" animBg="1"/>
      <p:bldP spid="26" grpId="0" animBg="1"/>
      <p:bldP spid="27"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1299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2017-01-20T00:26:38Z</dcterms:modified>
</cp:coreProperties>
</file>