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374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rgbClr val="0E0F11"/>
          </a:solid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569828" y="4776198"/>
            <a:ext cx="2468880" cy="126188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6" name="TextBox 25"/>
          <p:cNvSpPr txBox="1"/>
          <p:nvPr/>
        </p:nvSpPr>
        <p:spPr>
          <a:xfrm>
            <a:off x="8591554" y="2022542"/>
            <a:ext cx="2468880" cy="126188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28" name="Rectangle 27"/>
          <p:cNvSpPr/>
          <p:nvPr/>
        </p:nvSpPr>
        <p:spPr>
          <a:xfrm>
            <a:off x="4262359" y="2861534"/>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3629915" y="3590205"/>
            <a:ext cx="731520" cy="731520"/>
          </a:xfrm>
          <a:prstGeom prst="ellipse">
            <a:avLst/>
          </a:prstGeom>
          <a:solidFill>
            <a:srgbClr val="0E0F11"/>
          </a:solid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pic>
        <p:nvPicPr>
          <p:cNvPr id="14" name="Picture 1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14209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1224</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338</cp:revision>
  <dcterms:created xsi:type="dcterms:W3CDTF">2016-09-28T22:08:47Z</dcterms:created>
  <dcterms:modified xsi:type="dcterms:W3CDTF">2017-01-20T00:25:23Z</dcterms:modified>
</cp:coreProperties>
</file>