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374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207401" y="1700055"/>
            <a:ext cx="2468880" cy="126188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783108" y="1535585"/>
            <a:ext cx="4754880" cy="4754880"/>
            <a:chOff x="3783108" y="1535585"/>
            <a:chExt cx="4754880" cy="4754880"/>
          </a:xfrm>
        </p:grpSpPr>
        <p:sp>
          <p:nvSpPr>
            <p:cNvPr id="44" name="Freeform 43"/>
            <p:cNvSpPr>
              <a:spLocks noChangeAspect="1"/>
            </p:cNvSpPr>
            <p:nvPr/>
          </p:nvSpPr>
          <p:spPr>
            <a:xfrm>
              <a:off x="3783108" y="1535585"/>
              <a:ext cx="4754880" cy="475488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4181120" y="1947065"/>
              <a:ext cx="3931920" cy="393192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a:off x="4546880" y="2323583"/>
              <a:ext cx="3200400" cy="320040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Freeform 49"/>
          <p:cNvSpPr>
            <a:spLocks noChangeAspect="1"/>
          </p:cNvSpPr>
          <p:nvPr/>
        </p:nvSpPr>
        <p:spPr>
          <a:xfrm>
            <a:off x="4334971" y="1998039"/>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7" name="Freeform 16"/>
          <p:cNvSpPr>
            <a:spLocks noChangeAspect="1"/>
          </p:cNvSpPr>
          <p:nvPr/>
        </p:nvSpPr>
        <p:spPr>
          <a:xfrm rot="4433427">
            <a:off x="5865296" y="1987333"/>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rot="8574708">
            <a:off x="6353287" y="3471552"/>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2983709">
            <a:off x="5138716" y="4399240"/>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a:spLocks noChangeAspect="1"/>
          </p:cNvSpPr>
          <p:nvPr/>
        </p:nvSpPr>
        <p:spPr>
          <a:xfrm rot="17340000">
            <a:off x="4001150" y="3670489"/>
            <a:ext cx="1820677" cy="1610561"/>
          </a:xfrm>
          <a:custGeom>
            <a:avLst/>
            <a:gdLst>
              <a:gd name="connsiteX0" fmla="*/ 1600493 w 1820677"/>
              <a:gd name="connsiteY0" fmla="*/ 0 h 1610561"/>
              <a:gd name="connsiteX1" fmla="*/ 1597675 w 1820677"/>
              <a:gd name="connsiteY1" fmla="*/ 2894 h 1610561"/>
              <a:gd name="connsiteX2" fmla="*/ 1543257 w 1820677"/>
              <a:gd name="connsiteY2" fmla="*/ 239153 h 1610561"/>
              <a:gd name="connsiteX3" fmla="*/ 1550148 w 1820677"/>
              <a:gd name="connsiteY3" fmla="*/ 263013 h 1610561"/>
              <a:gd name="connsiteX4" fmla="*/ 1548868 w 1820677"/>
              <a:gd name="connsiteY4" fmla="*/ 263454 h 1610561"/>
              <a:gd name="connsiteX5" fmla="*/ 1553535 w 1820677"/>
              <a:gd name="connsiteY5" fmla="*/ 272351 h 1610561"/>
              <a:gd name="connsiteX6" fmla="*/ 1561596 w 1820677"/>
              <a:gd name="connsiteY6" fmla="*/ 292412 h 1610561"/>
              <a:gd name="connsiteX7" fmla="*/ 1574447 w 1820677"/>
              <a:gd name="connsiteY7" fmla="*/ 316913 h 1610561"/>
              <a:gd name="connsiteX8" fmla="*/ 1583099 w 1820677"/>
              <a:gd name="connsiteY8" fmla="*/ 328715 h 1610561"/>
              <a:gd name="connsiteX9" fmla="*/ 1647700 w 1820677"/>
              <a:gd name="connsiteY9" fmla="*/ 451878 h 1610561"/>
              <a:gd name="connsiteX10" fmla="*/ 1792678 w 1820677"/>
              <a:gd name="connsiteY10" fmla="*/ 666850 h 1610561"/>
              <a:gd name="connsiteX11" fmla="*/ 1820677 w 1820677"/>
              <a:gd name="connsiteY11" fmla="*/ 699266 h 1610561"/>
              <a:gd name="connsiteX12" fmla="*/ 1754692 w 1820677"/>
              <a:gd name="connsiteY12" fmla="*/ 793408 h 1610561"/>
              <a:gd name="connsiteX13" fmla="*/ 482430 w 1820677"/>
              <a:gd name="connsiteY13" fmla="*/ 1578459 h 1610561"/>
              <a:gd name="connsiteX14" fmla="*/ 344945 w 1820677"/>
              <a:gd name="connsiteY14" fmla="*/ 1599443 h 1610561"/>
              <a:gd name="connsiteX15" fmla="*/ 330969 w 1820677"/>
              <a:gd name="connsiteY15" fmla="*/ 1603781 h 1610561"/>
              <a:gd name="connsiteX16" fmla="*/ 303619 w 1820677"/>
              <a:gd name="connsiteY16" fmla="*/ 1607955 h 1610561"/>
              <a:gd name="connsiteX17" fmla="*/ 282027 w 1820677"/>
              <a:gd name="connsiteY17" fmla="*/ 1609045 h 1610561"/>
              <a:gd name="connsiteX18" fmla="*/ 272095 w 1820677"/>
              <a:gd name="connsiteY18" fmla="*/ 1610561 h 1610561"/>
              <a:gd name="connsiteX19" fmla="*/ 272095 w 1820677"/>
              <a:gd name="connsiteY19" fmla="*/ 1609207 h 1610561"/>
              <a:gd name="connsiteX20" fmla="*/ 247291 w 1820677"/>
              <a:gd name="connsiteY20" fmla="*/ 1607955 h 1610561"/>
              <a:gd name="connsiteX21" fmla="*/ 0 w 1820677"/>
              <a:gd name="connsiteY21" fmla="*/ 1333921 h 1610561"/>
              <a:gd name="connsiteX22" fmla="*/ 275455 w 1820677"/>
              <a:gd name="connsiteY22" fmla="*/ 1058465 h 1610561"/>
              <a:gd name="connsiteX23" fmla="*/ 278514 w 1820677"/>
              <a:gd name="connsiteY23" fmla="*/ 1058619 h 1610561"/>
              <a:gd name="connsiteX24" fmla="*/ 372540 w 1820677"/>
              <a:gd name="connsiteY24" fmla="*/ 1044269 h 1610561"/>
              <a:gd name="connsiteX25" fmla="*/ 1461946 w 1820677"/>
              <a:gd name="connsiteY25" fmla="*/ 255931 h 1610561"/>
              <a:gd name="connsiteX26" fmla="*/ 1541676 w 1820677"/>
              <a:gd name="connsiteY26" fmla="*/ 85030 h 1610561"/>
              <a:gd name="connsiteX27" fmla="*/ 1543281 w 1820677"/>
              <a:gd name="connsiteY27" fmla="*/ 85772 h 1610561"/>
              <a:gd name="connsiteX28" fmla="*/ 1544697 w 1820677"/>
              <a:gd name="connsiteY28" fmla="*/ 81209 h 1610561"/>
              <a:gd name="connsiteX29" fmla="*/ 1585951 w 1820677"/>
              <a:gd name="connsiteY29" fmla="*/ 13214 h 161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20677" h="1610561">
                <a:moveTo>
                  <a:pt x="1600493" y="0"/>
                </a:moveTo>
                <a:lnTo>
                  <a:pt x="1597675" y="2894"/>
                </a:lnTo>
                <a:cubicBezTo>
                  <a:pt x="1545398" y="67391"/>
                  <a:pt x="1523330" y="154200"/>
                  <a:pt x="1543257" y="239153"/>
                </a:cubicBezTo>
                <a:lnTo>
                  <a:pt x="1550148" y="263013"/>
                </a:lnTo>
                <a:lnTo>
                  <a:pt x="1548868" y="263454"/>
                </a:lnTo>
                <a:lnTo>
                  <a:pt x="1553535" y="272351"/>
                </a:lnTo>
                <a:lnTo>
                  <a:pt x="1561596" y="292412"/>
                </a:lnTo>
                <a:cubicBezTo>
                  <a:pt x="1565500" y="300861"/>
                  <a:pt x="1569793" y="309034"/>
                  <a:pt x="1574447" y="316913"/>
                </a:cubicBezTo>
                <a:lnTo>
                  <a:pt x="1583099" y="328715"/>
                </a:lnTo>
                <a:lnTo>
                  <a:pt x="1647700" y="451878"/>
                </a:lnTo>
                <a:cubicBezTo>
                  <a:pt x="1692032" y="526946"/>
                  <a:pt x="1740493" y="598669"/>
                  <a:pt x="1792678" y="666850"/>
                </a:cubicBezTo>
                <a:lnTo>
                  <a:pt x="1820677" y="699266"/>
                </a:lnTo>
                <a:lnTo>
                  <a:pt x="1754692" y="793408"/>
                </a:lnTo>
                <a:cubicBezTo>
                  <a:pt x="1441897" y="1188998"/>
                  <a:pt x="994898" y="1473594"/>
                  <a:pt x="482430" y="1578459"/>
                </a:cubicBezTo>
                <a:lnTo>
                  <a:pt x="344945" y="1599443"/>
                </a:lnTo>
                <a:lnTo>
                  <a:pt x="330969" y="1603781"/>
                </a:lnTo>
                <a:cubicBezTo>
                  <a:pt x="322004" y="1605616"/>
                  <a:pt x="312879" y="1607015"/>
                  <a:pt x="303619" y="1607955"/>
                </a:cubicBezTo>
                <a:lnTo>
                  <a:pt x="282027" y="1609045"/>
                </a:lnTo>
                <a:lnTo>
                  <a:pt x="272095" y="1610561"/>
                </a:lnTo>
                <a:lnTo>
                  <a:pt x="272095" y="1609207"/>
                </a:lnTo>
                <a:lnTo>
                  <a:pt x="247291" y="1607955"/>
                </a:lnTo>
                <a:cubicBezTo>
                  <a:pt x="108391" y="1593849"/>
                  <a:pt x="0" y="1476543"/>
                  <a:pt x="0" y="1333921"/>
                </a:cubicBezTo>
                <a:cubicBezTo>
                  <a:pt x="0" y="1181791"/>
                  <a:pt x="123326" y="1058465"/>
                  <a:pt x="275455" y="1058465"/>
                </a:cubicBezTo>
                <a:lnTo>
                  <a:pt x="278514" y="1058619"/>
                </a:lnTo>
                <a:lnTo>
                  <a:pt x="372540" y="1044269"/>
                </a:lnTo>
                <a:cubicBezTo>
                  <a:pt x="838420" y="948937"/>
                  <a:pt x="1232158" y="655554"/>
                  <a:pt x="1461946" y="255931"/>
                </a:cubicBezTo>
                <a:lnTo>
                  <a:pt x="1541676" y="85030"/>
                </a:lnTo>
                <a:lnTo>
                  <a:pt x="1543281" y="85772"/>
                </a:lnTo>
                <a:lnTo>
                  <a:pt x="1544697" y="81209"/>
                </a:lnTo>
                <a:cubicBezTo>
                  <a:pt x="1555151" y="56493"/>
                  <a:pt x="1569110" y="33621"/>
                  <a:pt x="1585951" y="13214"/>
                </a:cubicBezTo>
                <a:close/>
              </a:path>
            </a:pathLst>
          </a:custGeom>
          <a:solidFill>
            <a:srgbClr val="939393"/>
          </a:solidFill>
          <a:ln w="127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a:spLocks noChangeAspect="1"/>
          </p:cNvSpPr>
          <p:nvPr/>
        </p:nvSpPr>
        <p:spPr>
          <a:xfrm>
            <a:off x="4401145" y="1696859"/>
            <a:ext cx="731520" cy="731520"/>
          </a:xfrm>
          <a:prstGeom prst="ellipse">
            <a:avLst/>
          </a:prstGeom>
          <a:solidFill>
            <a:srgbClr val="0E0F11"/>
          </a:solid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grpSp>
        <p:nvGrpSpPr>
          <p:cNvPr id="38" name="Group 37"/>
          <p:cNvGrpSpPr/>
          <p:nvPr/>
        </p:nvGrpSpPr>
        <p:grpSpPr>
          <a:xfrm rot="10800000">
            <a:off x="1246876" y="2043471"/>
            <a:ext cx="3115196" cy="51094"/>
            <a:chOff x="7800976" y="1961198"/>
            <a:chExt cx="3398088" cy="55734"/>
          </a:xfrm>
          <a:solidFill>
            <a:srgbClr val="FE4A1E"/>
          </a:solidFill>
        </p:grpSpPr>
        <p:cxnSp>
          <p:nvCxnSpPr>
            <p:cNvPr id="39" name="Straight Connector 38"/>
            <p:cNvCxnSpPr/>
            <p:nvPr/>
          </p:nvCxnSpPr>
          <p:spPr>
            <a:xfrm>
              <a:off x="7800976" y="1996044"/>
              <a:ext cx="2992311" cy="0"/>
            </a:xfrm>
            <a:prstGeom prst="line">
              <a:avLst/>
            </a:prstGeom>
            <a:grpFill/>
            <a:ln>
              <a:solidFill>
                <a:srgbClr val="FE4A1E"/>
              </a:solidFill>
              <a:prstDash val="dash"/>
            </a:ln>
          </p:spPr>
          <p:style>
            <a:lnRef idx="1">
              <a:schemeClr val="accent1"/>
            </a:lnRef>
            <a:fillRef idx="0">
              <a:schemeClr val="accent1"/>
            </a:fillRef>
            <a:effectRef idx="0">
              <a:schemeClr val="accent1"/>
            </a:effectRef>
            <a:fontRef idx="minor">
              <a:schemeClr val="tx1"/>
            </a:fontRef>
          </p:style>
        </p:cxnSp>
        <p:sp>
          <p:nvSpPr>
            <p:cNvPr id="40" name="Freeform 39"/>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384432" y="4262099"/>
            <a:ext cx="2468880" cy="126188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2" name="Oval 51"/>
          <p:cNvSpPr>
            <a:spLocks noChangeAspect="1"/>
          </p:cNvSpPr>
          <p:nvPr/>
        </p:nvSpPr>
        <p:spPr>
          <a:xfrm>
            <a:off x="3578176" y="4258903"/>
            <a:ext cx="731520" cy="731520"/>
          </a:xfrm>
          <a:prstGeom prst="ellipse">
            <a:avLst/>
          </a:prstGeom>
          <a:solidFill>
            <a:srgbClr val="0E0F11"/>
          </a:solidFill>
          <a:ln w="38100">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05</a:t>
            </a:r>
          </a:p>
        </p:txBody>
      </p:sp>
      <p:grpSp>
        <p:nvGrpSpPr>
          <p:cNvPr id="53" name="Group 52"/>
          <p:cNvGrpSpPr/>
          <p:nvPr/>
        </p:nvGrpSpPr>
        <p:grpSpPr>
          <a:xfrm rot="10800000">
            <a:off x="423907" y="4605515"/>
            <a:ext cx="3115196" cy="51094"/>
            <a:chOff x="7800976" y="1961198"/>
            <a:chExt cx="3398088" cy="55734"/>
          </a:xfrm>
          <a:solidFill>
            <a:srgbClr val="939393"/>
          </a:solidFill>
        </p:grpSpPr>
        <p:cxnSp>
          <p:nvCxnSpPr>
            <p:cNvPr id="54" name="Straight Connector 53"/>
            <p:cNvCxnSpPr/>
            <p:nvPr/>
          </p:nvCxnSpPr>
          <p:spPr>
            <a:xfrm>
              <a:off x="7800976" y="1996044"/>
              <a:ext cx="2992311" cy="0"/>
            </a:xfrm>
            <a:prstGeom prst="line">
              <a:avLst/>
            </a:prstGeom>
            <a:grpFill/>
            <a:ln>
              <a:solidFill>
                <a:srgbClr val="939393"/>
              </a:solidFill>
              <a:prstDash val="dash"/>
            </a:ln>
          </p:spPr>
          <p:style>
            <a:lnRef idx="1">
              <a:schemeClr val="accent1"/>
            </a:lnRef>
            <a:fillRef idx="0">
              <a:schemeClr val="accent1"/>
            </a:fillRef>
            <a:effectRef idx="0">
              <a:schemeClr val="accent1"/>
            </a:effectRef>
            <a:fontRef idx="minor">
              <a:schemeClr val="tx1"/>
            </a:fontRef>
          </p:style>
        </p:cxnSp>
        <p:sp>
          <p:nvSpPr>
            <p:cNvPr id="55" name="Freeform 54"/>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p:cNvSpPr txBox="1"/>
          <p:nvPr/>
        </p:nvSpPr>
        <p:spPr>
          <a:xfrm>
            <a:off x="8619854" y="1643823"/>
            <a:ext cx="2468880" cy="1261884"/>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Oval 56"/>
          <p:cNvSpPr>
            <a:spLocks noChangeAspect="1"/>
          </p:cNvSpPr>
          <p:nvPr/>
        </p:nvSpPr>
        <p:spPr>
          <a:xfrm>
            <a:off x="7148633" y="1701202"/>
            <a:ext cx="731520" cy="731520"/>
          </a:xfrm>
          <a:prstGeom prst="ellipse">
            <a:avLst/>
          </a:prstGeom>
          <a:solidFill>
            <a:srgbClr val="0E0F11"/>
          </a:solid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grpSp>
        <p:nvGrpSpPr>
          <p:cNvPr id="58" name="Group 57"/>
          <p:cNvGrpSpPr/>
          <p:nvPr/>
        </p:nvGrpSpPr>
        <p:grpSpPr>
          <a:xfrm>
            <a:off x="7904999" y="2026626"/>
            <a:ext cx="3115196" cy="51094"/>
            <a:chOff x="7800976" y="1972933"/>
            <a:chExt cx="3398088" cy="55734"/>
          </a:xfrm>
          <a:solidFill>
            <a:srgbClr val="5C9AD3"/>
          </a:solidFill>
        </p:grpSpPr>
        <p:cxnSp>
          <p:nvCxnSpPr>
            <p:cNvPr id="59" name="Straight Connector 58"/>
            <p:cNvCxnSpPr/>
            <p:nvPr/>
          </p:nvCxnSpPr>
          <p:spPr>
            <a:xfrm>
              <a:off x="7800976" y="1996044"/>
              <a:ext cx="2992311" cy="0"/>
            </a:xfrm>
            <a:prstGeom prst="line">
              <a:avLst/>
            </a:prstGeom>
            <a:grpFill/>
            <a:ln>
              <a:solidFill>
                <a:srgbClr val="5C9AD3"/>
              </a:solidFill>
              <a:prstDash val="dash"/>
            </a:ln>
          </p:spPr>
          <p:style>
            <a:lnRef idx="1">
              <a:schemeClr val="accent1"/>
            </a:lnRef>
            <a:fillRef idx="0">
              <a:schemeClr val="accent1"/>
            </a:fillRef>
            <a:effectRef idx="0">
              <a:schemeClr val="accent1"/>
            </a:effectRef>
            <a:fontRef idx="minor">
              <a:schemeClr val="tx1"/>
            </a:fontRef>
          </p:style>
        </p:cxnSp>
        <p:sp>
          <p:nvSpPr>
            <p:cNvPr id="60" name="Freeform 59"/>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Box 60"/>
          <p:cNvSpPr txBox="1"/>
          <p:nvPr/>
        </p:nvSpPr>
        <p:spPr>
          <a:xfrm>
            <a:off x="9536535" y="4167569"/>
            <a:ext cx="2468880" cy="1261884"/>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61"/>
          <p:cNvSpPr>
            <a:spLocks noChangeAspect="1"/>
          </p:cNvSpPr>
          <p:nvPr/>
        </p:nvSpPr>
        <p:spPr>
          <a:xfrm>
            <a:off x="8065314" y="4224948"/>
            <a:ext cx="731520" cy="731520"/>
          </a:xfrm>
          <a:prstGeom prst="ellipse">
            <a:avLst/>
          </a:prstGeom>
          <a:solidFill>
            <a:srgbClr val="0E0F11"/>
          </a:solid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03</a:t>
            </a:r>
          </a:p>
        </p:txBody>
      </p:sp>
      <p:grpSp>
        <p:nvGrpSpPr>
          <p:cNvPr id="63" name="Group 62"/>
          <p:cNvGrpSpPr/>
          <p:nvPr/>
        </p:nvGrpSpPr>
        <p:grpSpPr>
          <a:xfrm>
            <a:off x="8821680" y="4550372"/>
            <a:ext cx="3115196" cy="51094"/>
            <a:chOff x="7800976" y="1972933"/>
            <a:chExt cx="3398088" cy="55734"/>
          </a:xfrm>
          <a:solidFill>
            <a:srgbClr val="44546B"/>
          </a:solidFill>
        </p:grpSpPr>
        <p:cxnSp>
          <p:nvCxnSpPr>
            <p:cNvPr id="64" name="Straight Connector 63"/>
            <p:cNvCxnSpPr/>
            <p:nvPr/>
          </p:nvCxnSpPr>
          <p:spPr>
            <a:xfrm>
              <a:off x="7800976" y="1996044"/>
              <a:ext cx="2992311" cy="0"/>
            </a:xfrm>
            <a:prstGeom prst="line">
              <a:avLst/>
            </a:prstGeom>
            <a:grpFill/>
            <a:ln>
              <a:solidFill>
                <a:srgbClr val="44546B"/>
              </a:solidFill>
              <a:prstDash val="dash"/>
            </a:ln>
          </p:spPr>
          <p:style>
            <a:lnRef idx="1">
              <a:schemeClr val="accent1"/>
            </a:lnRef>
            <a:fillRef idx="0">
              <a:schemeClr val="accent1"/>
            </a:fillRef>
            <a:effectRef idx="0">
              <a:schemeClr val="accent1"/>
            </a:effectRef>
            <a:fontRef idx="minor">
              <a:schemeClr val="tx1"/>
            </a:fontRef>
          </p:style>
        </p:cxnSp>
        <p:sp>
          <p:nvSpPr>
            <p:cNvPr id="65" name="Freeform 64"/>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p:cNvSpPr txBox="1"/>
          <p:nvPr/>
        </p:nvSpPr>
        <p:spPr>
          <a:xfrm>
            <a:off x="7114434" y="5817286"/>
            <a:ext cx="4427961" cy="892552"/>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7" name="Oval 66"/>
          <p:cNvSpPr>
            <a:spLocks noChangeAspect="1"/>
          </p:cNvSpPr>
          <p:nvPr/>
        </p:nvSpPr>
        <p:spPr>
          <a:xfrm>
            <a:off x="5783623" y="5863778"/>
            <a:ext cx="731520" cy="731520"/>
          </a:xfrm>
          <a:prstGeom prst="ellipse">
            <a:avLst/>
          </a:prstGeom>
          <a:solidFill>
            <a:srgbClr val="0E0F11"/>
          </a:solidFill>
          <a:ln w="381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04</a:t>
            </a:r>
          </a:p>
        </p:txBody>
      </p:sp>
      <p:grpSp>
        <p:nvGrpSpPr>
          <p:cNvPr id="68" name="Group 67"/>
          <p:cNvGrpSpPr/>
          <p:nvPr/>
        </p:nvGrpSpPr>
        <p:grpSpPr>
          <a:xfrm>
            <a:off x="6539985" y="6189202"/>
            <a:ext cx="4911722" cy="51094"/>
            <a:chOff x="7800976" y="1972933"/>
            <a:chExt cx="5357761" cy="55734"/>
          </a:xfrm>
          <a:solidFill>
            <a:srgbClr val="7A7A7A"/>
          </a:solidFill>
        </p:grpSpPr>
        <p:cxnSp>
          <p:nvCxnSpPr>
            <p:cNvPr id="69" name="Straight Connector 68"/>
            <p:cNvCxnSpPr/>
            <p:nvPr/>
          </p:nvCxnSpPr>
          <p:spPr>
            <a:xfrm>
              <a:off x="7800976" y="1996044"/>
              <a:ext cx="4987189" cy="0"/>
            </a:xfrm>
            <a:prstGeom prst="line">
              <a:avLst/>
            </a:prstGeom>
            <a:grpFill/>
            <a:ln>
              <a:solidFill>
                <a:srgbClr val="7A7A7A"/>
              </a:solidFill>
              <a:prstDash val="dash"/>
            </a:ln>
          </p:spPr>
          <p:style>
            <a:lnRef idx="1">
              <a:schemeClr val="accent1"/>
            </a:lnRef>
            <a:fillRef idx="0">
              <a:schemeClr val="accent1"/>
            </a:fillRef>
            <a:effectRef idx="0">
              <a:schemeClr val="accent1"/>
            </a:effectRef>
            <a:fontRef idx="minor">
              <a:schemeClr val="tx1"/>
            </a:fontRef>
          </p:style>
        </p:cxnSp>
        <p:sp>
          <p:nvSpPr>
            <p:cNvPr id="70" name="Freeform 69"/>
            <p:cNvSpPr>
              <a:spLocks noChangeAspect="1"/>
            </p:cNvSpPr>
            <p:nvPr/>
          </p:nvSpPr>
          <p:spPr>
            <a:xfrm>
              <a:off x="12792977"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2" name="Picture 4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5823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18" presetClass="entr" presetSubtype="3"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strips(upRight)">
                                      <p:cBhvr>
                                        <p:cTn id="17" dur="500"/>
                                        <p:tgtEl>
                                          <p:spTgt spid="50"/>
                                        </p:tgtEl>
                                      </p:cBhvr>
                                    </p:animEffect>
                                  </p:childTnLst>
                                </p:cTn>
                              </p:par>
                            </p:childTnLst>
                          </p:cTn>
                        </p:par>
                        <p:par>
                          <p:cTn id="18" fill="hold">
                            <p:stCondLst>
                              <p:cond delay="1500"/>
                            </p:stCondLst>
                            <p:childTnLst>
                              <p:par>
                                <p:cTn id="19" presetID="37" presetClass="entr" presetSubtype="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anim calcmode="lin" valueType="num">
                                      <p:cBhvr>
                                        <p:cTn id="22" dur="1000" fill="hold"/>
                                        <p:tgtEl>
                                          <p:spTgt spid="37"/>
                                        </p:tgtEl>
                                        <p:attrNameLst>
                                          <p:attrName>ppt_x</p:attrName>
                                        </p:attrNameLst>
                                      </p:cBhvr>
                                      <p:tavLst>
                                        <p:tav tm="0">
                                          <p:val>
                                            <p:strVal val="#ppt_x"/>
                                          </p:val>
                                        </p:tav>
                                        <p:tav tm="100000">
                                          <p:val>
                                            <p:strVal val="#ppt_x"/>
                                          </p:val>
                                        </p:tav>
                                      </p:tavLst>
                                    </p:anim>
                                    <p:anim calcmode="lin" valueType="num">
                                      <p:cBhvr>
                                        <p:cTn id="23" dur="900" decel="100000" fill="hold"/>
                                        <p:tgtEl>
                                          <p:spTgt spid="3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25" fill="hold">
                            <p:stCondLst>
                              <p:cond delay="2500"/>
                            </p:stCondLst>
                            <p:childTnLst>
                              <p:par>
                                <p:cTn id="26" presetID="22" presetClass="entr" presetSubtype="2" fill="hold"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right)">
                                      <p:cBhvr>
                                        <p:cTn id="28" dur="500"/>
                                        <p:tgtEl>
                                          <p:spTgt spid="38"/>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wipe(left)">
                                      <p:cBhvr>
                                        <p:cTn id="32" dur="500"/>
                                        <p:tgtEl>
                                          <p:spTgt spid="41"/>
                                        </p:tgtEl>
                                      </p:cBhvr>
                                    </p:animEffect>
                                  </p:childTnLst>
                                </p:cTn>
                              </p:par>
                            </p:childTnLst>
                          </p:cTn>
                        </p:par>
                        <p:par>
                          <p:cTn id="33" fill="hold">
                            <p:stCondLst>
                              <p:cond delay="3500"/>
                            </p:stCondLst>
                            <p:childTnLst>
                              <p:par>
                                <p:cTn id="34" presetID="18" presetClass="entr" presetSubtype="6"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strips(downRight)">
                                      <p:cBhvr>
                                        <p:cTn id="36" dur="500"/>
                                        <p:tgtEl>
                                          <p:spTgt spid="17"/>
                                        </p:tgtEl>
                                      </p:cBhvr>
                                    </p:animEffect>
                                  </p:childTnLst>
                                </p:cTn>
                              </p:par>
                            </p:childTnLst>
                          </p:cTn>
                        </p:par>
                        <p:par>
                          <p:cTn id="37" fill="hold">
                            <p:stCondLst>
                              <p:cond delay="4000"/>
                            </p:stCondLst>
                            <p:childTnLst>
                              <p:par>
                                <p:cTn id="38" presetID="37"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fade">
                                      <p:cBhvr>
                                        <p:cTn id="40" dur="1000"/>
                                        <p:tgtEl>
                                          <p:spTgt spid="57"/>
                                        </p:tgtEl>
                                      </p:cBhvr>
                                    </p:animEffect>
                                    <p:anim calcmode="lin" valueType="num">
                                      <p:cBhvr>
                                        <p:cTn id="41" dur="1000" fill="hold"/>
                                        <p:tgtEl>
                                          <p:spTgt spid="57"/>
                                        </p:tgtEl>
                                        <p:attrNameLst>
                                          <p:attrName>ppt_x</p:attrName>
                                        </p:attrNameLst>
                                      </p:cBhvr>
                                      <p:tavLst>
                                        <p:tav tm="0">
                                          <p:val>
                                            <p:strVal val="#ppt_x"/>
                                          </p:val>
                                        </p:tav>
                                        <p:tav tm="100000">
                                          <p:val>
                                            <p:strVal val="#ppt_x"/>
                                          </p:val>
                                        </p:tav>
                                      </p:tavLst>
                                    </p:anim>
                                    <p:anim calcmode="lin" valueType="num">
                                      <p:cBhvr>
                                        <p:cTn id="42" dur="900" decel="100000" fill="hold"/>
                                        <p:tgtEl>
                                          <p:spTgt spid="5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wipe(left)">
                                      <p:cBhvr>
                                        <p:cTn id="47" dur="500"/>
                                        <p:tgtEl>
                                          <p:spTgt spid="58"/>
                                        </p:tgtEl>
                                      </p:cBhvr>
                                    </p:animEffect>
                                  </p:childTnLst>
                                </p:cTn>
                              </p:par>
                            </p:childTnLst>
                          </p:cTn>
                        </p:par>
                        <p:par>
                          <p:cTn id="48" fill="hold">
                            <p:stCondLst>
                              <p:cond delay="5500"/>
                            </p:stCondLst>
                            <p:childTnLst>
                              <p:par>
                                <p:cTn id="49" presetID="22" presetClass="entr" presetSubtype="2"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wipe(right)">
                                      <p:cBhvr>
                                        <p:cTn id="51" dur="500"/>
                                        <p:tgtEl>
                                          <p:spTgt spid="56"/>
                                        </p:tgtEl>
                                      </p:cBhvr>
                                    </p:animEffect>
                                  </p:childTnLst>
                                </p:cTn>
                              </p:par>
                            </p:childTnLst>
                          </p:cTn>
                        </p:par>
                        <p:par>
                          <p:cTn id="52" fill="hold">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strips(downLeft)">
                                      <p:cBhvr>
                                        <p:cTn id="55" dur="500"/>
                                        <p:tgtEl>
                                          <p:spTgt spid="18"/>
                                        </p:tgtEl>
                                      </p:cBhvr>
                                    </p:animEffect>
                                  </p:childTnLst>
                                </p:cTn>
                              </p:par>
                            </p:childTnLst>
                          </p:cTn>
                        </p:par>
                        <p:par>
                          <p:cTn id="56" fill="hold">
                            <p:stCondLst>
                              <p:cond delay="6500"/>
                            </p:stCondLst>
                            <p:childTnLst>
                              <p:par>
                                <p:cTn id="57" presetID="37" presetClass="entr" presetSubtype="0" fill="hold" grpId="0"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fade">
                                      <p:cBhvr>
                                        <p:cTn id="59" dur="1000"/>
                                        <p:tgtEl>
                                          <p:spTgt spid="62"/>
                                        </p:tgtEl>
                                      </p:cBhvr>
                                    </p:animEffect>
                                    <p:anim calcmode="lin" valueType="num">
                                      <p:cBhvr>
                                        <p:cTn id="60" dur="1000" fill="hold"/>
                                        <p:tgtEl>
                                          <p:spTgt spid="62"/>
                                        </p:tgtEl>
                                        <p:attrNameLst>
                                          <p:attrName>ppt_x</p:attrName>
                                        </p:attrNameLst>
                                      </p:cBhvr>
                                      <p:tavLst>
                                        <p:tav tm="0">
                                          <p:val>
                                            <p:strVal val="#ppt_x"/>
                                          </p:val>
                                        </p:tav>
                                        <p:tav tm="100000">
                                          <p:val>
                                            <p:strVal val="#ppt_x"/>
                                          </p:val>
                                        </p:tav>
                                      </p:tavLst>
                                    </p:anim>
                                    <p:anim calcmode="lin" valueType="num">
                                      <p:cBhvr>
                                        <p:cTn id="61" dur="900" decel="100000" fill="hold"/>
                                        <p:tgtEl>
                                          <p:spTgt spid="62"/>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63" fill="hold">
                            <p:stCondLst>
                              <p:cond delay="7500"/>
                            </p:stCondLst>
                            <p:childTnLst>
                              <p:par>
                                <p:cTn id="64" presetID="22" presetClass="entr" presetSubtype="8" fill="hold"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left)">
                                      <p:cBhvr>
                                        <p:cTn id="66" dur="500"/>
                                        <p:tgtEl>
                                          <p:spTgt spid="63"/>
                                        </p:tgtEl>
                                      </p:cBhvr>
                                    </p:animEffect>
                                  </p:childTnLst>
                                </p:cTn>
                              </p:par>
                            </p:childTnLst>
                          </p:cTn>
                        </p:par>
                        <p:par>
                          <p:cTn id="67" fill="hold">
                            <p:stCondLst>
                              <p:cond delay="8000"/>
                            </p:stCondLst>
                            <p:childTnLst>
                              <p:par>
                                <p:cTn id="68" presetID="22" presetClass="entr" presetSubtype="2" fill="hold" grpId="0" nodeType="after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wipe(right)">
                                      <p:cBhvr>
                                        <p:cTn id="70" dur="500"/>
                                        <p:tgtEl>
                                          <p:spTgt spid="61"/>
                                        </p:tgtEl>
                                      </p:cBhvr>
                                    </p:animEffect>
                                  </p:childTnLst>
                                </p:cTn>
                              </p:par>
                            </p:childTnLst>
                          </p:cTn>
                        </p:par>
                        <p:par>
                          <p:cTn id="71" fill="hold">
                            <p:stCondLst>
                              <p:cond delay="8500"/>
                            </p:stCondLst>
                            <p:childTnLst>
                              <p:par>
                                <p:cTn id="72" presetID="18" presetClass="entr" presetSubtype="9"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upLeft)">
                                      <p:cBhvr>
                                        <p:cTn id="74" dur="500"/>
                                        <p:tgtEl>
                                          <p:spTgt spid="19"/>
                                        </p:tgtEl>
                                      </p:cBhvr>
                                    </p:animEffect>
                                  </p:childTnLst>
                                </p:cTn>
                              </p:par>
                            </p:childTnLst>
                          </p:cTn>
                        </p:par>
                        <p:par>
                          <p:cTn id="75" fill="hold">
                            <p:stCondLst>
                              <p:cond delay="9000"/>
                            </p:stCondLst>
                            <p:childTnLst>
                              <p:par>
                                <p:cTn id="76" presetID="37" presetClass="entr" presetSubtype="0" fill="hold" grpId="0"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fade">
                                      <p:cBhvr>
                                        <p:cTn id="78" dur="1000"/>
                                        <p:tgtEl>
                                          <p:spTgt spid="67"/>
                                        </p:tgtEl>
                                      </p:cBhvr>
                                    </p:animEffect>
                                    <p:anim calcmode="lin" valueType="num">
                                      <p:cBhvr>
                                        <p:cTn id="79" dur="1000" fill="hold"/>
                                        <p:tgtEl>
                                          <p:spTgt spid="67"/>
                                        </p:tgtEl>
                                        <p:attrNameLst>
                                          <p:attrName>ppt_x</p:attrName>
                                        </p:attrNameLst>
                                      </p:cBhvr>
                                      <p:tavLst>
                                        <p:tav tm="0">
                                          <p:val>
                                            <p:strVal val="#ppt_x"/>
                                          </p:val>
                                        </p:tav>
                                        <p:tav tm="100000">
                                          <p:val>
                                            <p:strVal val="#ppt_x"/>
                                          </p:val>
                                        </p:tav>
                                      </p:tavLst>
                                    </p:anim>
                                    <p:anim calcmode="lin" valueType="num">
                                      <p:cBhvr>
                                        <p:cTn id="80" dur="900" decel="100000" fill="hold"/>
                                        <p:tgtEl>
                                          <p:spTgt spid="67"/>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2" fill="hold">
                            <p:stCondLst>
                              <p:cond delay="10000"/>
                            </p:stCondLst>
                            <p:childTnLst>
                              <p:par>
                                <p:cTn id="83" presetID="22" presetClass="entr" presetSubtype="8" fill="hold" nodeType="afterEffect">
                                  <p:stCondLst>
                                    <p:cond delay="0"/>
                                  </p:stCondLst>
                                  <p:childTnLst>
                                    <p:set>
                                      <p:cBhvr>
                                        <p:cTn id="84" dur="1" fill="hold">
                                          <p:stCondLst>
                                            <p:cond delay="0"/>
                                          </p:stCondLst>
                                        </p:cTn>
                                        <p:tgtEl>
                                          <p:spTgt spid="68"/>
                                        </p:tgtEl>
                                        <p:attrNameLst>
                                          <p:attrName>style.visibility</p:attrName>
                                        </p:attrNameLst>
                                      </p:cBhvr>
                                      <p:to>
                                        <p:strVal val="visible"/>
                                      </p:to>
                                    </p:set>
                                    <p:animEffect transition="in" filter="wipe(left)">
                                      <p:cBhvr>
                                        <p:cTn id="85" dur="500"/>
                                        <p:tgtEl>
                                          <p:spTgt spid="68"/>
                                        </p:tgtEl>
                                      </p:cBhvr>
                                    </p:animEffect>
                                  </p:childTnLst>
                                </p:cTn>
                              </p:par>
                            </p:childTnLst>
                          </p:cTn>
                        </p:par>
                        <p:par>
                          <p:cTn id="86" fill="hold">
                            <p:stCondLst>
                              <p:cond delay="10500"/>
                            </p:stCondLst>
                            <p:childTnLst>
                              <p:par>
                                <p:cTn id="87" presetID="22" presetClass="entr" presetSubtype="2" fill="hold" grpId="0" nodeType="afterEffect">
                                  <p:stCondLst>
                                    <p:cond delay="0"/>
                                  </p:stCondLst>
                                  <p:childTnLst>
                                    <p:set>
                                      <p:cBhvr>
                                        <p:cTn id="88" dur="1" fill="hold">
                                          <p:stCondLst>
                                            <p:cond delay="0"/>
                                          </p:stCondLst>
                                        </p:cTn>
                                        <p:tgtEl>
                                          <p:spTgt spid="66"/>
                                        </p:tgtEl>
                                        <p:attrNameLst>
                                          <p:attrName>style.visibility</p:attrName>
                                        </p:attrNameLst>
                                      </p:cBhvr>
                                      <p:to>
                                        <p:strVal val="visible"/>
                                      </p:to>
                                    </p:set>
                                    <p:animEffect transition="in" filter="wipe(right)">
                                      <p:cBhvr>
                                        <p:cTn id="89" dur="500"/>
                                        <p:tgtEl>
                                          <p:spTgt spid="66"/>
                                        </p:tgtEl>
                                      </p:cBhvr>
                                    </p:animEffect>
                                  </p:childTnLst>
                                </p:cTn>
                              </p:par>
                            </p:childTnLst>
                          </p:cTn>
                        </p:par>
                        <p:par>
                          <p:cTn id="90" fill="hold">
                            <p:stCondLst>
                              <p:cond delay="11000"/>
                            </p:stCondLst>
                            <p:childTnLst>
                              <p:par>
                                <p:cTn id="91" presetID="18" presetClass="entr" presetSubtype="9"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strips(upLeft)">
                                      <p:cBhvr>
                                        <p:cTn id="93" dur="500"/>
                                        <p:tgtEl>
                                          <p:spTgt spid="49"/>
                                        </p:tgtEl>
                                      </p:cBhvr>
                                    </p:animEffect>
                                  </p:childTnLst>
                                </p:cTn>
                              </p:par>
                            </p:childTnLst>
                          </p:cTn>
                        </p:par>
                        <p:par>
                          <p:cTn id="94" fill="hold">
                            <p:stCondLst>
                              <p:cond delay="11500"/>
                            </p:stCondLst>
                            <p:childTnLst>
                              <p:par>
                                <p:cTn id="95" presetID="37" presetClass="entr" presetSubtype="0"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fade">
                                      <p:cBhvr>
                                        <p:cTn id="97" dur="1000"/>
                                        <p:tgtEl>
                                          <p:spTgt spid="52"/>
                                        </p:tgtEl>
                                      </p:cBhvr>
                                    </p:animEffect>
                                    <p:anim calcmode="lin" valueType="num">
                                      <p:cBhvr>
                                        <p:cTn id="98" dur="1000" fill="hold"/>
                                        <p:tgtEl>
                                          <p:spTgt spid="52"/>
                                        </p:tgtEl>
                                        <p:attrNameLst>
                                          <p:attrName>ppt_x</p:attrName>
                                        </p:attrNameLst>
                                      </p:cBhvr>
                                      <p:tavLst>
                                        <p:tav tm="0">
                                          <p:val>
                                            <p:strVal val="#ppt_x"/>
                                          </p:val>
                                        </p:tav>
                                        <p:tav tm="100000">
                                          <p:val>
                                            <p:strVal val="#ppt_x"/>
                                          </p:val>
                                        </p:tav>
                                      </p:tavLst>
                                    </p:anim>
                                    <p:anim calcmode="lin" valueType="num">
                                      <p:cBhvr>
                                        <p:cTn id="99" dur="900" decel="100000" fill="hold"/>
                                        <p:tgtEl>
                                          <p:spTgt spid="5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1" fill="hold">
                            <p:stCondLst>
                              <p:cond delay="12500"/>
                            </p:stCondLst>
                            <p:childTnLst>
                              <p:par>
                                <p:cTn id="102" presetID="22" presetClass="entr" presetSubtype="2"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wipe(right)">
                                      <p:cBhvr>
                                        <p:cTn id="104" dur="500"/>
                                        <p:tgtEl>
                                          <p:spTgt spid="53"/>
                                        </p:tgtEl>
                                      </p:cBhvr>
                                    </p:animEffect>
                                  </p:childTnLst>
                                </p:cTn>
                              </p:par>
                            </p:childTnLst>
                          </p:cTn>
                        </p:par>
                        <p:par>
                          <p:cTn id="105" fill="hold">
                            <p:stCondLst>
                              <p:cond delay="13000"/>
                            </p:stCondLst>
                            <p:childTnLst>
                              <p:par>
                                <p:cTn id="106" presetID="22" presetClass="entr" presetSubtype="8" fill="hold" grpId="0" nodeType="afterEffect">
                                  <p:stCondLst>
                                    <p:cond delay="0"/>
                                  </p:stCondLst>
                                  <p:childTnLst>
                                    <p:set>
                                      <p:cBhvr>
                                        <p:cTn id="107" dur="1" fill="hold">
                                          <p:stCondLst>
                                            <p:cond delay="0"/>
                                          </p:stCondLst>
                                        </p:cTn>
                                        <p:tgtEl>
                                          <p:spTgt spid="51"/>
                                        </p:tgtEl>
                                        <p:attrNameLst>
                                          <p:attrName>style.visibility</p:attrName>
                                        </p:attrNameLst>
                                      </p:cBhvr>
                                      <p:to>
                                        <p:strVal val="visible"/>
                                      </p:to>
                                    </p:set>
                                    <p:animEffect transition="in" filter="wipe(left)">
                                      <p:cBhvr>
                                        <p:cTn id="10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50" grpId="0" animBg="1"/>
      <p:bldP spid="7" grpId="0"/>
      <p:bldP spid="17" grpId="0" animBg="1"/>
      <p:bldP spid="18" grpId="0" animBg="1"/>
      <p:bldP spid="19" grpId="0" animBg="1"/>
      <p:bldP spid="49" grpId="0" animBg="1"/>
      <p:bldP spid="37" grpId="0" animBg="1"/>
      <p:bldP spid="51" grpId="0"/>
      <p:bldP spid="52" grpId="0" animBg="1"/>
      <p:bldP spid="56" grpId="0"/>
      <p:bldP spid="57" grpId="0" animBg="1"/>
      <p:bldP spid="61" grpId="0"/>
      <p:bldP spid="62" grpId="0" animBg="1"/>
      <p:bldP spid="66" grpId="0"/>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1299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2017-01-20T00:07:45Z</dcterms:modified>
</cp:coreProperties>
</file>