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15" name="Freeform 14"/>
          <p:cNvSpPr>
            <a:spLocks noChangeAspect="1"/>
          </p:cNvSpPr>
          <p:nvPr/>
        </p:nvSpPr>
        <p:spPr>
          <a:xfrm rot="18009566">
            <a:off x="1936542" y="371999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a:spLocks noChangeAspect="1"/>
          </p:cNvSpPr>
          <p:nvPr/>
        </p:nvSpPr>
        <p:spPr>
          <a:xfrm rot="18009566">
            <a:off x="2129957" y="390582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3088132"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TextBox 30"/>
          <p:cNvSpPr txBox="1"/>
          <p:nvPr/>
        </p:nvSpPr>
        <p:spPr>
          <a:xfrm>
            <a:off x="6193535" y="1549779"/>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TextBox 31"/>
          <p:cNvSpPr txBox="1"/>
          <p:nvPr/>
        </p:nvSpPr>
        <p:spPr>
          <a:xfrm>
            <a:off x="1528265"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4634556"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743554" y="5541390"/>
            <a:ext cx="2743200" cy="1114151"/>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rot="18009566">
            <a:off x="3492348" y="2767698"/>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a:spLocks noChangeAspect="1"/>
          </p:cNvSpPr>
          <p:nvPr/>
        </p:nvSpPr>
        <p:spPr>
          <a:xfrm rot="18009566">
            <a:off x="3685763" y="2953528"/>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rot="18009566">
            <a:off x="5026711" y="3735081"/>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39"/>
          <p:cNvSpPr>
            <a:spLocks noChangeAspect="1"/>
          </p:cNvSpPr>
          <p:nvPr/>
        </p:nvSpPr>
        <p:spPr>
          <a:xfrm rot="18009566">
            <a:off x="5220126" y="3920911"/>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rot="18009566">
            <a:off x="6565477" y="277361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rot="18009566">
            <a:off x="6758892" y="295944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spect="1"/>
          </p:cNvSpPr>
          <p:nvPr/>
        </p:nvSpPr>
        <p:spPr>
          <a:xfrm rot="18009566">
            <a:off x="8092049" y="3752664"/>
            <a:ext cx="1934767" cy="1737360"/>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a:spLocks noChangeAspect="1"/>
          </p:cNvSpPr>
          <p:nvPr/>
        </p:nvSpPr>
        <p:spPr>
          <a:xfrm rot="18009566">
            <a:off x="8285464" y="3938494"/>
            <a:ext cx="1554480" cy="1395874"/>
          </a:xfrm>
          <a:custGeom>
            <a:avLst/>
            <a:gdLst>
              <a:gd name="connsiteX0" fmla="*/ 1365962 w 1725821"/>
              <a:gd name="connsiteY0" fmla="*/ 92704 h 1549733"/>
              <a:gd name="connsiteX1" fmla="*/ 1702854 w 1725821"/>
              <a:gd name="connsiteY1" fmla="*/ 672486 h 1549733"/>
              <a:gd name="connsiteX2" fmla="*/ 1724247 w 1725821"/>
              <a:gd name="connsiteY2" fmla="*/ 735526 h 1549733"/>
              <a:gd name="connsiteX3" fmla="*/ 1723211 w 1725821"/>
              <a:gd name="connsiteY3" fmla="*/ 751018 h 1549733"/>
              <a:gd name="connsiteX4" fmla="*/ 1725179 w 1725821"/>
              <a:gd name="connsiteY4" fmla="*/ 759389 h 1549733"/>
              <a:gd name="connsiteX5" fmla="*/ 1704736 w 1725821"/>
              <a:gd name="connsiteY5" fmla="*/ 855240 h 1549733"/>
              <a:gd name="connsiteX6" fmla="*/ 1379388 w 1725821"/>
              <a:gd name="connsiteY6" fmla="*/ 1441576 h 1549733"/>
              <a:gd name="connsiteX7" fmla="*/ 1278938 w 1725821"/>
              <a:gd name="connsiteY7" fmla="*/ 1521407 h 1549733"/>
              <a:gd name="connsiteX8" fmla="*/ 1277704 w 1725821"/>
              <a:gd name="connsiteY8" fmla="*/ 1521514 h 1549733"/>
              <a:gd name="connsiteX9" fmla="*/ 1252697 w 1725821"/>
              <a:gd name="connsiteY9" fmla="*/ 1537720 h 1549733"/>
              <a:gd name="connsiteX10" fmla="*/ 1187214 w 1725821"/>
              <a:gd name="connsiteY10" fmla="*/ 1549705 h 1549733"/>
              <a:gd name="connsiteX11" fmla="*/ 516770 w 1725821"/>
              <a:gd name="connsiteY11" fmla="*/ 1537510 h 1549733"/>
              <a:gd name="connsiteX12" fmla="*/ 497321 w 1725821"/>
              <a:gd name="connsiteY12" fmla="*/ 1533214 h 1549733"/>
              <a:gd name="connsiteX13" fmla="*/ 461623 w 1725821"/>
              <a:gd name="connsiteY13" fmla="*/ 1530825 h 1549733"/>
              <a:gd name="connsiteX14" fmla="*/ 359612 w 1725821"/>
              <a:gd name="connsiteY14" fmla="*/ 1452999 h 1549733"/>
              <a:gd name="connsiteX15" fmla="*/ 22721 w 1725821"/>
              <a:gd name="connsiteY15" fmla="*/ 873218 h 1549733"/>
              <a:gd name="connsiteX16" fmla="*/ 5619 w 1725821"/>
              <a:gd name="connsiteY16" fmla="*/ 746054 h 1549733"/>
              <a:gd name="connsiteX17" fmla="*/ 9387 w 1725821"/>
              <a:gd name="connsiteY17" fmla="*/ 738277 h 1549733"/>
              <a:gd name="connsiteX18" fmla="*/ 9051 w 1725821"/>
              <a:gd name="connsiteY18" fmla="*/ 733434 h 1549733"/>
              <a:gd name="connsiteX19" fmla="*/ 30299 w 1725821"/>
              <a:gd name="connsiteY19" fmla="*/ 670345 h 1549733"/>
              <a:gd name="connsiteX20" fmla="*/ 365843 w 1725821"/>
              <a:gd name="connsiteY20" fmla="*/ 89782 h 1549733"/>
              <a:gd name="connsiteX21" fmla="*/ 409901 w 1725821"/>
              <a:gd name="connsiteY21" fmla="*/ 39878 h 1549733"/>
              <a:gd name="connsiteX22" fmla="*/ 435426 w 1725821"/>
              <a:gd name="connsiteY22" fmla="*/ 27437 h 1549733"/>
              <a:gd name="connsiteX23" fmla="*/ 456622 w 1725821"/>
              <a:gd name="connsiteY23" fmla="*/ 13145 h 1549733"/>
              <a:gd name="connsiteX24" fmla="*/ 521735 w 1725821"/>
              <a:gd name="connsiteY24" fmla="*/ 0 h 1549733"/>
              <a:gd name="connsiteX25" fmla="*/ 1190834 w 1725821"/>
              <a:gd name="connsiteY25" fmla="*/ 0 h 1549733"/>
              <a:gd name="connsiteX26" fmla="*/ 1255947 w 1725821"/>
              <a:gd name="connsiteY26" fmla="*/ 13146 h 1549733"/>
              <a:gd name="connsiteX27" fmla="*/ 1257918 w 1725821"/>
              <a:gd name="connsiteY27" fmla="*/ 14475 h 1549733"/>
              <a:gd name="connsiteX28" fmla="*/ 1263951 w 1725821"/>
              <a:gd name="connsiteY28" fmla="*/ 14879 h 1549733"/>
              <a:gd name="connsiteX29" fmla="*/ 1365962 w 1725821"/>
              <a:gd name="connsiteY29" fmla="*/ 92704 h 1549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725821" h="1549733">
                <a:moveTo>
                  <a:pt x="1365962" y="92704"/>
                </a:moveTo>
                <a:lnTo>
                  <a:pt x="1702854" y="672486"/>
                </a:lnTo>
                <a:cubicBezTo>
                  <a:pt x="1714482" y="692499"/>
                  <a:pt x="1721506" y="713923"/>
                  <a:pt x="1724247" y="735526"/>
                </a:cubicBezTo>
                <a:lnTo>
                  <a:pt x="1723211" y="751018"/>
                </a:lnTo>
                <a:lnTo>
                  <a:pt x="1725179" y="759389"/>
                </a:lnTo>
                <a:cubicBezTo>
                  <a:pt x="1728003" y="791555"/>
                  <a:pt x="1721582" y="824880"/>
                  <a:pt x="1704736" y="855240"/>
                </a:cubicBezTo>
                <a:lnTo>
                  <a:pt x="1379388" y="1441576"/>
                </a:lnTo>
                <a:cubicBezTo>
                  <a:pt x="1356926" y="1482057"/>
                  <a:pt x="1320184" y="1509599"/>
                  <a:pt x="1278938" y="1521407"/>
                </a:cubicBezTo>
                <a:lnTo>
                  <a:pt x="1277704" y="1521514"/>
                </a:lnTo>
                <a:lnTo>
                  <a:pt x="1252697" y="1537720"/>
                </a:lnTo>
                <a:cubicBezTo>
                  <a:pt x="1232490" y="1545837"/>
                  <a:pt x="1210356" y="1550127"/>
                  <a:pt x="1187214" y="1549705"/>
                </a:cubicBezTo>
                <a:lnTo>
                  <a:pt x="516770" y="1537510"/>
                </a:lnTo>
                <a:lnTo>
                  <a:pt x="497321" y="1533214"/>
                </a:lnTo>
                <a:lnTo>
                  <a:pt x="461623" y="1530825"/>
                </a:lnTo>
                <a:cubicBezTo>
                  <a:pt x="420150" y="1519835"/>
                  <a:pt x="382870" y="1493026"/>
                  <a:pt x="359612" y="1452999"/>
                </a:cubicBezTo>
                <a:lnTo>
                  <a:pt x="22721" y="873218"/>
                </a:lnTo>
                <a:cubicBezTo>
                  <a:pt x="-538" y="833191"/>
                  <a:pt x="-5370" y="787526"/>
                  <a:pt x="5619" y="746054"/>
                </a:cubicBezTo>
                <a:lnTo>
                  <a:pt x="9387" y="738277"/>
                </a:lnTo>
                <a:lnTo>
                  <a:pt x="9051" y="733434"/>
                </a:lnTo>
                <a:cubicBezTo>
                  <a:pt x="11743" y="711824"/>
                  <a:pt x="18715" y="690386"/>
                  <a:pt x="30299" y="670345"/>
                </a:cubicBezTo>
                <a:lnTo>
                  <a:pt x="365843" y="89782"/>
                </a:lnTo>
                <a:cubicBezTo>
                  <a:pt x="377425" y="69742"/>
                  <a:pt x="392521" y="52997"/>
                  <a:pt x="409901" y="39878"/>
                </a:cubicBezTo>
                <a:lnTo>
                  <a:pt x="435426" y="27437"/>
                </a:lnTo>
                <a:lnTo>
                  <a:pt x="456622" y="13145"/>
                </a:lnTo>
                <a:cubicBezTo>
                  <a:pt x="476635" y="4681"/>
                  <a:pt x="498639" y="0"/>
                  <a:pt x="521735" y="0"/>
                </a:cubicBezTo>
                <a:lnTo>
                  <a:pt x="1190834" y="0"/>
                </a:lnTo>
                <a:cubicBezTo>
                  <a:pt x="1213931" y="0"/>
                  <a:pt x="1235934" y="4681"/>
                  <a:pt x="1255947" y="13146"/>
                </a:cubicBezTo>
                <a:lnTo>
                  <a:pt x="1257918" y="14475"/>
                </a:lnTo>
                <a:lnTo>
                  <a:pt x="1263951" y="14879"/>
                </a:lnTo>
                <a:cubicBezTo>
                  <a:pt x="1305423" y="25868"/>
                  <a:pt x="1342704" y="52678"/>
                  <a:pt x="1365962" y="92704"/>
                </a:cubicBezTo>
                <a:close/>
              </a:path>
            </a:pathLst>
          </a:cu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517"/>
          <p:cNvSpPr>
            <a:spLocks noEditPoints="1"/>
          </p:cNvSpPr>
          <p:nvPr/>
        </p:nvSpPr>
        <p:spPr bwMode="auto">
          <a:xfrm>
            <a:off x="7224065" y="3543238"/>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8" name="Freeform 525"/>
          <p:cNvSpPr>
            <a:spLocks noEditPoints="1"/>
          </p:cNvSpPr>
          <p:nvPr/>
        </p:nvSpPr>
        <p:spPr bwMode="auto">
          <a:xfrm>
            <a:off x="5651034" y="4429714"/>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9" name="Freeform 543"/>
          <p:cNvSpPr>
            <a:spLocks noChangeAspect="1" noEditPoints="1"/>
          </p:cNvSpPr>
          <p:nvPr/>
        </p:nvSpPr>
        <p:spPr bwMode="auto">
          <a:xfrm>
            <a:off x="2595201" y="4420881"/>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0" name="Freeform 578"/>
          <p:cNvSpPr>
            <a:spLocks noEditPoints="1"/>
          </p:cNvSpPr>
          <p:nvPr/>
        </p:nvSpPr>
        <p:spPr bwMode="auto">
          <a:xfrm>
            <a:off x="8783789" y="4518056"/>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 name="Freeform 559"/>
          <p:cNvSpPr>
            <a:spLocks noChangeAspect="1" noEditPoints="1"/>
          </p:cNvSpPr>
          <p:nvPr/>
        </p:nvSpPr>
        <p:spPr bwMode="auto">
          <a:xfrm>
            <a:off x="4154199" y="3499218"/>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3" name="Picture 2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4589652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fltVal val="0.5"/>
                                          </p:val>
                                        </p:tav>
                                        <p:tav tm="100000">
                                          <p:val>
                                            <p:strVal val="#ppt_x"/>
                                          </p:val>
                                        </p:tav>
                                      </p:tavLst>
                                    </p:anim>
                                    <p:anim calcmode="lin" valueType="num">
                                      <p:cBhvr>
                                        <p:cTn id="15" dur="500" fill="hold"/>
                                        <p:tgtEl>
                                          <p:spTgt spid="15"/>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500" fill="hold"/>
                                        <p:tgtEl>
                                          <p:spTgt spid="16"/>
                                        </p:tgtEl>
                                        <p:attrNameLst>
                                          <p:attrName>ppt_w</p:attrName>
                                        </p:attrNameLst>
                                      </p:cBhvr>
                                      <p:tavLst>
                                        <p:tav tm="0">
                                          <p:val>
                                            <p:fltVal val="0"/>
                                          </p:val>
                                        </p:tav>
                                        <p:tav tm="100000">
                                          <p:val>
                                            <p:strVal val="#ppt_w"/>
                                          </p:val>
                                        </p:tav>
                                      </p:tavLst>
                                    </p:anim>
                                    <p:anim calcmode="lin" valueType="num">
                                      <p:cBhvr>
                                        <p:cTn id="20" dur="500" fill="hold"/>
                                        <p:tgtEl>
                                          <p:spTgt spid="16"/>
                                        </p:tgtEl>
                                        <p:attrNameLst>
                                          <p:attrName>ppt_h</p:attrName>
                                        </p:attrNameLst>
                                      </p:cBhvr>
                                      <p:tavLst>
                                        <p:tav tm="0">
                                          <p:val>
                                            <p:fltVal val="0"/>
                                          </p:val>
                                        </p:tav>
                                        <p:tav tm="100000">
                                          <p:val>
                                            <p:strVal val="#ppt_h"/>
                                          </p:val>
                                        </p:tav>
                                      </p:tavLst>
                                    </p:anim>
                                    <p:animEffect transition="in" filter="fade">
                                      <p:cBhvr>
                                        <p:cTn id="21" dur="500"/>
                                        <p:tgtEl>
                                          <p:spTgt spid="1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9"/>
                                        </p:tgtEl>
                                        <p:attrNameLst>
                                          <p:attrName>style.visibility</p:attrName>
                                        </p:attrNameLst>
                                      </p:cBhvr>
                                      <p:to>
                                        <p:strVal val="visible"/>
                                      </p:to>
                                    </p:set>
                                    <p:anim calcmode="lin" valueType="num">
                                      <p:cBhvr>
                                        <p:cTn id="24" dur="500" fill="hold"/>
                                        <p:tgtEl>
                                          <p:spTgt spid="49"/>
                                        </p:tgtEl>
                                        <p:attrNameLst>
                                          <p:attrName>ppt_w</p:attrName>
                                        </p:attrNameLst>
                                      </p:cBhvr>
                                      <p:tavLst>
                                        <p:tav tm="0">
                                          <p:val>
                                            <p:fltVal val="0"/>
                                          </p:val>
                                        </p:tav>
                                        <p:tav tm="100000">
                                          <p:val>
                                            <p:strVal val="#ppt_w"/>
                                          </p:val>
                                        </p:tav>
                                      </p:tavLst>
                                    </p:anim>
                                    <p:anim calcmode="lin" valueType="num">
                                      <p:cBhvr>
                                        <p:cTn id="25" dur="500" fill="hold"/>
                                        <p:tgtEl>
                                          <p:spTgt spid="49"/>
                                        </p:tgtEl>
                                        <p:attrNameLst>
                                          <p:attrName>ppt_h</p:attrName>
                                        </p:attrNameLst>
                                      </p:cBhvr>
                                      <p:tavLst>
                                        <p:tav tm="0">
                                          <p:val>
                                            <p:fltVal val="0"/>
                                          </p:val>
                                        </p:tav>
                                        <p:tav tm="100000">
                                          <p:val>
                                            <p:strVal val="#ppt_h"/>
                                          </p:val>
                                        </p:tav>
                                      </p:tavLst>
                                    </p:anim>
                                    <p:animEffect transition="in" filter="fade">
                                      <p:cBhvr>
                                        <p:cTn id="26" dur="500"/>
                                        <p:tgtEl>
                                          <p:spTgt spid="49"/>
                                        </p:tgtEl>
                                      </p:cBhvr>
                                    </p:animEffect>
                                  </p:childTnLst>
                                </p:cTn>
                              </p:par>
                            </p:childTnLst>
                          </p:cTn>
                        </p:par>
                        <p:par>
                          <p:cTn id="27" fill="hold">
                            <p:stCondLst>
                              <p:cond delay="1500"/>
                            </p:stCondLst>
                            <p:childTnLst>
                              <p:par>
                                <p:cTn id="28" presetID="22" presetClass="entr" presetSubtype="8" fill="hold" grpId="0" nodeType="afterEffect">
                                  <p:stCondLst>
                                    <p:cond delay="0"/>
                                  </p:stCondLst>
                                  <p:childTnLst>
                                    <p:set>
                                      <p:cBhvr>
                                        <p:cTn id="29" dur="1" fill="hold">
                                          <p:stCondLst>
                                            <p:cond delay="0"/>
                                          </p:stCondLst>
                                        </p:cTn>
                                        <p:tgtEl>
                                          <p:spTgt spid="32"/>
                                        </p:tgtEl>
                                        <p:attrNameLst>
                                          <p:attrName>style.visibility</p:attrName>
                                        </p:attrNameLst>
                                      </p:cBhvr>
                                      <p:to>
                                        <p:strVal val="visible"/>
                                      </p:to>
                                    </p:set>
                                    <p:animEffect transition="in" filter="wipe(left)">
                                      <p:cBhvr>
                                        <p:cTn id="30" dur="500"/>
                                        <p:tgtEl>
                                          <p:spTgt spid="32"/>
                                        </p:tgtEl>
                                      </p:cBhvr>
                                    </p:animEffect>
                                  </p:childTnLst>
                                </p:cTn>
                              </p:par>
                            </p:childTnLst>
                          </p:cTn>
                        </p:par>
                        <p:par>
                          <p:cTn id="31" fill="hold">
                            <p:stCondLst>
                              <p:cond delay="2000"/>
                            </p:stCondLst>
                            <p:childTnLst>
                              <p:par>
                                <p:cTn id="32" presetID="53" presetClass="entr" presetSubtype="528"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 calcmode="lin" valueType="num">
                                      <p:cBhvr>
                                        <p:cTn id="34" dur="500" fill="hold"/>
                                        <p:tgtEl>
                                          <p:spTgt spid="36"/>
                                        </p:tgtEl>
                                        <p:attrNameLst>
                                          <p:attrName>ppt_w</p:attrName>
                                        </p:attrNameLst>
                                      </p:cBhvr>
                                      <p:tavLst>
                                        <p:tav tm="0">
                                          <p:val>
                                            <p:fltVal val="0"/>
                                          </p:val>
                                        </p:tav>
                                        <p:tav tm="100000">
                                          <p:val>
                                            <p:strVal val="#ppt_w"/>
                                          </p:val>
                                        </p:tav>
                                      </p:tavLst>
                                    </p:anim>
                                    <p:anim calcmode="lin" valueType="num">
                                      <p:cBhvr>
                                        <p:cTn id="35" dur="500" fill="hold"/>
                                        <p:tgtEl>
                                          <p:spTgt spid="36"/>
                                        </p:tgtEl>
                                        <p:attrNameLst>
                                          <p:attrName>ppt_h</p:attrName>
                                        </p:attrNameLst>
                                      </p:cBhvr>
                                      <p:tavLst>
                                        <p:tav tm="0">
                                          <p:val>
                                            <p:fltVal val="0"/>
                                          </p:val>
                                        </p:tav>
                                        <p:tav tm="100000">
                                          <p:val>
                                            <p:strVal val="#ppt_h"/>
                                          </p:val>
                                        </p:tav>
                                      </p:tavLst>
                                    </p:anim>
                                    <p:animEffect transition="in" filter="fade">
                                      <p:cBhvr>
                                        <p:cTn id="36" dur="500"/>
                                        <p:tgtEl>
                                          <p:spTgt spid="36"/>
                                        </p:tgtEl>
                                      </p:cBhvr>
                                    </p:animEffect>
                                    <p:anim calcmode="lin" valueType="num">
                                      <p:cBhvr>
                                        <p:cTn id="37" dur="500" fill="hold"/>
                                        <p:tgtEl>
                                          <p:spTgt spid="36"/>
                                        </p:tgtEl>
                                        <p:attrNameLst>
                                          <p:attrName>ppt_x</p:attrName>
                                        </p:attrNameLst>
                                      </p:cBhvr>
                                      <p:tavLst>
                                        <p:tav tm="0">
                                          <p:val>
                                            <p:fltVal val="0.5"/>
                                          </p:val>
                                        </p:tav>
                                        <p:tav tm="100000">
                                          <p:val>
                                            <p:strVal val="#ppt_x"/>
                                          </p:val>
                                        </p:tav>
                                      </p:tavLst>
                                    </p:anim>
                                    <p:anim calcmode="lin" valueType="num">
                                      <p:cBhvr>
                                        <p:cTn id="38" dur="500" fill="hold"/>
                                        <p:tgtEl>
                                          <p:spTgt spid="36"/>
                                        </p:tgtEl>
                                        <p:attrNameLst>
                                          <p:attrName>ppt_y</p:attrName>
                                        </p:attrNameLst>
                                      </p:cBhvr>
                                      <p:tavLst>
                                        <p:tav tm="0">
                                          <p:val>
                                            <p:fltVal val="0.5"/>
                                          </p:val>
                                        </p:tav>
                                        <p:tav tm="100000">
                                          <p:val>
                                            <p:strVal val="#ppt_y"/>
                                          </p:val>
                                        </p:tav>
                                      </p:tavLst>
                                    </p:anim>
                                  </p:childTnLst>
                                </p:cTn>
                              </p:par>
                            </p:childTnLst>
                          </p:cTn>
                        </p:par>
                        <p:par>
                          <p:cTn id="39" fill="hold">
                            <p:stCondLst>
                              <p:cond delay="2500"/>
                            </p:stCondLst>
                            <p:childTnLst>
                              <p:par>
                                <p:cTn id="40" presetID="53" presetClass="entr" presetSubtype="16" fill="hold" grpId="0" nodeType="afterEffect">
                                  <p:stCondLst>
                                    <p:cond delay="0"/>
                                  </p:stCondLst>
                                  <p:childTnLst>
                                    <p:set>
                                      <p:cBhvr>
                                        <p:cTn id="41" dur="1" fill="hold">
                                          <p:stCondLst>
                                            <p:cond delay="0"/>
                                          </p:stCondLst>
                                        </p:cTn>
                                        <p:tgtEl>
                                          <p:spTgt spid="37"/>
                                        </p:tgtEl>
                                        <p:attrNameLst>
                                          <p:attrName>style.visibility</p:attrName>
                                        </p:attrNameLst>
                                      </p:cBhvr>
                                      <p:to>
                                        <p:strVal val="visible"/>
                                      </p:to>
                                    </p:set>
                                    <p:anim calcmode="lin" valueType="num">
                                      <p:cBhvr>
                                        <p:cTn id="42" dur="500" fill="hold"/>
                                        <p:tgtEl>
                                          <p:spTgt spid="37"/>
                                        </p:tgtEl>
                                        <p:attrNameLst>
                                          <p:attrName>ppt_w</p:attrName>
                                        </p:attrNameLst>
                                      </p:cBhvr>
                                      <p:tavLst>
                                        <p:tav tm="0">
                                          <p:val>
                                            <p:fltVal val="0"/>
                                          </p:val>
                                        </p:tav>
                                        <p:tav tm="100000">
                                          <p:val>
                                            <p:strVal val="#ppt_w"/>
                                          </p:val>
                                        </p:tav>
                                      </p:tavLst>
                                    </p:anim>
                                    <p:anim calcmode="lin" valueType="num">
                                      <p:cBhvr>
                                        <p:cTn id="43" dur="500" fill="hold"/>
                                        <p:tgtEl>
                                          <p:spTgt spid="37"/>
                                        </p:tgtEl>
                                        <p:attrNameLst>
                                          <p:attrName>ppt_h</p:attrName>
                                        </p:attrNameLst>
                                      </p:cBhvr>
                                      <p:tavLst>
                                        <p:tav tm="0">
                                          <p:val>
                                            <p:fltVal val="0"/>
                                          </p:val>
                                        </p:tav>
                                        <p:tav tm="100000">
                                          <p:val>
                                            <p:strVal val="#ppt_h"/>
                                          </p:val>
                                        </p:tav>
                                      </p:tavLst>
                                    </p:anim>
                                    <p:animEffect transition="in" filter="fade">
                                      <p:cBhvr>
                                        <p:cTn id="44" dur="500"/>
                                        <p:tgtEl>
                                          <p:spTgt spid="37"/>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1"/>
                                        </p:tgtEl>
                                        <p:attrNameLst>
                                          <p:attrName>style.visibility</p:attrName>
                                        </p:attrNameLst>
                                      </p:cBhvr>
                                      <p:to>
                                        <p:strVal val="visible"/>
                                      </p:to>
                                    </p:set>
                                    <p:anim calcmode="lin" valueType="num">
                                      <p:cBhvr>
                                        <p:cTn id="47" dur="500" fill="hold"/>
                                        <p:tgtEl>
                                          <p:spTgt spid="51"/>
                                        </p:tgtEl>
                                        <p:attrNameLst>
                                          <p:attrName>ppt_w</p:attrName>
                                        </p:attrNameLst>
                                      </p:cBhvr>
                                      <p:tavLst>
                                        <p:tav tm="0">
                                          <p:val>
                                            <p:fltVal val="0"/>
                                          </p:val>
                                        </p:tav>
                                        <p:tav tm="100000">
                                          <p:val>
                                            <p:strVal val="#ppt_w"/>
                                          </p:val>
                                        </p:tav>
                                      </p:tavLst>
                                    </p:anim>
                                    <p:anim calcmode="lin" valueType="num">
                                      <p:cBhvr>
                                        <p:cTn id="48" dur="500" fill="hold"/>
                                        <p:tgtEl>
                                          <p:spTgt spid="51"/>
                                        </p:tgtEl>
                                        <p:attrNameLst>
                                          <p:attrName>ppt_h</p:attrName>
                                        </p:attrNameLst>
                                      </p:cBhvr>
                                      <p:tavLst>
                                        <p:tav tm="0">
                                          <p:val>
                                            <p:fltVal val="0"/>
                                          </p:val>
                                        </p:tav>
                                        <p:tav tm="100000">
                                          <p:val>
                                            <p:strVal val="#ppt_h"/>
                                          </p:val>
                                        </p:tav>
                                      </p:tavLst>
                                    </p:anim>
                                    <p:animEffect transition="in" filter="fade">
                                      <p:cBhvr>
                                        <p:cTn id="49" dur="500"/>
                                        <p:tgtEl>
                                          <p:spTgt spid="51"/>
                                        </p:tgtEl>
                                      </p:cBhvr>
                                    </p:animEffect>
                                  </p:childTnLst>
                                </p:cTn>
                              </p:par>
                            </p:childTnLst>
                          </p:cTn>
                        </p:par>
                        <p:par>
                          <p:cTn id="50" fill="hold">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p:stCondLst>
                              <p:cond delay="3500"/>
                            </p:stCondLst>
                            <p:childTnLst>
                              <p:par>
                                <p:cTn id="55" presetID="53" presetClass="entr" presetSubtype="528" fill="hold" grpId="0" nodeType="afterEffect">
                                  <p:stCondLst>
                                    <p:cond delay="0"/>
                                  </p:stCondLst>
                                  <p:childTnLst>
                                    <p:set>
                                      <p:cBhvr>
                                        <p:cTn id="56" dur="1" fill="hold">
                                          <p:stCondLst>
                                            <p:cond delay="0"/>
                                          </p:stCondLst>
                                        </p:cTn>
                                        <p:tgtEl>
                                          <p:spTgt spid="39"/>
                                        </p:tgtEl>
                                        <p:attrNameLst>
                                          <p:attrName>style.visibility</p:attrName>
                                        </p:attrNameLst>
                                      </p:cBhvr>
                                      <p:to>
                                        <p:strVal val="visible"/>
                                      </p:to>
                                    </p:set>
                                    <p:anim calcmode="lin" valueType="num">
                                      <p:cBhvr>
                                        <p:cTn id="57" dur="500" fill="hold"/>
                                        <p:tgtEl>
                                          <p:spTgt spid="39"/>
                                        </p:tgtEl>
                                        <p:attrNameLst>
                                          <p:attrName>ppt_w</p:attrName>
                                        </p:attrNameLst>
                                      </p:cBhvr>
                                      <p:tavLst>
                                        <p:tav tm="0">
                                          <p:val>
                                            <p:fltVal val="0"/>
                                          </p:val>
                                        </p:tav>
                                        <p:tav tm="100000">
                                          <p:val>
                                            <p:strVal val="#ppt_w"/>
                                          </p:val>
                                        </p:tav>
                                      </p:tavLst>
                                    </p:anim>
                                    <p:anim calcmode="lin" valueType="num">
                                      <p:cBhvr>
                                        <p:cTn id="58" dur="500" fill="hold"/>
                                        <p:tgtEl>
                                          <p:spTgt spid="39"/>
                                        </p:tgtEl>
                                        <p:attrNameLst>
                                          <p:attrName>ppt_h</p:attrName>
                                        </p:attrNameLst>
                                      </p:cBhvr>
                                      <p:tavLst>
                                        <p:tav tm="0">
                                          <p:val>
                                            <p:fltVal val="0"/>
                                          </p:val>
                                        </p:tav>
                                        <p:tav tm="100000">
                                          <p:val>
                                            <p:strVal val="#ppt_h"/>
                                          </p:val>
                                        </p:tav>
                                      </p:tavLst>
                                    </p:anim>
                                    <p:animEffect transition="in" filter="fade">
                                      <p:cBhvr>
                                        <p:cTn id="59" dur="500"/>
                                        <p:tgtEl>
                                          <p:spTgt spid="39"/>
                                        </p:tgtEl>
                                      </p:cBhvr>
                                    </p:animEffect>
                                    <p:anim calcmode="lin" valueType="num">
                                      <p:cBhvr>
                                        <p:cTn id="60" dur="500" fill="hold"/>
                                        <p:tgtEl>
                                          <p:spTgt spid="39"/>
                                        </p:tgtEl>
                                        <p:attrNameLst>
                                          <p:attrName>ppt_x</p:attrName>
                                        </p:attrNameLst>
                                      </p:cBhvr>
                                      <p:tavLst>
                                        <p:tav tm="0">
                                          <p:val>
                                            <p:fltVal val="0.5"/>
                                          </p:val>
                                        </p:tav>
                                        <p:tav tm="100000">
                                          <p:val>
                                            <p:strVal val="#ppt_x"/>
                                          </p:val>
                                        </p:tav>
                                      </p:tavLst>
                                    </p:anim>
                                    <p:anim calcmode="lin" valueType="num">
                                      <p:cBhvr>
                                        <p:cTn id="61" dur="500" fill="hold"/>
                                        <p:tgtEl>
                                          <p:spTgt spid="39"/>
                                        </p:tgtEl>
                                        <p:attrNameLst>
                                          <p:attrName>ppt_y</p:attrName>
                                        </p:attrNameLst>
                                      </p:cBhvr>
                                      <p:tavLst>
                                        <p:tav tm="0">
                                          <p:val>
                                            <p:fltVal val="0.5"/>
                                          </p:val>
                                        </p:tav>
                                        <p:tav tm="100000">
                                          <p:val>
                                            <p:strVal val="#ppt_y"/>
                                          </p:val>
                                        </p:tav>
                                      </p:tavLst>
                                    </p:anim>
                                  </p:childTnLst>
                                </p:cTn>
                              </p:par>
                            </p:childTnLst>
                          </p:cTn>
                        </p:par>
                        <p:par>
                          <p:cTn id="62" fill="hold">
                            <p:stCondLst>
                              <p:cond delay="4000"/>
                            </p:stCondLst>
                            <p:childTnLst>
                              <p:par>
                                <p:cTn id="63" presetID="53" presetClass="entr" presetSubtype="16"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par>
                                <p:cTn id="68" presetID="53" presetClass="entr" presetSubtype="16" fill="hold" grpId="0" nodeType="withEffect">
                                  <p:stCondLst>
                                    <p:cond delay="0"/>
                                  </p:stCondLst>
                                  <p:childTnLst>
                                    <p:set>
                                      <p:cBhvr>
                                        <p:cTn id="69" dur="1" fill="hold">
                                          <p:stCondLst>
                                            <p:cond delay="0"/>
                                          </p:stCondLst>
                                        </p:cTn>
                                        <p:tgtEl>
                                          <p:spTgt spid="48"/>
                                        </p:tgtEl>
                                        <p:attrNameLst>
                                          <p:attrName>style.visibility</p:attrName>
                                        </p:attrNameLst>
                                      </p:cBhvr>
                                      <p:to>
                                        <p:strVal val="visible"/>
                                      </p:to>
                                    </p:set>
                                    <p:anim calcmode="lin" valueType="num">
                                      <p:cBhvr>
                                        <p:cTn id="70" dur="500" fill="hold"/>
                                        <p:tgtEl>
                                          <p:spTgt spid="48"/>
                                        </p:tgtEl>
                                        <p:attrNameLst>
                                          <p:attrName>ppt_w</p:attrName>
                                        </p:attrNameLst>
                                      </p:cBhvr>
                                      <p:tavLst>
                                        <p:tav tm="0">
                                          <p:val>
                                            <p:fltVal val="0"/>
                                          </p:val>
                                        </p:tav>
                                        <p:tav tm="100000">
                                          <p:val>
                                            <p:strVal val="#ppt_w"/>
                                          </p:val>
                                        </p:tav>
                                      </p:tavLst>
                                    </p:anim>
                                    <p:anim calcmode="lin" valueType="num">
                                      <p:cBhvr>
                                        <p:cTn id="71" dur="500" fill="hold"/>
                                        <p:tgtEl>
                                          <p:spTgt spid="48"/>
                                        </p:tgtEl>
                                        <p:attrNameLst>
                                          <p:attrName>ppt_h</p:attrName>
                                        </p:attrNameLst>
                                      </p:cBhvr>
                                      <p:tavLst>
                                        <p:tav tm="0">
                                          <p:val>
                                            <p:fltVal val="0"/>
                                          </p:val>
                                        </p:tav>
                                        <p:tav tm="100000">
                                          <p:val>
                                            <p:strVal val="#ppt_h"/>
                                          </p:val>
                                        </p:tav>
                                      </p:tavLst>
                                    </p:anim>
                                    <p:animEffect transition="in" filter="fade">
                                      <p:cBhvr>
                                        <p:cTn id="72" dur="500"/>
                                        <p:tgtEl>
                                          <p:spTgt spid="48"/>
                                        </p:tgtEl>
                                      </p:cBhvr>
                                    </p:animEffect>
                                  </p:childTnLst>
                                </p:cTn>
                              </p:par>
                            </p:childTnLst>
                          </p:cTn>
                        </p:par>
                        <p:par>
                          <p:cTn id="73" fill="hold">
                            <p:stCondLst>
                              <p:cond delay="4500"/>
                            </p:stCondLst>
                            <p:childTnLst>
                              <p:par>
                                <p:cTn id="74" presetID="22" presetClass="entr" presetSubtype="8" fill="hold" grpId="0" nodeType="afterEffect">
                                  <p:stCondLst>
                                    <p:cond delay="0"/>
                                  </p:stCondLst>
                                  <p:childTnLst>
                                    <p:set>
                                      <p:cBhvr>
                                        <p:cTn id="75" dur="1" fill="hold">
                                          <p:stCondLst>
                                            <p:cond delay="0"/>
                                          </p:stCondLst>
                                        </p:cTn>
                                        <p:tgtEl>
                                          <p:spTgt spid="33"/>
                                        </p:tgtEl>
                                        <p:attrNameLst>
                                          <p:attrName>style.visibility</p:attrName>
                                        </p:attrNameLst>
                                      </p:cBhvr>
                                      <p:to>
                                        <p:strVal val="visible"/>
                                      </p:to>
                                    </p:set>
                                    <p:animEffect transition="in" filter="wipe(left)">
                                      <p:cBhvr>
                                        <p:cTn id="76" dur="500"/>
                                        <p:tgtEl>
                                          <p:spTgt spid="33"/>
                                        </p:tgtEl>
                                      </p:cBhvr>
                                    </p:animEffect>
                                  </p:childTnLst>
                                </p:cTn>
                              </p:par>
                            </p:childTnLst>
                          </p:cTn>
                        </p:par>
                        <p:par>
                          <p:cTn id="77" fill="hold">
                            <p:stCondLst>
                              <p:cond delay="5000"/>
                            </p:stCondLst>
                            <p:childTnLst>
                              <p:par>
                                <p:cTn id="78" presetID="53" presetClass="entr" presetSubtype="528" fill="hold" grpId="0" nodeType="afterEffect">
                                  <p:stCondLst>
                                    <p:cond delay="0"/>
                                  </p:stCondLst>
                                  <p:childTnLst>
                                    <p:set>
                                      <p:cBhvr>
                                        <p:cTn id="79" dur="1" fill="hold">
                                          <p:stCondLst>
                                            <p:cond delay="0"/>
                                          </p:stCondLst>
                                        </p:cTn>
                                        <p:tgtEl>
                                          <p:spTgt spid="42"/>
                                        </p:tgtEl>
                                        <p:attrNameLst>
                                          <p:attrName>style.visibility</p:attrName>
                                        </p:attrNameLst>
                                      </p:cBhvr>
                                      <p:to>
                                        <p:strVal val="visible"/>
                                      </p:to>
                                    </p:set>
                                    <p:anim calcmode="lin" valueType="num">
                                      <p:cBhvr>
                                        <p:cTn id="80" dur="500" fill="hold"/>
                                        <p:tgtEl>
                                          <p:spTgt spid="42"/>
                                        </p:tgtEl>
                                        <p:attrNameLst>
                                          <p:attrName>ppt_w</p:attrName>
                                        </p:attrNameLst>
                                      </p:cBhvr>
                                      <p:tavLst>
                                        <p:tav tm="0">
                                          <p:val>
                                            <p:fltVal val="0"/>
                                          </p:val>
                                        </p:tav>
                                        <p:tav tm="100000">
                                          <p:val>
                                            <p:strVal val="#ppt_w"/>
                                          </p:val>
                                        </p:tav>
                                      </p:tavLst>
                                    </p:anim>
                                    <p:anim calcmode="lin" valueType="num">
                                      <p:cBhvr>
                                        <p:cTn id="81" dur="500" fill="hold"/>
                                        <p:tgtEl>
                                          <p:spTgt spid="42"/>
                                        </p:tgtEl>
                                        <p:attrNameLst>
                                          <p:attrName>ppt_h</p:attrName>
                                        </p:attrNameLst>
                                      </p:cBhvr>
                                      <p:tavLst>
                                        <p:tav tm="0">
                                          <p:val>
                                            <p:fltVal val="0"/>
                                          </p:val>
                                        </p:tav>
                                        <p:tav tm="100000">
                                          <p:val>
                                            <p:strVal val="#ppt_h"/>
                                          </p:val>
                                        </p:tav>
                                      </p:tavLst>
                                    </p:anim>
                                    <p:animEffect transition="in" filter="fade">
                                      <p:cBhvr>
                                        <p:cTn id="82" dur="500"/>
                                        <p:tgtEl>
                                          <p:spTgt spid="42"/>
                                        </p:tgtEl>
                                      </p:cBhvr>
                                    </p:animEffect>
                                    <p:anim calcmode="lin" valueType="num">
                                      <p:cBhvr>
                                        <p:cTn id="83" dur="500" fill="hold"/>
                                        <p:tgtEl>
                                          <p:spTgt spid="42"/>
                                        </p:tgtEl>
                                        <p:attrNameLst>
                                          <p:attrName>ppt_x</p:attrName>
                                        </p:attrNameLst>
                                      </p:cBhvr>
                                      <p:tavLst>
                                        <p:tav tm="0">
                                          <p:val>
                                            <p:fltVal val="0.5"/>
                                          </p:val>
                                        </p:tav>
                                        <p:tav tm="100000">
                                          <p:val>
                                            <p:strVal val="#ppt_x"/>
                                          </p:val>
                                        </p:tav>
                                      </p:tavLst>
                                    </p:anim>
                                    <p:anim calcmode="lin" valueType="num">
                                      <p:cBhvr>
                                        <p:cTn id="84" dur="500" fill="hold"/>
                                        <p:tgtEl>
                                          <p:spTgt spid="42"/>
                                        </p:tgtEl>
                                        <p:attrNameLst>
                                          <p:attrName>ppt_y</p:attrName>
                                        </p:attrNameLst>
                                      </p:cBhvr>
                                      <p:tavLst>
                                        <p:tav tm="0">
                                          <p:val>
                                            <p:fltVal val="0.5"/>
                                          </p:val>
                                        </p:tav>
                                        <p:tav tm="100000">
                                          <p:val>
                                            <p:strVal val="#ppt_y"/>
                                          </p:val>
                                        </p:tav>
                                      </p:tavLst>
                                    </p:anim>
                                  </p:childTnLst>
                                </p:cTn>
                              </p:par>
                            </p:childTnLst>
                          </p:cTn>
                        </p:par>
                        <p:par>
                          <p:cTn id="85" fill="hold">
                            <p:stCondLst>
                              <p:cond delay="5500"/>
                            </p:stCondLst>
                            <p:childTnLst>
                              <p:par>
                                <p:cTn id="86" presetID="53" presetClass="entr" presetSubtype="16" fill="hold" grpId="0" nodeType="afterEffect">
                                  <p:stCondLst>
                                    <p:cond delay="0"/>
                                  </p:stCondLst>
                                  <p:childTnLst>
                                    <p:set>
                                      <p:cBhvr>
                                        <p:cTn id="87" dur="1" fill="hold">
                                          <p:stCondLst>
                                            <p:cond delay="0"/>
                                          </p:stCondLst>
                                        </p:cTn>
                                        <p:tgtEl>
                                          <p:spTgt spid="43"/>
                                        </p:tgtEl>
                                        <p:attrNameLst>
                                          <p:attrName>style.visibility</p:attrName>
                                        </p:attrNameLst>
                                      </p:cBhvr>
                                      <p:to>
                                        <p:strVal val="visible"/>
                                      </p:to>
                                    </p:set>
                                    <p:anim calcmode="lin" valueType="num">
                                      <p:cBhvr>
                                        <p:cTn id="88" dur="500" fill="hold"/>
                                        <p:tgtEl>
                                          <p:spTgt spid="43"/>
                                        </p:tgtEl>
                                        <p:attrNameLst>
                                          <p:attrName>ppt_w</p:attrName>
                                        </p:attrNameLst>
                                      </p:cBhvr>
                                      <p:tavLst>
                                        <p:tav tm="0">
                                          <p:val>
                                            <p:fltVal val="0"/>
                                          </p:val>
                                        </p:tav>
                                        <p:tav tm="100000">
                                          <p:val>
                                            <p:strVal val="#ppt_w"/>
                                          </p:val>
                                        </p:tav>
                                      </p:tavLst>
                                    </p:anim>
                                    <p:anim calcmode="lin" valueType="num">
                                      <p:cBhvr>
                                        <p:cTn id="89" dur="500" fill="hold"/>
                                        <p:tgtEl>
                                          <p:spTgt spid="43"/>
                                        </p:tgtEl>
                                        <p:attrNameLst>
                                          <p:attrName>ppt_h</p:attrName>
                                        </p:attrNameLst>
                                      </p:cBhvr>
                                      <p:tavLst>
                                        <p:tav tm="0">
                                          <p:val>
                                            <p:fltVal val="0"/>
                                          </p:val>
                                        </p:tav>
                                        <p:tav tm="100000">
                                          <p:val>
                                            <p:strVal val="#ppt_h"/>
                                          </p:val>
                                        </p:tav>
                                      </p:tavLst>
                                    </p:anim>
                                    <p:animEffect transition="in" filter="fade">
                                      <p:cBhvr>
                                        <p:cTn id="90" dur="500"/>
                                        <p:tgtEl>
                                          <p:spTgt spid="43"/>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47"/>
                                        </p:tgtEl>
                                        <p:attrNameLst>
                                          <p:attrName>style.visibility</p:attrName>
                                        </p:attrNameLst>
                                      </p:cBhvr>
                                      <p:to>
                                        <p:strVal val="visible"/>
                                      </p:to>
                                    </p:set>
                                    <p:anim calcmode="lin" valueType="num">
                                      <p:cBhvr>
                                        <p:cTn id="93" dur="500" fill="hold"/>
                                        <p:tgtEl>
                                          <p:spTgt spid="47"/>
                                        </p:tgtEl>
                                        <p:attrNameLst>
                                          <p:attrName>ppt_w</p:attrName>
                                        </p:attrNameLst>
                                      </p:cBhvr>
                                      <p:tavLst>
                                        <p:tav tm="0">
                                          <p:val>
                                            <p:fltVal val="0"/>
                                          </p:val>
                                        </p:tav>
                                        <p:tav tm="100000">
                                          <p:val>
                                            <p:strVal val="#ppt_w"/>
                                          </p:val>
                                        </p:tav>
                                      </p:tavLst>
                                    </p:anim>
                                    <p:anim calcmode="lin" valueType="num">
                                      <p:cBhvr>
                                        <p:cTn id="94" dur="500" fill="hold"/>
                                        <p:tgtEl>
                                          <p:spTgt spid="47"/>
                                        </p:tgtEl>
                                        <p:attrNameLst>
                                          <p:attrName>ppt_h</p:attrName>
                                        </p:attrNameLst>
                                      </p:cBhvr>
                                      <p:tavLst>
                                        <p:tav tm="0">
                                          <p:val>
                                            <p:fltVal val="0"/>
                                          </p:val>
                                        </p:tav>
                                        <p:tav tm="100000">
                                          <p:val>
                                            <p:strVal val="#ppt_h"/>
                                          </p:val>
                                        </p:tav>
                                      </p:tavLst>
                                    </p:anim>
                                    <p:animEffect transition="in" filter="fade">
                                      <p:cBhvr>
                                        <p:cTn id="95" dur="500"/>
                                        <p:tgtEl>
                                          <p:spTgt spid="47"/>
                                        </p:tgtEl>
                                      </p:cBhvr>
                                    </p:animEffect>
                                  </p:childTnLst>
                                </p:cTn>
                              </p:par>
                            </p:childTnLst>
                          </p:cTn>
                        </p:par>
                        <p:par>
                          <p:cTn id="96" fill="hold">
                            <p:stCondLst>
                              <p:cond delay="6000"/>
                            </p:stCondLst>
                            <p:childTnLst>
                              <p:par>
                                <p:cTn id="97" presetID="22" presetClass="entr" presetSubtype="8" fill="hold" grpId="0" nodeType="after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wipe(left)">
                                      <p:cBhvr>
                                        <p:cTn id="99" dur="500"/>
                                        <p:tgtEl>
                                          <p:spTgt spid="31"/>
                                        </p:tgtEl>
                                      </p:cBhvr>
                                    </p:animEffect>
                                  </p:childTnLst>
                                </p:cTn>
                              </p:par>
                            </p:childTnLst>
                          </p:cTn>
                        </p:par>
                        <p:par>
                          <p:cTn id="100" fill="hold">
                            <p:stCondLst>
                              <p:cond delay="6500"/>
                            </p:stCondLst>
                            <p:childTnLst>
                              <p:par>
                                <p:cTn id="101" presetID="53" presetClass="entr" presetSubtype="528" fill="hold" grpId="0" nodeType="afterEffect">
                                  <p:stCondLst>
                                    <p:cond delay="0"/>
                                  </p:stCondLst>
                                  <p:childTnLst>
                                    <p:set>
                                      <p:cBhvr>
                                        <p:cTn id="102" dur="1" fill="hold">
                                          <p:stCondLst>
                                            <p:cond delay="0"/>
                                          </p:stCondLst>
                                        </p:cTn>
                                        <p:tgtEl>
                                          <p:spTgt spid="45"/>
                                        </p:tgtEl>
                                        <p:attrNameLst>
                                          <p:attrName>style.visibility</p:attrName>
                                        </p:attrNameLst>
                                      </p:cBhvr>
                                      <p:to>
                                        <p:strVal val="visible"/>
                                      </p:to>
                                    </p:set>
                                    <p:anim calcmode="lin" valueType="num">
                                      <p:cBhvr>
                                        <p:cTn id="103" dur="500" fill="hold"/>
                                        <p:tgtEl>
                                          <p:spTgt spid="45"/>
                                        </p:tgtEl>
                                        <p:attrNameLst>
                                          <p:attrName>ppt_w</p:attrName>
                                        </p:attrNameLst>
                                      </p:cBhvr>
                                      <p:tavLst>
                                        <p:tav tm="0">
                                          <p:val>
                                            <p:fltVal val="0"/>
                                          </p:val>
                                        </p:tav>
                                        <p:tav tm="100000">
                                          <p:val>
                                            <p:strVal val="#ppt_w"/>
                                          </p:val>
                                        </p:tav>
                                      </p:tavLst>
                                    </p:anim>
                                    <p:anim calcmode="lin" valueType="num">
                                      <p:cBhvr>
                                        <p:cTn id="104" dur="500" fill="hold"/>
                                        <p:tgtEl>
                                          <p:spTgt spid="45"/>
                                        </p:tgtEl>
                                        <p:attrNameLst>
                                          <p:attrName>ppt_h</p:attrName>
                                        </p:attrNameLst>
                                      </p:cBhvr>
                                      <p:tavLst>
                                        <p:tav tm="0">
                                          <p:val>
                                            <p:fltVal val="0"/>
                                          </p:val>
                                        </p:tav>
                                        <p:tav tm="100000">
                                          <p:val>
                                            <p:strVal val="#ppt_h"/>
                                          </p:val>
                                        </p:tav>
                                      </p:tavLst>
                                    </p:anim>
                                    <p:animEffect transition="in" filter="fade">
                                      <p:cBhvr>
                                        <p:cTn id="105" dur="500"/>
                                        <p:tgtEl>
                                          <p:spTgt spid="45"/>
                                        </p:tgtEl>
                                      </p:cBhvr>
                                    </p:animEffect>
                                    <p:anim calcmode="lin" valueType="num">
                                      <p:cBhvr>
                                        <p:cTn id="106" dur="500" fill="hold"/>
                                        <p:tgtEl>
                                          <p:spTgt spid="45"/>
                                        </p:tgtEl>
                                        <p:attrNameLst>
                                          <p:attrName>ppt_x</p:attrName>
                                        </p:attrNameLst>
                                      </p:cBhvr>
                                      <p:tavLst>
                                        <p:tav tm="0">
                                          <p:val>
                                            <p:fltVal val="0.5"/>
                                          </p:val>
                                        </p:tav>
                                        <p:tav tm="100000">
                                          <p:val>
                                            <p:strVal val="#ppt_x"/>
                                          </p:val>
                                        </p:tav>
                                      </p:tavLst>
                                    </p:anim>
                                    <p:anim calcmode="lin" valueType="num">
                                      <p:cBhvr>
                                        <p:cTn id="107" dur="500" fill="hold"/>
                                        <p:tgtEl>
                                          <p:spTgt spid="45"/>
                                        </p:tgtEl>
                                        <p:attrNameLst>
                                          <p:attrName>ppt_y</p:attrName>
                                        </p:attrNameLst>
                                      </p:cBhvr>
                                      <p:tavLst>
                                        <p:tav tm="0">
                                          <p:val>
                                            <p:fltVal val="0.5"/>
                                          </p:val>
                                        </p:tav>
                                        <p:tav tm="100000">
                                          <p:val>
                                            <p:strVal val="#ppt_y"/>
                                          </p:val>
                                        </p:tav>
                                      </p:tavLst>
                                    </p:anim>
                                  </p:childTnLst>
                                </p:cTn>
                              </p:par>
                            </p:childTnLst>
                          </p:cTn>
                        </p:par>
                        <p:par>
                          <p:cTn id="108" fill="hold">
                            <p:stCondLst>
                              <p:cond delay="7000"/>
                            </p:stCondLst>
                            <p:childTnLst>
                              <p:par>
                                <p:cTn id="109" presetID="53" presetClass="entr" presetSubtype="16" fill="hold" grpId="0" nodeType="afterEffect">
                                  <p:stCondLst>
                                    <p:cond delay="0"/>
                                  </p:stCondLst>
                                  <p:childTnLst>
                                    <p:set>
                                      <p:cBhvr>
                                        <p:cTn id="110" dur="1" fill="hold">
                                          <p:stCondLst>
                                            <p:cond delay="0"/>
                                          </p:stCondLst>
                                        </p:cTn>
                                        <p:tgtEl>
                                          <p:spTgt spid="46"/>
                                        </p:tgtEl>
                                        <p:attrNameLst>
                                          <p:attrName>style.visibility</p:attrName>
                                        </p:attrNameLst>
                                      </p:cBhvr>
                                      <p:to>
                                        <p:strVal val="visible"/>
                                      </p:to>
                                    </p:set>
                                    <p:anim calcmode="lin" valueType="num">
                                      <p:cBhvr>
                                        <p:cTn id="111" dur="500" fill="hold"/>
                                        <p:tgtEl>
                                          <p:spTgt spid="46"/>
                                        </p:tgtEl>
                                        <p:attrNameLst>
                                          <p:attrName>ppt_w</p:attrName>
                                        </p:attrNameLst>
                                      </p:cBhvr>
                                      <p:tavLst>
                                        <p:tav tm="0">
                                          <p:val>
                                            <p:fltVal val="0"/>
                                          </p:val>
                                        </p:tav>
                                        <p:tav tm="100000">
                                          <p:val>
                                            <p:strVal val="#ppt_w"/>
                                          </p:val>
                                        </p:tav>
                                      </p:tavLst>
                                    </p:anim>
                                    <p:anim calcmode="lin" valueType="num">
                                      <p:cBhvr>
                                        <p:cTn id="112" dur="500" fill="hold"/>
                                        <p:tgtEl>
                                          <p:spTgt spid="46"/>
                                        </p:tgtEl>
                                        <p:attrNameLst>
                                          <p:attrName>ppt_h</p:attrName>
                                        </p:attrNameLst>
                                      </p:cBhvr>
                                      <p:tavLst>
                                        <p:tav tm="0">
                                          <p:val>
                                            <p:fltVal val="0"/>
                                          </p:val>
                                        </p:tav>
                                        <p:tav tm="100000">
                                          <p:val>
                                            <p:strVal val="#ppt_h"/>
                                          </p:val>
                                        </p:tav>
                                      </p:tavLst>
                                    </p:anim>
                                    <p:animEffect transition="in" filter="fade">
                                      <p:cBhvr>
                                        <p:cTn id="113" dur="500"/>
                                        <p:tgtEl>
                                          <p:spTgt spid="46"/>
                                        </p:tgtEl>
                                      </p:cBhvr>
                                    </p:animEffect>
                                  </p:childTnLst>
                                </p:cTn>
                              </p:par>
                              <p:par>
                                <p:cTn id="114" presetID="53" presetClass="entr" presetSubtype="16" fill="hold" grpId="0" nodeType="withEffect">
                                  <p:stCondLst>
                                    <p:cond delay="0"/>
                                  </p:stCondLst>
                                  <p:childTnLst>
                                    <p:set>
                                      <p:cBhvr>
                                        <p:cTn id="115" dur="1" fill="hold">
                                          <p:stCondLst>
                                            <p:cond delay="0"/>
                                          </p:stCondLst>
                                        </p:cTn>
                                        <p:tgtEl>
                                          <p:spTgt spid="50"/>
                                        </p:tgtEl>
                                        <p:attrNameLst>
                                          <p:attrName>style.visibility</p:attrName>
                                        </p:attrNameLst>
                                      </p:cBhvr>
                                      <p:to>
                                        <p:strVal val="visible"/>
                                      </p:to>
                                    </p:set>
                                    <p:anim calcmode="lin" valueType="num">
                                      <p:cBhvr>
                                        <p:cTn id="116" dur="500" fill="hold"/>
                                        <p:tgtEl>
                                          <p:spTgt spid="50"/>
                                        </p:tgtEl>
                                        <p:attrNameLst>
                                          <p:attrName>ppt_w</p:attrName>
                                        </p:attrNameLst>
                                      </p:cBhvr>
                                      <p:tavLst>
                                        <p:tav tm="0">
                                          <p:val>
                                            <p:fltVal val="0"/>
                                          </p:val>
                                        </p:tav>
                                        <p:tav tm="100000">
                                          <p:val>
                                            <p:strVal val="#ppt_w"/>
                                          </p:val>
                                        </p:tav>
                                      </p:tavLst>
                                    </p:anim>
                                    <p:anim calcmode="lin" valueType="num">
                                      <p:cBhvr>
                                        <p:cTn id="117" dur="500" fill="hold"/>
                                        <p:tgtEl>
                                          <p:spTgt spid="50"/>
                                        </p:tgtEl>
                                        <p:attrNameLst>
                                          <p:attrName>ppt_h</p:attrName>
                                        </p:attrNameLst>
                                      </p:cBhvr>
                                      <p:tavLst>
                                        <p:tav tm="0">
                                          <p:val>
                                            <p:fltVal val="0"/>
                                          </p:val>
                                        </p:tav>
                                        <p:tav tm="100000">
                                          <p:val>
                                            <p:strVal val="#ppt_h"/>
                                          </p:val>
                                        </p:tav>
                                      </p:tavLst>
                                    </p:anim>
                                    <p:animEffect transition="in" filter="fade">
                                      <p:cBhvr>
                                        <p:cTn id="118" dur="500"/>
                                        <p:tgtEl>
                                          <p:spTgt spid="50"/>
                                        </p:tgtEl>
                                      </p:cBhvr>
                                    </p:animEffect>
                                  </p:childTnLst>
                                </p:cTn>
                              </p:par>
                            </p:childTnLst>
                          </p:cTn>
                        </p:par>
                        <p:par>
                          <p:cTn id="119" fill="hold">
                            <p:stCondLst>
                              <p:cond delay="7500"/>
                            </p:stCondLst>
                            <p:childTnLst>
                              <p:par>
                                <p:cTn id="120" presetID="22" presetClass="entr" presetSubtype="8" fill="hold" grpId="0" nodeType="afterEffect">
                                  <p:stCondLst>
                                    <p:cond delay="0"/>
                                  </p:stCondLst>
                                  <p:childTnLst>
                                    <p:set>
                                      <p:cBhvr>
                                        <p:cTn id="121" dur="1" fill="hold">
                                          <p:stCondLst>
                                            <p:cond delay="0"/>
                                          </p:stCondLst>
                                        </p:cTn>
                                        <p:tgtEl>
                                          <p:spTgt spid="34"/>
                                        </p:tgtEl>
                                        <p:attrNameLst>
                                          <p:attrName>style.visibility</p:attrName>
                                        </p:attrNameLst>
                                      </p:cBhvr>
                                      <p:to>
                                        <p:strVal val="visible"/>
                                      </p:to>
                                    </p:set>
                                    <p:animEffect transition="in" filter="wipe(left)">
                                      <p:cBhvr>
                                        <p:cTn id="12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29" grpId="0"/>
      <p:bldP spid="31" grpId="0"/>
      <p:bldP spid="32" grpId="0"/>
      <p:bldP spid="33" grpId="0"/>
      <p:bldP spid="34" grpId="0"/>
      <p:bldP spid="36" grpId="0" animBg="1"/>
      <p:bldP spid="37" grpId="0" animBg="1"/>
      <p:bldP spid="39" grpId="0" animBg="1"/>
      <p:bldP spid="40" grpId="0" animBg="1"/>
      <p:bldP spid="42" grpId="0" animBg="1"/>
      <p:bldP spid="43" grpId="0" animBg="1"/>
      <p:bldP spid="45" grpId="0" animBg="1"/>
      <p:bldP spid="46" grpId="0" animBg="1"/>
      <p:bldP spid="47" grpId="0" animBg="1"/>
      <p:bldP spid="48" grpId="0" animBg="1"/>
      <p:bldP spid="49" grpId="0" animBg="1"/>
      <p:bldP spid="50" grpId="0" animBg="1"/>
      <p:bldP spid="5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1600</TotalTime>
  <Words>1294</Words>
  <Application>Microsoft Office PowerPoint</Application>
  <PresentationFormat>Widescreen</PresentationFormat>
  <Paragraphs>58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332</cp:revision>
  <dcterms:created xsi:type="dcterms:W3CDTF">2016-09-28T22:08:47Z</dcterms:created>
  <dcterms:modified xsi:type="dcterms:W3CDTF">2017-01-19T23:59:10Z</dcterms:modified>
</cp:coreProperties>
</file>