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579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8"/>
          <p:cNvGrpSpPr/>
          <p:nvPr/>
        </p:nvGrpSpPr>
        <p:grpSpPr>
          <a:xfrm>
            <a:off x="4797184" y="3284481"/>
            <a:ext cx="3147676" cy="2721681"/>
            <a:chOff x="3386138" y="2149475"/>
            <a:chExt cx="2360757" cy="1484313"/>
          </a:xfrm>
          <a:solidFill>
            <a:srgbClr val="FE4A1E"/>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62620"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EA360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FE68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305185" y="2032799"/>
            <a:ext cx="2142068" cy="2482988"/>
            <a:chOff x="3767138" y="1466850"/>
            <a:chExt cx="1606551" cy="1354138"/>
          </a:xfrm>
          <a:solidFill>
            <a:srgbClr val="5C9AD3"/>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4886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22" name="Straight Arrow Connector 21"/>
          <p:cNvCxnSpPr/>
          <p:nvPr/>
        </p:nvCxnSpPr>
        <p:spPr>
          <a:xfrm flipH="1">
            <a:off x="6929663" y="2542417"/>
            <a:ext cx="1078356" cy="343552"/>
          </a:xfrm>
          <a:prstGeom prst="straightConnector1">
            <a:avLst/>
          </a:prstGeom>
          <a:ln w="38100">
            <a:solidFill>
              <a:srgbClr val="5C9AD3"/>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flipV="1">
            <a:off x="7973180" y="2099370"/>
            <a:ext cx="754667" cy="754569"/>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Oval 29"/>
          <p:cNvSpPr/>
          <p:nvPr/>
        </p:nvSpPr>
        <p:spPr>
          <a:xfrm flipV="1">
            <a:off x="3597700" y="3214034"/>
            <a:ext cx="754667" cy="754569"/>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Arrow Connector 31"/>
          <p:cNvCxnSpPr/>
          <p:nvPr/>
        </p:nvCxnSpPr>
        <p:spPr>
          <a:xfrm rot="10800000" flipH="1" flipV="1">
            <a:off x="4253289" y="3841547"/>
            <a:ext cx="711200" cy="609600"/>
          </a:xfrm>
          <a:prstGeom prst="straightConnector1">
            <a:avLst/>
          </a:prstGeom>
          <a:ln w="38100">
            <a:solidFill>
              <a:srgbClr val="FE4A1E"/>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35" name="Group 34"/>
          <p:cNvGrpSpPr/>
          <p:nvPr/>
        </p:nvGrpSpPr>
        <p:grpSpPr>
          <a:xfrm>
            <a:off x="8926084" y="2051397"/>
            <a:ext cx="2753114" cy="1299122"/>
            <a:chOff x="1128639" y="2083883"/>
            <a:chExt cx="2753114" cy="1299122"/>
          </a:xfrm>
        </p:grpSpPr>
        <p:sp>
          <p:nvSpPr>
            <p:cNvPr id="36"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7" name="TextBox 36"/>
            <p:cNvSpPr txBox="1"/>
            <p:nvPr/>
          </p:nvSpPr>
          <p:spPr>
            <a:xfrm>
              <a:off x="1128639" y="2083883"/>
              <a:ext cx="1828800" cy="338554"/>
            </a:xfrm>
            <a:prstGeom prst="rect">
              <a:avLst/>
            </a:prstGeom>
            <a:noFill/>
          </p:spPr>
          <p:txBody>
            <a:bodyPr wrap="square" rtlCol="0">
              <a:spAutoFit/>
            </a:bodyPr>
            <a:lstStyle/>
            <a:p>
              <a:r>
                <a:rPr lang="en-US" sz="1600" b="1" dirty="0">
                  <a:solidFill>
                    <a:srgbClr val="5C9AD3"/>
                  </a:solidFill>
                  <a:latin typeface="Candara" panose="020E0502030303020204" pitchFamily="34" charset="0"/>
                  <a:ea typeface="Roboto Light" panose="02000000000000000000" pitchFamily="2" charset="0"/>
                </a:rPr>
                <a:t>Bullet Title</a:t>
              </a:r>
              <a:endParaRPr lang="ru-RU" sz="1600" b="1" dirty="0">
                <a:solidFill>
                  <a:srgbClr val="5C9AD3"/>
                </a:solidFill>
                <a:latin typeface="Candara" panose="020E0502030303020204" pitchFamily="34" charset="0"/>
                <a:ea typeface="Roboto Light" panose="02000000000000000000" pitchFamily="2" charset="0"/>
              </a:endParaRPr>
            </a:p>
          </p:txBody>
        </p:sp>
      </p:grpSp>
      <p:grpSp>
        <p:nvGrpSpPr>
          <p:cNvPr id="38" name="Group 37"/>
          <p:cNvGrpSpPr/>
          <p:nvPr/>
        </p:nvGrpSpPr>
        <p:grpSpPr>
          <a:xfrm>
            <a:off x="524111" y="2162418"/>
            <a:ext cx="2753114" cy="1299122"/>
            <a:chOff x="1128639" y="2083883"/>
            <a:chExt cx="2753114" cy="1299122"/>
          </a:xfrm>
        </p:grpSpPr>
        <p:sp>
          <p:nvSpPr>
            <p:cNvPr id="39"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p:cNvSpPr txBox="1"/>
            <p:nvPr/>
          </p:nvSpPr>
          <p:spPr>
            <a:xfrm>
              <a:off x="1128639" y="2083883"/>
              <a:ext cx="1828800" cy="338554"/>
            </a:xfrm>
            <a:prstGeom prst="rect">
              <a:avLst/>
            </a:prstGeom>
            <a:noFill/>
          </p:spPr>
          <p:txBody>
            <a:bodyPr wrap="square" rtlCol="0">
              <a:spAutoFit/>
            </a:bodyPr>
            <a:lstStyle/>
            <a:p>
              <a:r>
                <a:rPr lang="en-US" sz="1600" b="1" dirty="0">
                  <a:solidFill>
                    <a:srgbClr val="FE4A1E"/>
                  </a:solidFill>
                  <a:latin typeface="Candara" panose="020E0502030303020204" pitchFamily="34" charset="0"/>
                  <a:ea typeface="Roboto Light" panose="02000000000000000000" pitchFamily="2" charset="0"/>
                </a:rPr>
                <a:t>Bullet Title</a:t>
              </a:r>
              <a:endParaRPr lang="ru-RU" sz="1600" b="1" dirty="0">
                <a:solidFill>
                  <a:srgbClr val="FE4A1E"/>
                </a:solidFill>
                <a:latin typeface="Candara" panose="020E0502030303020204" pitchFamily="34" charset="0"/>
                <a:ea typeface="Roboto Light" panose="02000000000000000000" pitchFamily="2" charset="0"/>
              </a:endParaRPr>
            </a:p>
          </p:txBody>
        </p:sp>
      </p:grpSp>
      <p:sp>
        <p:nvSpPr>
          <p:cNvPr id="41" name="Freeform 364"/>
          <p:cNvSpPr>
            <a:spLocks noEditPoints="1"/>
          </p:cNvSpPr>
          <p:nvPr/>
        </p:nvSpPr>
        <p:spPr bwMode="auto">
          <a:xfrm>
            <a:off x="3789216" y="343279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81"/>
          <p:cNvSpPr>
            <a:spLocks noEditPoints="1"/>
          </p:cNvSpPr>
          <p:nvPr/>
        </p:nvSpPr>
        <p:spPr bwMode="auto">
          <a:xfrm>
            <a:off x="8194273" y="230233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776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anim calcmode="lin" valueType="num">
                                      <p:cBhvr>
                                        <p:cTn id="19" dur="500" fill="hold"/>
                                        <p:tgtEl>
                                          <p:spTgt spid="30"/>
                                        </p:tgtEl>
                                        <p:attrNameLst>
                                          <p:attrName>ppt_x</p:attrName>
                                        </p:attrNameLst>
                                      </p:cBhvr>
                                      <p:tavLst>
                                        <p:tav tm="0">
                                          <p:val>
                                            <p:fltVal val="0.5"/>
                                          </p:val>
                                        </p:tav>
                                        <p:tav tm="100000">
                                          <p:val>
                                            <p:strVal val="#ppt_x"/>
                                          </p:val>
                                        </p:tav>
                                      </p:tavLst>
                                    </p:anim>
                                    <p:anim calcmode="lin" valueType="num">
                                      <p:cBhvr>
                                        <p:cTn id="20" dur="500" fill="hold"/>
                                        <p:tgtEl>
                                          <p:spTgt spid="30"/>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p:cTn id="23" dur="500" fill="hold"/>
                                        <p:tgtEl>
                                          <p:spTgt spid="41"/>
                                        </p:tgtEl>
                                        <p:attrNameLst>
                                          <p:attrName>ppt_w</p:attrName>
                                        </p:attrNameLst>
                                      </p:cBhvr>
                                      <p:tavLst>
                                        <p:tav tm="0">
                                          <p:val>
                                            <p:fltVal val="0"/>
                                          </p:val>
                                        </p:tav>
                                        <p:tav tm="100000">
                                          <p:val>
                                            <p:strVal val="#ppt_w"/>
                                          </p:val>
                                        </p:tav>
                                      </p:tavLst>
                                    </p:anim>
                                    <p:anim calcmode="lin" valueType="num">
                                      <p:cBhvr>
                                        <p:cTn id="24" dur="500" fill="hold"/>
                                        <p:tgtEl>
                                          <p:spTgt spid="41"/>
                                        </p:tgtEl>
                                        <p:attrNameLst>
                                          <p:attrName>ppt_h</p:attrName>
                                        </p:attrNameLst>
                                      </p:cBhvr>
                                      <p:tavLst>
                                        <p:tav tm="0">
                                          <p:val>
                                            <p:fltVal val="0"/>
                                          </p:val>
                                        </p:tav>
                                        <p:tav tm="100000">
                                          <p:val>
                                            <p:strVal val="#ppt_h"/>
                                          </p:val>
                                        </p:tav>
                                      </p:tavLst>
                                    </p:anim>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fltVal val="0.5"/>
                                          </p:val>
                                        </p:tav>
                                        <p:tav tm="100000">
                                          <p:val>
                                            <p:strVal val="#ppt_x"/>
                                          </p:val>
                                        </p:tav>
                                      </p:tavLst>
                                    </p:anim>
                                    <p:anim calcmode="lin" valueType="num">
                                      <p:cBhvr>
                                        <p:cTn id="27" dur="500" fill="hold"/>
                                        <p:tgtEl>
                                          <p:spTgt spid="41"/>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18" presetClass="entr" presetSubtype="6"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strips(downRight)">
                                      <p:cBhvr>
                                        <p:cTn id="31" dur="500"/>
                                        <p:tgtEl>
                                          <p:spTgt spid="32"/>
                                        </p:tgtEl>
                                      </p:cBhvr>
                                    </p:animEffect>
                                  </p:childTnLst>
                                </p:cTn>
                              </p:par>
                            </p:childTnLst>
                          </p:cTn>
                        </p:par>
                        <p:par>
                          <p:cTn id="32" fill="hold">
                            <p:stCondLst>
                              <p:cond delay="2250"/>
                            </p:stCondLst>
                            <p:childTnLst>
                              <p:par>
                                <p:cTn id="33" presetID="37" presetClass="entr" presetSubtype="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900" decel="100000" fill="hold"/>
                                        <p:tgtEl>
                                          <p:spTgt spid="3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2" presetClass="entr" presetSubtype="1"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0-#ppt_h/2"/>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childTnLst>
                          </p:cTn>
                        </p:par>
                        <p:par>
                          <p:cTn id="59" fill="hold">
                            <p:stCondLst>
                              <p:cond delay="4250"/>
                            </p:stCondLst>
                            <p:childTnLst>
                              <p:par>
                                <p:cTn id="60" presetID="18" presetClass="entr" presetSubtype="12"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strips(downLeft)">
                                      <p:cBhvr>
                                        <p:cTn id="62" dur="500"/>
                                        <p:tgtEl>
                                          <p:spTgt spid="22"/>
                                        </p:tgtEl>
                                      </p:cBhvr>
                                    </p:animEffect>
                                  </p:childTnLst>
                                </p:cTn>
                              </p:par>
                            </p:childTnLst>
                          </p:cTn>
                        </p:par>
                        <p:par>
                          <p:cTn id="63" fill="hold">
                            <p:stCondLst>
                              <p:cond delay="4750"/>
                            </p:stCondLst>
                            <p:childTnLst>
                              <p:par>
                                <p:cTn id="64" presetID="37" presetClass="entr" presetSubtype="0"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900" decel="100000" fill="hold"/>
                                        <p:tgtEl>
                                          <p:spTgt spid="35"/>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1240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2017-01-19T23:58:16Z</dcterms:modified>
</cp:coreProperties>
</file>