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chemeClr val="bg1"/>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chemeClr val="bg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8813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2017-01-19T23:55:52Z</dcterms:modified>
</cp:coreProperties>
</file>