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2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5C9AD3"/>
                </a:solidFill>
                <a:latin typeface="Candara" panose="020E0502030303020204" pitchFamily="34" charset="0"/>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44546B"/>
                </a:solidFill>
                <a:latin typeface="Candara" panose="020E0502030303020204" pitchFamily="34" charset="0"/>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7A7A7A"/>
                </a:solidFill>
                <a:latin typeface="Candara" panose="020E0502030303020204" pitchFamily="34" charset="0"/>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FE4A1E"/>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5C9AD3"/>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44546B"/>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7A7A7A"/>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lumMod val="85000"/>
                  </a:schemeClr>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FE4A1E"/>
                </a:solidFill>
                <a:latin typeface="Candara" panose="020E0502030303020204" pitchFamily="34" charset="0"/>
              </a:rPr>
              <a:t>LOREM IPSUM</a:t>
            </a:r>
          </a:p>
        </p:txBody>
      </p:sp>
      <p:sp>
        <p:nvSpPr>
          <p:cNvPr id="9" name="Text Placeholder 8"/>
          <p:cNvSpPr>
            <a:spLocks noGrp="1"/>
          </p:cNvSpPr>
          <p:nvPr>
            <p:ph type="body" sz="half" idx="61"/>
          </p:nvPr>
        </p:nvSpPr>
        <p:spPr/>
        <p:txBody>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5" name="Picture 1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7630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2017-01-19T23:53:43Z</dcterms:modified>
</cp:coreProperties>
</file>