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93992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Up7">
    <p:spTree>
      <p:nvGrpSpPr>
        <p:cNvPr id="1" name=""/>
        <p:cNvGrpSpPr/>
        <p:nvPr/>
      </p:nvGrpSpPr>
      <p:grpSpPr>
        <a:xfrm>
          <a:off x="0" y="0"/>
          <a:ext cx="0" cy="0"/>
          <a:chOff x="0" y="0"/>
          <a:chExt cx="0" cy="0"/>
        </a:xfrm>
      </p:grpSpPr>
      <p:sp>
        <p:nvSpPr>
          <p:cNvPr id="46" name="Picture Placeholder 7"/>
          <p:cNvSpPr>
            <a:spLocks noGrp="1"/>
          </p:cNvSpPr>
          <p:nvPr>
            <p:ph type="pic" sz="quarter" idx="10" hasCustomPrompt="1"/>
          </p:nvPr>
        </p:nvSpPr>
        <p:spPr>
          <a:xfrm>
            <a:off x="8630708" y="1309918"/>
            <a:ext cx="2373771" cy="3180572"/>
          </a:xfrm>
          <a:prstGeom prst="rect">
            <a:avLst/>
          </a:prstGeom>
          <a:solidFill>
            <a:schemeClr val="bg1">
              <a:lumMod val="95000"/>
            </a:schemeClr>
          </a:solidFill>
          <a:ln>
            <a:noFill/>
          </a:ln>
        </p:spPr>
        <p:txBody>
          <a:bodyPr bIns="457200" anchor="b"/>
          <a:lstStyle>
            <a:lvl1pPr algn="ctr">
              <a:buNone/>
              <a:defRPr sz="533">
                <a:solidFill>
                  <a:schemeClr val="tx1">
                    <a:lumMod val="50000"/>
                    <a:lumOff val="50000"/>
                  </a:schemeClr>
                </a:solidFill>
              </a:defRPr>
            </a:lvl1pPr>
          </a:lstStyle>
          <a:p>
            <a:r>
              <a:rPr lang="en-US" dirty="0"/>
              <a:t>Image Holder</a:t>
            </a:r>
          </a:p>
        </p:txBody>
      </p:sp>
      <p:sp>
        <p:nvSpPr>
          <p:cNvPr id="47" name="Picture Placeholder 7"/>
          <p:cNvSpPr>
            <a:spLocks noGrp="1"/>
          </p:cNvSpPr>
          <p:nvPr>
            <p:ph type="pic" sz="quarter" idx="15" hasCustomPrompt="1"/>
          </p:nvPr>
        </p:nvSpPr>
        <p:spPr>
          <a:xfrm>
            <a:off x="7884823" y="2732897"/>
            <a:ext cx="1049099" cy="1889903"/>
          </a:xfrm>
          <a:prstGeom prst="rect">
            <a:avLst/>
          </a:prstGeom>
          <a:solidFill>
            <a:schemeClr val="bg1">
              <a:lumMod val="95000"/>
            </a:schemeClr>
          </a:solidFill>
          <a:ln>
            <a:noFill/>
          </a:ln>
        </p:spPr>
        <p:txBody>
          <a:bodyPr bIns="457200" anchor="b"/>
          <a:lstStyle>
            <a:lvl1pPr algn="ctr">
              <a:buNone/>
              <a:defRPr sz="533">
                <a:solidFill>
                  <a:schemeClr val="tx1">
                    <a:lumMod val="50000"/>
                    <a:lumOff val="50000"/>
                  </a:schemeClr>
                </a:solidFill>
              </a:defRPr>
            </a:lvl1pPr>
          </a:lstStyle>
          <a:p>
            <a:r>
              <a:rPr lang="en-US" dirty="0"/>
              <a:t>Image Holder</a:t>
            </a:r>
          </a:p>
        </p:txBody>
      </p:sp>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97859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3" name="Group 72"/>
          <p:cNvGrpSpPr>
            <a:grpSpLocks noChangeAspect="1"/>
          </p:cNvGrpSpPr>
          <p:nvPr/>
        </p:nvGrpSpPr>
        <p:grpSpPr>
          <a:xfrm>
            <a:off x="7708028" y="877118"/>
            <a:ext cx="3200400" cy="4147887"/>
            <a:chOff x="2908630" y="1255684"/>
            <a:chExt cx="3326740" cy="4311630"/>
          </a:xfrm>
          <a:effectLst>
            <a:outerShdw blurRad="63500" sx="102000" sy="102000" algn="ctr" rotWithShape="0">
              <a:prstClr val="black">
                <a:alpha val="40000"/>
              </a:prstClr>
            </a:outerShdw>
          </a:effectLst>
        </p:grpSpPr>
        <p:grpSp>
          <p:nvGrpSpPr>
            <p:cNvPr id="74" name="Group 66"/>
            <p:cNvGrpSpPr/>
            <p:nvPr/>
          </p:nvGrpSpPr>
          <p:grpSpPr>
            <a:xfrm>
              <a:off x="2908630" y="1255684"/>
              <a:ext cx="3326740" cy="4311630"/>
              <a:chOff x="1208088" y="2017712"/>
              <a:chExt cx="1206500" cy="1563688"/>
            </a:xfrm>
          </p:grpSpPr>
          <p:sp>
            <p:nvSpPr>
              <p:cNvPr id="76" name="Rectangle 6"/>
              <p:cNvSpPr>
                <a:spLocks noChangeArrowheads="1"/>
              </p:cNvSpPr>
              <p:nvPr/>
            </p:nvSpPr>
            <p:spPr bwMode="auto">
              <a:xfrm>
                <a:off x="1319213" y="2152650"/>
                <a:ext cx="969963" cy="1296988"/>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Rectangle 7"/>
              <p:cNvSpPr>
                <a:spLocks noChangeArrowheads="1"/>
              </p:cNvSpPr>
              <p:nvPr/>
            </p:nvSpPr>
            <p:spPr bwMode="auto">
              <a:xfrm>
                <a:off x="1319213" y="2152650"/>
                <a:ext cx="969963" cy="1296988"/>
              </a:xfrm>
              <a:prstGeom prst="rect">
                <a:avLst/>
              </a:prstGeom>
              <a:no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8"/>
              <p:cNvSpPr>
                <a:spLocks noEditPoints="1"/>
              </p:cNvSpPr>
              <p:nvPr/>
            </p:nvSpPr>
            <p:spPr bwMode="auto">
              <a:xfrm>
                <a:off x="1208088" y="2017712"/>
                <a:ext cx="1206500" cy="1563688"/>
              </a:xfrm>
              <a:custGeom>
                <a:avLst/>
                <a:gdLst/>
                <a:ahLst/>
                <a:cxnLst>
                  <a:cxn ang="0">
                    <a:pos x="666" y="35"/>
                  </a:cxn>
                  <a:cxn ang="0">
                    <a:pos x="631" y="0"/>
                  </a:cxn>
                  <a:cxn ang="0">
                    <a:pos x="34" y="0"/>
                  </a:cxn>
                  <a:cxn ang="0">
                    <a:pos x="0" y="35"/>
                  </a:cxn>
                  <a:cxn ang="0">
                    <a:pos x="0" y="829"/>
                  </a:cxn>
                  <a:cxn ang="0">
                    <a:pos x="34" y="864"/>
                  </a:cxn>
                  <a:cxn ang="0">
                    <a:pos x="631" y="864"/>
                  </a:cxn>
                  <a:cxn ang="0">
                    <a:pos x="666" y="829"/>
                  </a:cxn>
                  <a:cxn ang="0">
                    <a:pos x="666" y="35"/>
                  </a:cxn>
                  <a:cxn ang="0">
                    <a:pos x="597" y="791"/>
                  </a:cxn>
                  <a:cxn ang="0">
                    <a:pos x="66" y="791"/>
                  </a:cxn>
                  <a:cxn ang="0">
                    <a:pos x="66" y="76"/>
                  </a:cxn>
                  <a:cxn ang="0">
                    <a:pos x="597" y="76"/>
                  </a:cxn>
                  <a:cxn ang="0">
                    <a:pos x="597" y="791"/>
                  </a:cxn>
                </a:cxnLst>
                <a:rect l="0" t="0" r="r" b="b"/>
                <a:pathLst>
                  <a:path w="666" h="864">
                    <a:moveTo>
                      <a:pt x="666" y="35"/>
                    </a:moveTo>
                    <a:cubicBezTo>
                      <a:pt x="666" y="16"/>
                      <a:pt x="650" y="0"/>
                      <a:pt x="631" y="0"/>
                    </a:cubicBezTo>
                    <a:cubicBezTo>
                      <a:pt x="34" y="0"/>
                      <a:pt x="34" y="0"/>
                      <a:pt x="34" y="0"/>
                    </a:cubicBezTo>
                    <a:cubicBezTo>
                      <a:pt x="15" y="0"/>
                      <a:pt x="0" y="16"/>
                      <a:pt x="0" y="35"/>
                    </a:cubicBezTo>
                    <a:cubicBezTo>
                      <a:pt x="0" y="829"/>
                      <a:pt x="0" y="829"/>
                      <a:pt x="0" y="829"/>
                    </a:cubicBezTo>
                    <a:cubicBezTo>
                      <a:pt x="0" y="849"/>
                      <a:pt x="15" y="864"/>
                      <a:pt x="34" y="864"/>
                    </a:cubicBezTo>
                    <a:cubicBezTo>
                      <a:pt x="631" y="864"/>
                      <a:pt x="631" y="864"/>
                      <a:pt x="631" y="864"/>
                    </a:cubicBezTo>
                    <a:cubicBezTo>
                      <a:pt x="650" y="864"/>
                      <a:pt x="666" y="849"/>
                      <a:pt x="666" y="829"/>
                    </a:cubicBezTo>
                    <a:cubicBezTo>
                      <a:pt x="666" y="35"/>
                      <a:pt x="666" y="35"/>
                      <a:pt x="666" y="35"/>
                    </a:cubicBezTo>
                    <a:moveTo>
                      <a:pt x="597" y="791"/>
                    </a:moveTo>
                    <a:cubicBezTo>
                      <a:pt x="66" y="791"/>
                      <a:pt x="66" y="791"/>
                      <a:pt x="66" y="791"/>
                    </a:cubicBezTo>
                    <a:cubicBezTo>
                      <a:pt x="66" y="76"/>
                      <a:pt x="66" y="76"/>
                      <a:pt x="66" y="76"/>
                    </a:cubicBezTo>
                    <a:cubicBezTo>
                      <a:pt x="597" y="76"/>
                      <a:pt x="597" y="76"/>
                      <a:pt x="597" y="76"/>
                    </a:cubicBezTo>
                    <a:cubicBezTo>
                      <a:pt x="597" y="791"/>
                      <a:pt x="597" y="791"/>
                      <a:pt x="597" y="791"/>
                    </a:cubicBezTo>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sp>
          <p:nvSpPr>
            <p:cNvPr id="75" name="Oval 74"/>
            <p:cNvSpPr/>
            <p:nvPr/>
          </p:nvSpPr>
          <p:spPr>
            <a:xfrm>
              <a:off x="4471627" y="1357124"/>
              <a:ext cx="200746" cy="20074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pic>
        <p:nvPicPr>
          <p:cNvPr id="6" name="Picture Placeholder 5"/>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12700" r="12700"/>
          <a:stretch>
            <a:fillRect/>
          </a:stretch>
        </p:blipFill>
        <p:spPr>
          <a:xfrm>
            <a:off x="8007399" y="1248070"/>
            <a:ext cx="2593304" cy="3474720"/>
          </a:xfrm>
        </p:spPr>
      </p:pic>
      <p:grpSp>
        <p:nvGrpSpPr>
          <p:cNvPr id="79" name="Group 29"/>
          <p:cNvGrpSpPr>
            <a:grpSpLocks noChangeAspect="1"/>
          </p:cNvGrpSpPr>
          <p:nvPr/>
        </p:nvGrpSpPr>
        <p:grpSpPr>
          <a:xfrm>
            <a:off x="6447263" y="1794048"/>
            <a:ext cx="1428000" cy="3017520"/>
            <a:chOff x="3189614" y="1562392"/>
            <a:chExt cx="1474916" cy="3116662"/>
          </a:xfrm>
          <a:effectLst/>
        </p:grpSpPr>
        <p:sp>
          <p:nvSpPr>
            <p:cNvPr id="80" name="Freeform 79"/>
            <p:cNvSpPr/>
            <p:nvPr/>
          </p:nvSpPr>
          <p:spPr>
            <a:xfrm>
              <a:off x="3205386" y="1579715"/>
              <a:ext cx="1459144" cy="3099339"/>
            </a:xfrm>
            <a:custGeom>
              <a:avLst/>
              <a:gdLst>
                <a:gd name="connsiteX0" fmla="*/ 0 w 1459144"/>
                <a:gd name="connsiteY0" fmla="*/ 176060 h 3099339"/>
                <a:gd name="connsiteX1" fmla="*/ 51567 w 1459144"/>
                <a:gd name="connsiteY1" fmla="*/ 51567 h 3099339"/>
                <a:gd name="connsiteX2" fmla="*/ 176060 w 1459144"/>
                <a:gd name="connsiteY2" fmla="*/ 0 h 3099339"/>
                <a:gd name="connsiteX3" fmla="*/ 1283084 w 1459144"/>
                <a:gd name="connsiteY3" fmla="*/ 0 h 3099339"/>
                <a:gd name="connsiteX4" fmla="*/ 1407577 w 1459144"/>
                <a:gd name="connsiteY4" fmla="*/ 51567 h 3099339"/>
                <a:gd name="connsiteX5" fmla="*/ 1459144 w 1459144"/>
                <a:gd name="connsiteY5" fmla="*/ 176060 h 3099339"/>
                <a:gd name="connsiteX6" fmla="*/ 1459144 w 1459144"/>
                <a:gd name="connsiteY6" fmla="*/ 2923279 h 3099339"/>
                <a:gd name="connsiteX7" fmla="*/ 1407577 w 1459144"/>
                <a:gd name="connsiteY7" fmla="*/ 3047772 h 3099339"/>
                <a:gd name="connsiteX8" fmla="*/ 1283084 w 1459144"/>
                <a:gd name="connsiteY8" fmla="*/ 3099339 h 3099339"/>
                <a:gd name="connsiteX9" fmla="*/ 176060 w 1459144"/>
                <a:gd name="connsiteY9" fmla="*/ 3099339 h 3099339"/>
                <a:gd name="connsiteX10" fmla="*/ 51567 w 1459144"/>
                <a:gd name="connsiteY10" fmla="*/ 3047772 h 3099339"/>
                <a:gd name="connsiteX11" fmla="*/ 0 w 1459144"/>
                <a:gd name="connsiteY11" fmla="*/ 2923279 h 3099339"/>
                <a:gd name="connsiteX12" fmla="*/ 0 w 1459144"/>
                <a:gd name="connsiteY12" fmla="*/ 176060 h 3099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9144" h="3099339">
                  <a:moveTo>
                    <a:pt x="0" y="176060"/>
                  </a:moveTo>
                  <a:cubicBezTo>
                    <a:pt x="0" y="129366"/>
                    <a:pt x="18549" y="84584"/>
                    <a:pt x="51567" y="51567"/>
                  </a:cubicBezTo>
                  <a:cubicBezTo>
                    <a:pt x="84585" y="18549"/>
                    <a:pt x="129366" y="0"/>
                    <a:pt x="176060" y="0"/>
                  </a:cubicBezTo>
                  <a:lnTo>
                    <a:pt x="1283084" y="0"/>
                  </a:lnTo>
                  <a:cubicBezTo>
                    <a:pt x="1329778" y="0"/>
                    <a:pt x="1374560" y="18549"/>
                    <a:pt x="1407577" y="51567"/>
                  </a:cubicBezTo>
                  <a:cubicBezTo>
                    <a:pt x="1440595" y="84585"/>
                    <a:pt x="1459144" y="129366"/>
                    <a:pt x="1459144" y="176060"/>
                  </a:cubicBezTo>
                  <a:lnTo>
                    <a:pt x="1459144" y="2923279"/>
                  </a:lnTo>
                  <a:cubicBezTo>
                    <a:pt x="1459144" y="2969973"/>
                    <a:pt x="1440595" y="3014755"/>
                    <a:pt x="1407577" y="3047772"/>
                  </a:cubicBezTo>
                  <a:cubicBezTo>
                    <a:pt x="1374559" y="3080790"/>
                    <a:pt x="1329778" y="3099339"/>
                    <a:pt x="1283084" y="3099339"/>
                  </a:cubicBezTo>
                  <a:lnTo>
                    <a:pt x="176060" y="3099339"/>
                  </a:lnTo>
                  <a:cubicBezTo>
                    <a:pt x="129366" y="3099339"/>
                    <a:pt x="84584" y="3080790"/>
                    <a:pt x="51567" y="3047772"/>
                  </a:cubicBezTo>
                  <a:cubicBezTo>
                    <a:pt x="18549" y="3014754"/>
                    <a:pt x="0" y="2969973"/>
                    <a:pt x="0" y="2923279"/>
                  </a:cubicBezTo>
                  <a:lnTo>
                    <a:pt x="0" y="17606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1" name="Group 20"/>
            <p:cNvGrpSpPr/>
            <p:nvPr/>
          </p:nvGrpSpPr>
          <p:grpSpPr>
            <a:xfrm>
              <a:off x="3189614" y="1991493"/>
              <a:ext cx="23662" cy="645898"/>
              <a:chOff x="3392428" y="1951545"/>
              <a:chExt cx="27432" cy="735419"/>
            </a:xfrm>
          </p:grpSpPr>
          <p:sp>
            <p:nvSpPr>
              <p:cNvPr id="87" name="Rectangle 86"/>
              <p:cNvSpPr/>
              <p:nvPr/>
            </p:nvSpPr>
            <p:spPr>
              <a:xfrm>
                <a:off x="3392428" y="1951545"/>
                <a:ext cx="18288" cy="172821"/>
              </a:xfrm>
              <a:prstGeom prst="rect">
                <a:avLst/>
              </a:pr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8" name="Rectangle 87"/>
              <p:cNvSpPr/>
              <p:nvPr/>
            </p:nvSpPr>
            <p:spPr>
              <a:xfrm>
                <a:off x="3401572" y="2289545"/>
                <a:ext cx="18288" cy="118872"/>
              </a:xfrm>
              <a:prstGeom prst="rect">
                <a:avLst/>
              </a:pr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9" name="Rectangle 88"/>
              <p:cNvSpPr/>
              <p:nvPr/>
            </p:nvSpPr>
            <p:spPr>
              <a:xfrm>
                <a:off x="3401572" y="2568092"/>
                <a:ext cx="18288" cy="118872"/>
              </a:xfrm>
              <a:prstGeom prst="rect">
                <a:avLst/>
              </a:pr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82" name="Freeform 81"/>
            <p:cNvSpPr/>
            <p:nvPr/>
          </p:nvSpPr>
          <p:spPr>
            <a:xfrm>
              <a:off x="3806686" y="4332856"/>
              <a:ext cx="256543" cy="261216"/>
            </a:xfrm>
            <a:custGeom>
              <a:avLst/>
              <a:gdLst>
                <a:gd name="connsiteX0" fmla="*/ 0 w 256543"/>
                <a:gd name="connsiteY0" fmla="*/ 130608 h 261216"/>
                <a:gd name="connsiteX1" fmla="*/ 36755 w 256543"/>
                <a:gd name="connsiteY1" fmla="*/ 39091 h 261216"/>
                <a:gd name="connsiteX2" fmla="*/ 128272 w 256543"/>
                <a:gd name="connsiteY2" fmla="*/ 0 h 261216"/>
                <a:gd name="connsiteX3" fmla="*/ 219789 w 256543"/>
                <a:gd name="connsiteY3" fmla="*/ 39091 h 261216"/>
                <a:gd name="connsiteX4" fmla="*/ 256544 w 256543"/>
                <a:gd name="connsiteY4" fmla="*/ 130608 h 261216"/>
                <a:gd name="connsiteX5" fmla="*/ 219789 w 256543"/>
                <a:gd name="connsiteY5" fmla="*/ 222125 h 261216"/>
                <a:gd name="connsiteX6" fmla="*/ 128272 w 256543"/>
                <a:gd name="connsiteY6" fmla="*/ 261216 h 261216"/>
                <a:gd name="connsiteX7" fmla="*/ 36755 w 256543"/>
                <a:gd name="connsiteY7" fmla="*/ 222125 h 261216"/>
                <a:gd name="connsiteX8" fmla="*/ 0 w 256543"/>
                <a:gd name="connsiteY8" fmla="*/ 130608 h 26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543" h="261216">
                  <a:moveTo>
                    <a:pt x="0" y="130608"/>
                  </a:moveTo>
                  <a:cubicBezTo>
                    <a:pt x="0" y="96377"/>
                    <a:pt x="13199" y="63514"/>
                    <a:pt x="36755" y="39091"/>
                  </a:cubicBezTo>
                  <a:cubicBezTo>
                    <a:pt x="60874" y="14086"/>
                    <a:pt x="93851" y="0"/>
                    <a:pt x="128272" y="0"/>
                  </a:cubicBezTo>
                  <a:cubicBezTo>
                    <a:pt x="162693" y="0"/>
                    <a:pt x="195670" y="14086"/>
                    <a:pt x="219789" y="39091"/>
                  </a:cubicBezTo>
                  <a:cubicBezTo>
                    <a:pt x="243346" y="63514"/>
                    <a:pt x="256544" y="96377"/>
                    <a:pt x="256544" y="130608"/>
                  </a:cubicBezTo>
                  <a:cubicBezTo>
                    <a:pt x="256544" y="164839"/>
                    <a:pt x="243345" y="197702"/>
                    <a:pt x="219789" y="222125"/>
                  </a:cubicBezTo>
                  <a:cubicBezTo>
                    <a:pt x="195670" y="247130"/>
                    <a:pt x="162693" y="261216"/>
                    <a:pt x="128272" y="261216"/>
                  </a:cubicBezTo>
                  <a:cubicBezTo>
                    <a:pt x="93851" y="261216"/>
                    <a:pt x="60874" y="247130"/>
                    <a:pt x="36755" y="222125"/>
                  </a:cubicBezTo>
                  <a:cubicBezTo>
                    <a:pt x="13198" y="197702"/>
                    <a:pt x="0" y="164839"/>
                    <a:pt x="0" y="130608"/>
                  </a:cubicBezTo>
                  <a:close/>
                </a:path>
              </a:pathLst>
            </a:cu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3" name="Freeform 82"/>
            <p:cNvSpPr/>
            <p:nvPr/>
          </p:nvSpPr>
          <p:spPr>
            <a:xfrm>
              <a:off x="3306742" y="1997538"/>
              <a:ext cx="1256433" cy="2276759"/>
            </a:xfrm>
            <a:custGeom>
              <a:avLst/>
              <a:gdLst>
                <a:gd name="connsiteX0" fmla="*/ 0 w 1256433"/>
                <a:gd name="connsiteY0" fmla="*/ 0 h 2276759"/>
                <a:gd name="connsiteX1" fmla="*/ 1256433 w 1256433"/>
                <a:gd name="connsiteY1" fmla="*/ 0 h 2276759"/>
                <a:gd name="connsiteX2" fmla="*/ 1256433 w 1256433"/>
                <a:gd name="connsiteY2" fmla="*/ 2276759 h 2276759"/>
                <a:gd name="connsiteX3" fmla="*/ 0 w 1256433"/>
                <a:gd name="connsiteY3" fmla="*/ 2276759 h 2276759"/>
                <a:gd name="connsiteX4" fmla="*/ 0 w 1256433"/>
                <a:gd name="connsiteY4" fmla="*/ 0 h 2276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433" h="2276759">
                  <a:moveTo>
                    <a:pt x="0" y="0"/>
                  </a:moveTo>
                  <a:lnTo>
                    <a:pt x="1256433" y="0"/>
                  </a:lnTo>
                  <a:lnTo>
                    <a:pt x="1256433" y="2276759"/>
                  </a:lnTo>
                  <a:lnTo>
                    <a:pt x="0" y="2276759"/>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Freeform 83"/>
            <p:cNvSpPr/>
            <p:nvPr/>
          </p:nvSpPr>
          <p:spPr>
            <a:xfrm>
              <a:off x="3796931" y="1824436"/>
              <a:ext cx="276054" cy="32124"/>
            </a:xfrm>
            <a:custGeom>
              <a:avLst/>
              <a:gdLst>
                <a:gd name="connsiteX0" fmla="*/ 0 w 276054"/>
                <a:gd name="connsiteY0" fmla="*/ 16062 h 32124"/>
                <a:gd name="connsiteX1" fmla="*/ 4704 w 276054"/>
                <a:gd name="connsiteY1" fmla="*/ 4704 h 32124"/>
                <a:gd name="connsiteX2" fmla="*/ 16062 w 276054"/>
                <a:gd name="connsiteY2" fmla="*/ 0 h 32124"/>
                <a:gd name="connsiteX3" fmla="*/ 259992 w 276054"/>
                <a:gd name="connsiteY3" fmla="*/ 0 h 32124"/>
                <a:gd name="connsiteX4" fmla="*/ 271350 w 276054"/>
                <a:gd name="connsiteY4" fmla="*/ 4704 h 32124"/>
                <a:gd name="connsiteX5" fmla="*/ 276054 w 276054"/>
                <a:gd name="connsiteY5" fmla="*/ 16062 h 32124"/>
                <a:gd name="connsiteX6" fmla="*/ 276054 w 276054"/>
                <a:gd name="connsiteY6" fmla="*/ 16062 h 32124"/>
                <a:gd name="connsiteX7" fmla="*/ 271350 w 276054"/>
                <a:gd name="connsiteY7" fmla="*/ 27420 h 32124"/>
                <a:gd name="connsiteX8" fmla="*/ 259992 w 276054"/>
                <a:gd name="connsiteY8" fmla="*/ 32124 h 32124"/>
                <a:gd name="connsiteX9" fmla="*/ 16062 w 276054"/>
                <a:gd name="connsiteY9" fmla="*/ 32124 h 32124"/>
                <a:gd name="connsiteX10" fmla="*/ 4704 w 276054"/>
                <a:gd name="connsiteY10" fmla="*/ 27420 h 32124"/>
                <a:gd name="connsiteX11" fmla="*/ 0 w 276054"/>
                <a:gd name="connsiteY11" fmla="*/ 16062 h 3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054" h="32124">
                  <a:moveTo>
                    <a:pt x="0" y="16062"/>
                  </a:moveTo>
                  <a:cubicBezTo>
                    <a:pt x="0" y="11802"/>
                    <a:pt x="1692" y="7717"/>
                    <a:pt x="4704" y="4704"/>
                  </a:cubicBezTo>
                  <a:cubicBezTo>
                    <a:pt x="7716" y="1692"/>
                    <a:pt x="11802" y="0"/>
                    <a:pt x="16062" y="0"/>
                  </a:cubicBezTo>
                  <a:lnTo>
                    <a:pt x="259992" y="0"/>
                  </a:lnTo>
                  <a:cubicBezTo>
                    <a:pt x="264252" y="0"/>
                    <a:pt x="268337" y="1692"/>
                    <a:pt x="271350" y="4704"/>
                  </a:cubicBezTo>
                  <a:cubicBezTo>
                    <a:pt x="274362" y="7716"/>
                    <a:pt x="276054" y="11802"/>
                    <a:pt x="276054" y="16062"/>
                  </a:cubicBezTo>
                  <a:lnTo>
                    <a:pt x="276054" y="16062"/>
                  </a:lnTo>
                  <a:cubicBezTo>
                    <a:pt x="276054" y="20322"/>
                    <a:pt x="274362" y="24407"/>
                    <a:pt x="271350" y="27420"/>
                  </a:cubicBezTo>
                  <a:cubicBezTo>
                    <a:pt x="268338" y="30432"/>
                    <a:pt x="264252" y="32124"/>
                    <a:pt x="259992" y="32124"/>
                  </a:cubicBezTo>
                  <a:lnTo>
                    <a:pt x="16062" y="32124"/>
                  </a:lnTo>
                  <a:cubicBezTo>
                    <a:pt x="11802" y="32124"/>
                    <a:pt x="7717" y="30432"/>
                    <a:pt x="4704" y="27420"/>
                  </a:cubicBezTo>
                  <a:cubicBezTo>
                    <a:pt x="1692" y="24408"/>
                    <a:pt x="0" y="20322"/>
                    <a:pt x="0" y="16062"/>
                  </a:cubicBezTo>
                  <a:close/>
                </a:path>
              </a:pathLst>
            </a:cu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Freeform 84"/>
            <p:cNvSpPr/>
            <p:nvPr/>
          </p:nvSpPr>
          <p:spPr>
            <a:xfrm>
              <a:off x="3911556" y="1704426"/>
              <a:ext cx="46804" cy="47657"/>
            </a:xfrm>
            <a:custGeom>
              <a:avLst/>
              <a:gdLst>
                <a:gd name="connsiteX0" fmla="*/ 0 w 46804"/>
                <a:gd name="connsiteY0" fmla="*/ 23829 h 47657"/>
                <a:gd name="connsiteX1" fmla="*/ 6705 w 46804"/>
                <a:gd name="connsiteY1" fmla="*/ 7132 h 47657"/>
                <a:gd name="connsiteX2" fmla="*/ 23402 w 46804"/>
                <a:gd name="connsiteY2" fmla="*/ 0 h 47657"/>
                <a:gd name="connsiteX3" fmla="*/ 40099 w 46804"/>
                <a:gd name="connsiteY3" fmla="*/ 7132 h 47657"/>
                <a:gd name="connsiteX4" fmla="*/ 46804 w 46804"/>
                <a:gd name="connsiteY4" fmla="*/ 23829 h 47657"/>
                <a:gd name="connsiteX5" fmla="*/ 40099 w 46804"/>
                <a:gd name="connsiteY5" fmla="*/ 40526 h 47657"/>
                <a:gd name="connsiteX6" fmla="*/ 23402 w 46804"/>
                <a:gd name="connsiteY6" fmla="*/ 47658 h 47657"/>
                <a:gd name="connsiteX7" fmla="*/ 6705 w 46804"/>
                <a:gd name="connsiteY7" fmla="*/ 40526 h 47657"/>
                <a:gd name="connsiteX8" fmla="*/ 0 w 46804"/>
                <a:gd name="connsiteY8" fmla="*/ 23829 h 4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804" h="47657">
                  <a:moveTo>
                    <a:pt x="0" y="23829"/>
                  </a:moveTo>
                  <a:cubicBezTo>
                    <a:pt x="0" y="17584"/>
                    <a:pt x="2408" y="11588"/>
                    <a:pt x="6705" y="7132"/>
                  </a:cubicBezTo>
                  <a:cubicBezTo>
                    <a:pt x="11105" y="2570"/>
                    <a:pt x="17122" y="0"/>
                    <a:pt x="23402" y="0"/>
                  </a:cubicBezTo>
                  <a:cubicBezTo>
                    <a:pt x="29682" y="0"/>
                    <a:pt x="35698" y="2570"/>
                    <a:pt x="40099" y="7132"/>
                  </a:cubicBezTo>
                  <a:cubicBezTo>
                    <a:pt x="44397" y="11588"/>
                    <a:pt x="46804" y="17583"/>
                    <a:pt x="46804" y="23829"/>
                  </a:cubicBezTo>
                  <a:cubicBezTo>
                    <a:pt x="46804" y="30074"/>
                    <a:pt x="44396" y="36070"/>
                    <a:pt x="40099" y="40526"/>
                  </a:cubicBezTo>
                  <a:cubicBezTo>
                    <a:pt x="35699" y="45088"/>
                    <a:pt x="29682" y="47658"/>
                    <a:pt x="23402" y="47658"/>
                  </a:cubicBezTo>
                  <a:cubicBezTo>
                    <a:pt x="17122" y="47658"/>
                    <a:pt x="11106" y="45088"/>
                    <a:pt x="6705" y="40526"/>
                  </a:cubicBezTo>
                  <a:cubicBezTo>
                    <a:pt x="2407" y="36070"/>
                    <a:pt x="0" y="30075"/>
                    <a:pt x="0" y="23829"/>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6" name="Freeform 85"/>
            <p:cNvSpPr/>
            <p:nvPr/>
          </p:nvSpPr>
          <p:spPr>
            <a:xfrm>
              <a:off x="4293042" y="1562392"/>
              <a:ext cx="198758" cy="40154"/>
            </a:xfrm>
            <a:custGeom>
              <a:avLst/>
              <a:gdLst>
                <a:gd name="connsiteX0" fmla="*/ 0 w 198758"/>
                <a:gd name="connsiteY0" fmla="*/ 0 h 40154"/>
                <a:gd name="connsiteX1" fmla="*/ 198758 w 198758"/>
                <a:gd name="connsiteY1" fmla="*/ 0 h 40154"/>
                <a:gd name="connsiteX2" fmla="*/ 198758 w 198758"/>
                <a:gd name="connsiteY2" fmla="*/ 40154 h 40154"/>
                <a:gd name="connsiteX3" fmla="*/ 0 w 198758"/>
                <a:gd name="connsiteY3" fmla="*/ 40154 h 40154"/>
                <a:gd name="connsiteX4" fmla="*/ 0 w 198758"/>
                <a:gd name="connsiteY4" fmla="*/ 0 h 40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758" h="40154">
                  <a:moveTo>
                    <a:pt x="0" y="0"/>
                  </a:moveTo>
                  <a:lnTo>
                    <a:pt x="198758" y="0"/>
                  </a:lnTo>
                  <a:lnTo>
                    <a:pt x="198758" y="40154"/>
                  </a:lnTo>
                  <a:lnTo>
                    <a:pt x="0" y="40154"/>
                  </a:lnTo>
                  <a:lnTo>
                    <a:pt x="0" y="0"/>
                  </a:lnTo>
                  <a:close/>
                </a:path>
              </a:pathLst>
            </a:cu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pic>
        <p:nvPicPr>
          <p:cNvPr id="7" name="Picture Placeholder 6"/>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l="3712" r="3712"/>
          <a:stretch>
            <a:fillRect/>
          </a:stretch>
        </p:blipFill>
        <p:spPr>
          <a:xfrm>
            <a:off x="6534409" y="2151558"/>
            <a:ext cx="1268975" cy="2286000"/>
          </a:xfrm>
        </p:spPr>
      </p:pic>
      <p:sp>
        <p:nvSpPr>
          <p:cNvPr id="57" name="Rectangular Callout 56"/>
          <p:cNvSpPr>
            <a:spLocks noChangeAspect="1"/>
          </p:cNvSpPr>
          <p:nvPr/>
        </p:nvSpPr>
        <p:spPr>
          <a:xfrm flipH="1">
            <a:off x="719347" y="5277007"/>
            <a:ext cx="772051" cy="749947"/>
          </a:xfrm>
          <a:prstGeom prst="wedgeRectCallou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600" dirty="0">
                <a:solidFill>
                  <a:schemeClr val="bg1"/>
                </a:solidFill>
                <a:latin typeface="Lato"/>
              </a:rPr>
              <a:t>01</a:t>
            </a:r>
          </a:p>
        </p:txBody>
      </p:sp>
      <p:sp>
        <p:nvSpPr>
          <p:cNvPr id="60" name="Rectangular Callout 59"/>
          <p:cNvSpPr>
            <a:spLocks noChangeAspect="1"/>
          </p:cNvSpPr>
          <p:nvPr/>
        </p:nvSpPr>
        <p:spPr>
          <a:xfrm flipH="1">
            <a:off x="4483004" y="5277006"/>
            <a:ext cx="772051" cy="749949"/>
          </a:xfrm>
          <a:prstGeom prst="wedgeRectCallou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Lato"/>
              </a:rPr>
              <a:t>02</a:t>
            </a:r>
          </a:p>
        </p:txBody>
      </p:sp>
      <p:sp>
        <p:nvSpPr>
          <p:cNvPr id="63" name="Rectangular Callout 62"/>
          <p:cNvSpPr>
            <a:spLocks noChangeAspect="1"/>
          </p:cNvSpPr>
          <p:nvPr/>
        </p:nvSpPr>
        <p:spPr>
          <a:xfrm>
            <a:off x="8144441" y="5277006"/>
            <a:ext cx="772051" cy="749949"/>
          </a:xfrm>
          <a:prstGeom prst="wedgeRectCallo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bg1"/>
                </a:solidFill>
                <a:latin typeface="Lato"/>
              </a:rPr>
              <a:t>03</a:t>
            </a:r>
          </a:p>
        </p:txBody>
      </p:sp>
      <p:sp>
        <p:nvSpPr>
          <p:cNvPr id="52" name="Text Box 10"/>
          <p:cNvSpPr txBox="1">
            <a:spLocks noChangeArrowheads="1"/>
          </p:cNvSpPr>
          <p:nvPr/>
        </p:nvSpPr>
        <p:spPr bwMode="auto">
          <a:xfrm>
            <a:off x="1283661" y="159748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71" name="Group 70"/>
          <p:cNvGrpSpPr/>
          <p:nvPr/>
        </p:nvGrpSpPr>
        <p:grpSpPr>
          <a:xfrm>
            <a:off x="650884" y="1687793"/>
            <a:ext cx="548640" cy="548640"/>
            <a:chOff x="8093534" y="1164886"/>
            <a:chExt cx="548640" cy="548640"/>
          </a:xfrm>
        </p:grpSpPr>
        <p:sp>
          <p:nvSpPr>
            <p:cNvPr id="72" name="Oval 71"/>
            <p:cNvSpPr>
              <a:spLocks noChangeAspect="1"/>
            </p:cNvSpPr>
            <p:nvPr/>
          </p:nvSpPr>
          <p:spPr>
            <a:xfrm>
              <a:off x="8093534" y="1164886"/>
              <a:ext cx="548640" cy="548640"/>
            </a:xfrm>
            <a:prstGeom prst="ellipse">
              <a:avLst/>
            </a:prstGeom>
            <a:solidFill>
              <a:srgbClr val="FE4A1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91" name="Text Box 10"/>
          <p:cNvSpPr txBox="1">
            <a:spLocks noChangeArrowheads="1"/>
          </p:cNvSpPr>
          <p:nvPr/>
        </p:nvSpPr>
        <p:spPr bwMode="auto">
          <a:xfrm>
            <a:off x="1283661" y="238763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2" name="Group 91"/>
          <p:cNvGrpSpPr/>
          <p:nvPr/>
        </p:nvGrpSpPr>
        <p:grpSpPr>
          <a:xfrm>
            <a:off x="650884" y="2477942"/>
            <a:ext cx="548640" cy="548640"/>
            <a:chOff x="8093534" y="1164886"/>
            <a:chExt cx="548640" cy="548640"/>
          </a:xfrm>
        </p:grpSpPr>
        <p:sp>
          <p:nvSpPr>
            <p:cNvPr id="93" name="Oval 92"/>
            <p:cNvSpPr>
              <a:spLocks noChangeAspect="1"/>
            </p:cNvSpPr>
            <p:nvPr/>
          </p:nvSpPr>
          <p:spPr>
            <a:xfrm>
              <a:off x="8093534" y="1164886"/>
              <a:ext cx="548640" cy="548640"/>
            </a:xfrm>
            <a:prstGeom prst="ellipse">
              <a:avLst/>
            </a:prstGeom>
            <a:solidFill>
              <a:srgbClr val="5C9A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4"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95" name="Text Box 10"/>
          <p:cNvSpPr txBox="1">
            <a:spLocks noChangeArrowheads="1"/>
          </p:cNvSpPr>
          <p:nvPr/>
        </p:nvSpPr>
        <p:spPr bwMode="auto">
          <a:xfrm>
            <a:off x="1283661" y="317315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6" name="Group 95"/>
          <p:cNvGrpSpPr/>
          <p:nvPr/>
        </p:nvGrpSpPr>
        <p:grpSpPr>
          <a:xfrm>
            <a:off x="650884" y="3263462"/>
            <a:ext cx="548640" cy="548640"/>
            <a:chOff x="8093534" y="1164886"/>
            <a:chExt cx="548640" cy="548640"/>
          </a:xfrm>
        </p:grpSpPr>
        <p:sp>
          <p:nvSpPr>
            <p:cNvPr id="97" name="Oval 96"/>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99" name="Text Box 10"/>
          <p:cNvSpPr txBox="1">
            <a:spLocks noChangeArrowheads="1"/>
          </p:cNvSpPr>
          <p:nvPr/>
        </p:nvSpPr>
        <p:spPr bwMode="auto">
          <a:xfrm>
            <a:off x="1283661" y="396330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00" name="Group 99"/>
          <p:cNvGrpSpPr/>
          <p:nvPr/>
        </p:nvGrpSpPr>
        <p:grpSpPr>
          <a:xfrm>
            <a:off x="650884" y="4053611"/>
            <a:ext cx="548640" cy="548640"/>
            <a:chOff x="8093534" y="1164886"/>
            <a:chExt cx="548640" cy="548640"/>
          </a:xfrm>
        </p:grpSpPr>
        <p:sp>
          <p:nvSpPr>
            <p:cNvPr id="101" name="Oval 100"/>
            <p:cNvSpPr>
              <a:spLocks noChangeAspect="1"/>
            </p:cNvSpPr>
            <p:nvPr/>
          </p:nvSpPr>
          <p:spPr>
            <a:xfrm>
              <a:off x="8093534" y="1164886"/>
              <a:ext cx="548640" cy="548640"/>
            </a:xfrm>
            <a:prstGeom prst="ellipse">
              <a:avLst/>
            </a:prstGeom>
            <a:solidFill>
              <a:srgbClr val="7A7A7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02"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03" name="Text Box 10"/>
          <p:cNvSpPr txBox="1">
            <a:spLocks noChangeArrowheads="1"/>
          </p:cNvSpPr>
          <p:nvPr/>
        </p:nvSpPr>
        <p:spPr bwMode="auto">
          <a:xfrm>
            <a:off x="1603207" y="5277006"/>
            <a:ext cx="2678337"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lumMod val="50000"/>
                  </a:schemeClr>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104" name="Text Box 10"/>
          <p:cNvSpPr txBox="1">
            <a:spLocks noChangeArrowheads="1"/>
          </p:cNvSpPr>
          <p:nvPr/>
        </p:nvSpPr>
        <p:spPr bwMode="auto">
          <a:xfrm>
            <a:off x="5360579" y="5202626"/>
            <a:ext cx="2678337"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lumMod val="65000"/>
                  </a:schemeClr>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105" name="Text Box 10"/>
          <p:cNvSpPr txBox="1">
            <a:spLocks noChangeArrowheads="1"/>
          </p:cNvSpPr>
          <p:nvPr/>
        </p:nvSpPr>
        <p:spPr bwMode="auto">
          <a:xfrm>
            <a:off x="8982118" y="5202626"/>
            <a:ext cx="2678337"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lumMod val="75000"/>
                  </a:schemeClr>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106" name="TextBox 105"/>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pic>
        <p:nvPicPr>
          <p:cNvPr id="44" name="Picture 43">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45685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500"/>
                                        <p:tgtEl>
                                          <p:spTgt spid="106"/>
                                        </p:tgtEl>
                                      </p:cBhvr>
                                    </p:animEffect>
                                  </p:childTnLst>
                                </p:cTn>
                              </p:par>
                            </p:childTnLst>
                          </p:cTn>
                        </p:par>
                        <p:par>
                          <p:cTn id="8" fill="hold">
                            <p:stCondLst>
                              <p:cond delay="500"/>
                            </p:stCondLst>
                            <p:childTnLst>
                              <p:par>
                                <p:cTn id="9" presetID="2" presetClass="entr" presetSubtype="4" accel="50000" decel="50000" fill="hold" nodeType="afterEffect">
                                  <p:stCondLst>
                                    <p:cond delay="0"/>
                                  </p:stCondLst>
                                  <p:childTnLst>
                                    <p:set>
                                      <p:cBhvr>
                                        <p:cTn id="10" dur="1" fill="hold">
                                          <p:stCondLst>
                                            <p:cond delay="0"/>
                                          </p:stCondLst>
                                        </p:cTn>
                                        <p:tgtEl>
                                          <p:spTgt spid="73"/>
                                        </p:tgtEl>
                                        <p:attrNameLst>
                                          <p:attrName>style.visibility</p:attrName>
                                        </p:attrNameLst>
                                      </p:cBhvr>
                                      <p:to>
                                        <p:strVal val="visible"/>
                                      </p:to>
                                    </p:set>
                                    <p:anim calcmode="lin" valueType="num">
                                      <p:cBhvr additive="base">
                                        <p:cTn id="11" dur="500" fill="hold"/>
                                        <p:tgtEl>
                                          <p:spTgt spid="73"/>
                                        </p:tgtEl>
                                        <p:attrNameLst>
                                          <p:attrName>ppt_x</p:attrName>
                                        </p:attrNameLst>
                                      </p:cBhvr>
                                      <p:tavLst>
                                        <p:tav tm="0">
                                          <p:val>
                                            <p:strVal val="#ppt_x"/>
                                          </p:val>
                                        </p:tav>
                                        <p:tav tm="100000">
                                          <p:val>
                                            <p:strVal val="#ppt_x"/>
                                          </p:val>
                                        </p:tav>
                                      </p:tavLst>
                                    </p:anim>
                                    <p:anim calcmode="lin" valueType="num">
                                      <p:cBhvr additive="base">
                                        <p:cTn id="12" dur="500" fill="hold"/>
                                        <p:tgtEl>
                                          <p:spTgt spid="7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 fill="hold"/>
                                        <p:tgtEl>
                                          <p:spTgt spid="6"/>
                                        </p:tgtEl>
                                        <p:attrNameLst>
                                          <p:attrName>ppt_w</p:attrName>
                                        </p:attrNameLst>
                                      </p:cBhvr>
                                      <p:tavLst>
                                        <p:tav tm="0">
                                          <p:val>
                                            <p:fltVal val="0"/>
                                          </p:val>
                                        </p:tav>
                                        <p:tav tm="100000">
                                          <p:val>
                                            <p:strVal val="#ppt_w"/>
                                          </p:val>
                                        </p:tav>
                                      </p:tavLst>
                                    </p:anim>
                                    <p:anim calcmode="lin" valueType="num">
                                      <p:cBhvr>
                                        <p:cTn id="17" dur="500" fill="hold"/>
                                        <p:tgtEl>
                                          <p:spTgt spid="6"/>
                                        </p:tgtEl>
                                        <p:attrNameLst>
                                          <p:attrName>ppt_h</p:attrName>
                                        </p:attrNameLst>
                                      </p:cBhvr>
                                      <p:tavLst>
                                        <p:tav tm="0">
                                          <p:val>
                                            <p:fltVal val="0"/>
                                          </p:val>
                                        </p:tav>
                                        <p:tav tm="100000">
                                          <p:val>
                                            <p:strVal val="#ppt_h"/>
                                          </p:val>
                                        </p:tav>
                                      </p:tavLst>
                                    </p:anim>
                                    <p:animEffect transition="in" filter="fade">
                                      <p:cBhvr>
                                        <p:cTn id="18" dur="500"/>
                                        <p:tgtEl>
                                          <p:spTgt spid="6"/>
                                        </p:tgtEl>
                                      </p:cBhvr>
                                    </p:animEffect>
                                  </p:childTnLst>
                                </p:cTn>
                              </p:par>
                            </p:childTnLst>
                          </p:cTn>
                        </p:par>
                        <p:par>
                          <p:cTn id="19" fill="hold">
                            <p:stCondLst>
                              <p:cond delay="1500"/>
                            </p:stCondLst>
                            <p:childTnLst>
                              <p:par>
                                <p:cTn id="20" presetID="2" presetClass="entr" presetSubtype="4" accel="50000" decel="50000" fill="hold" nodeType="afterEffect">
                                  <p:stCondLst>
                                    <p:cond delay="0"/>
                                  </p:stCondLst>
                                  <p:childTnLst>
                                    <p:set>
                                      <p:cBhvr>
                                        <p:cTn id="21" dur="1" fill="hold">
                                          <p:stCondLst>
                                            <p:cond delay="0"/>
                                          </p:stCondLst>
                                        </p:cTn>
                                        <p:tgtEl>
                                          <p:spTgt spid="79"/>
                                        </p:tgtEl>
                                        <p:attrNameLst>
                                          <p:attrName>style.visibility</p:attrName>
                                        </p:attrNameLst>
                                      </p:cBhvr>
                                      <p:to>
                                        <p:strVal val="visible"/>
                                      </p:to>
                                    </p:set>
                                    <p:anim calcmode="lin" valueType="num">
                                      <p:cBhvr additive="base">
                                        <p:cTn id="22" dur="500" fill="hold"/>
                                        <p:tgtEl>
                                          <p:spTgt spid="79"/>
                                        </p:tgtEl>
                                        <p:attrNameLst>
                                          <p:attrName>ppt_x</p:attrName>
                                        </p:attrNameLst>
                                      </p:cBhvr>
                                      <p:tavLst>
                                        <p:tav tm="0">
                                          <p:val>
                                            <p:strVal val="#ppt_x"/>
                                          </p:val>
                                        </p:tav>
                                        <p:tav tm="100000">
                                          <p:val>
                                            <p:strVal val="#ppt_x"/>
                                          </p:val>
                                        </p:tav>
                                      </p:tavLst>
                                    </p:anim>
                                    <p:anim calcmode="lin" valueType="num">
                                      <p:cBhvr additive="base">
                                        <p:cTn id="23" dur="500" fill="hold"/>
                                        <p:tgtEl>
                                          <p:spTgt spid="79"/>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53" presetClass="entr" presetSubtype="16"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fltVal val="0"/>
                                          </p:val>
                                        </p:tav>
                                        <p:tav tm="100000">
                                          <p:val>
                                            <p:strVal val="#ppt_w"/>
                                          </p:val>
                                        </p:tav>
                                      </p:tavLst>
                                    </p:anim>
                                    <p:anim calcmode="lin" valueType="num">
                                      <p:cBhvr>
                                        <p:cTn id="28" dur="500" fill="hold"/>
                                        <p:tgtEl>
                                          <p:spTgt spid="7"/>
                                        </p:tgtEl>
                                        <p:attrNameLst>
                                          <p:attrName>ppt_h</p:attrName>
                                        </p:attrNameLst>
                                      </p:cBhvr>
                                      <p:tavLst>
                                        <p:tav tm="0">
                                          <p:val>
                                            <p:fltVal val="0"/>
                                          </p:val>
                                        </p:tav>
                                        <p:tav tm="100000">
                                          <p:val>
                                            <p:strVal val="#ppt_h"/>
                                          </p:val>
                                        </p:tav>
                                      </p:tavLst>
                                    </p:anim>
                                    <p:animEffect transition="in" filter="fade">
                                      <p:cBhvr>
                                        <p:cTn id="29" dur="500"/>
                                        <p:tgtEl>
                                          <p:spTgt spid="7"/>
                                        </p:tgtEl>
                                      </p:cBhvr>
                                    </p:animEffect>
                                  </p:childTnLst>
                                </p:cTn>
                              </p:par>
                            </p:childTnLst>
                          </p:cTn>
                        </p:par>
                        <p:par>
                          <p:cTn id="30" fill="hold">
                            <p:stCondLst>
                              <p:cond delay="2500"/>
                            </p:stCondLst>
                            <p:childTnLst>
                              <p:par>
                                <p:cTn id="31" presetID="2" presetClass="entr" presetSubtype="2" fill="hold" nodeType="afterEffect">
                                  <p:stCondLst>
                                    <p:cond delay="0"/>
                                  </p:stCondLst>
                                  <p:childTnLst>
                                    <p:set>
                                      <p:cBhvr>
                                        <p:cTn id="32" dur="1" fill="hold">
                                          <p:stCondLst>
                                            <p:cond delay="0"/>
                                          </p:stCondLst>
                                        </p:cTn>
                                        <p:tgtEl>
                                          <p:spTgt spid="71"/>
                                        </p:tgtEl>
                                        <p:attrNameLst>
                                          <p:attrName>style.visibility</p:attrName>
                                        </p:attrNameLst>
                                      </p:cBhvr>
                                      <p:to>
                                        <p:strVal val="visible"/>
                                      </p:to>
                                    </p:set>
                                    <p:anim calcmode="lin" valueType="num">
                                      <p:cBhvr additive="base">
                                        <p:cTn id="33" dur="500" fill="hold"/>
                                        <p:tgtEl>
                                          <p:spTgt spid="71"/>
                                        </p:tgtEl>
                                        <p:attrNameLst>
                                          <p:attrName>ppt_x</p:attrName>
                                        </p:attrNameLst>
                                      </p:cBhvr>
                                      <p:tavLst>
                                        <p:tav tm="0">
                                          <p:val>
                                            <p:strVal val="1+#ppt_w/2"/>
                                          </p:val>
                                        </p:tav>
                                        <p:tav tm="100000">
                                          <p:val>
                                            <p:strVal val="#ppt_x"/>
                                          </p:val>
                                        </p:tav>
                                      </p:tavLst>
                                    </p:anim>
                                    <p:anim calcmode="lin" valueType="num">
                                      <p:cBhvr additive="base">
                                        <p:cTn id="34" dur="500" fill="hold"/>
                                        <p:tgtEl>
                                          <p:spTgt spid="71"/>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2" presetClass="entr" presetSubtype="2" fill="hold" grpId="0" nodeType="afterEffect">
                                  <p:stCondLst>
                                    <p:cond delay="0"/>
                                  </p:stCondLst>
                                  <p:childTnLst>
                                    <p:set>
                                      <p:cBhvr>
                                        <p:cTn id="37" dur="1" fill="hold">
                                          <p:stCondLst>
                                            <p:cond delay="0"/>
                                          </p:stCondLst>
                                        </p:cTn>
                                        <p:tgtEl>
                                          <p:spTgt spid="52"/>
                                        </p:tgtEl>
                                        <p:attrNameLst>
                                          <p:attrName>style.visibility</p:attrName>
                                        </p:attrNameLst>
                                      </p:cBhvr>
                                      <p:to>
                                        <p:strVal val="visible"/>
                                      </p:to>
                                    </p:set>
                                    <p:anim calcmode="lin" valueType="num">
                                      <p:cBhvr additive="base">
                                        <p:cTn id="38" dur="500" fill="hold"/>
                                        <p:tgtEl>
                                          <p:spTgt spid="52"/>
                                        </p:tgtEl>
                                        <p:attrNameLst>
                                          <p:attrName>ppt_x</p:attrName>
                                        </p:attrNameLst>
                                      </p:cBhvr>
                                      <p:tavLst>
                                        <p:tav tm="0">
                                          <p:val>
                                            <p:strVal val="1+#ppt_w/2"/>
                                          </p:val>
                                        </p:tav>
                                        <p:tav tm="100000">
                                          <p:val>
                                            <p:strVal val="#ppt_x"/>
                                          </p:val>
                                        </p:tav>
                                      </p:tavLst>
                                    </p:anim>
                                    <p:anim calcmode="lin" valueType="num">
                                      <p:cBhvr additive="base">
                                        <p:cTn id="39" dur="500" fill="hold"/>
                                        <p:tgtEl>
                                          <p:spTgt spid="52"/>
                                        </p:tgtEl>
                                        <p:attrNameLst>
                                          <p:attrName>ppt_y</p:attrName>
                                        </p:attrNameLst>
                                      </p:cBhvr>
                                      <p:tavLst>
                                        <p:tav tm="0">
                                          <p:val>
                                            <p:strVal val="#ppt_y"/>
                                          </p:val>
                                        </p:tav>
                                        <p:tav tm="100000">
                                          <p:val>
                                            <p:strVal val="#ppt_y"/>
                                          </p:val>
                                        </p:tav>
                                      </p:tavLst>
                                    </p:anim>
                                  </p:childTnLst>
                                </p:cTn>
                              </p:par>
                            </p:childTnLst>
                          </p:cTn>
                        </p:par>
                        <p:par>
                          <p:cTn id="40" fill="hold">
                            <p:stCondLst>
                              <p:cond delay="3500"/>
                            </p:stCondLst>
                            <p:childTnLst>
                              <p:par>
                                <p:cTn id="41" presetID="2" presetClass="entr" presetSubtype="2" fill="hold" nodeType="afterEffect">
                                  <p:stCondLst>
                                    <p:cond delay="0"/>
                                  </p:stCondLst>
                                  <p:childTnLst>
                                    <p:set>
                                      <p:cBhvr>
                                        <p:cTn id="42" dur="1" fill="hold">
                                          <p:stCondLst>
                                            <p:cond delay="0"/>
                                          </p:stCondLst>
                                        </p:cTn>
                                        <p:tgtEl>
                                          <p:spTgt spid="92"/>
                                        </p:tgtEl>
                                        <p:attrNameLst>
                                          <p:attrName>style.visibility</p:attrName>
                                        </p:attrNameLst>
                                      </p:cBhvr>
                                      <p:to>
                                        <p:strVal val="visible"/>
                                      </p:to>
                                    </p:set>
                                    <p:anim calcmode="lin" valueType="num">
                                      <p:cBhvr additive="base">
                                        <p:cTn id="43" dur="500" fill="hold"/>
                                        <p:tgtEl>
                                          <p:spTgt spid="92"/>
                                        </p:tgtEl>
                                        <p:attrNameLst>
                                          <p:attrName>ppt_x</p:attrName>
                                        </p:attrNameLst>
                                      </p:cBhvr>
                                      <p:tavLst>
                                        <p:tav tm="0">
                                          <p:val>
                                            <p:strVal val="1+#ppt_w/2"/>
                                          </p:val>
                                        </p:tav>
                                        <p:tav tm="100000">
                                          <p:val>
                                            <p:strVal val="#ppt_x"/>
                                          </p:val>
                                        </p:tav>
                                      </p:tavLst>
                                    </p:anim>
                                    <p:anim calcmode="lin" valueType="num">
                                      <p:cBhvr additive="base">
                                        <p:cTn id="44" dur="500" fill="hold"/>
                                        <p:tgtEl>
                                          <p:spTgt spid="92"/>
                                        </p:tgtEl>
                                        <p:attrNameLst>
                                          <p:attrName>ppt_y</p:attrName>
                                        </p:attrNameLst>
                                      </p:cBhvr>
                                      <p:tavLst>
                                        <p:tav tm="0">
                                          <p:val>
                                            <p:strVal val="#ppt_y"/>
                                          </p:val>
                                        </p:tav>
                                        <p:tav tm="100000">
                                          <p:val>
                                            <p:strVal val="#ppt_y"/>
                                          </p:val>
                                        </p:tav>
                                      </p:tavLst>
                                    </p:anim>
                                  </p:childTnLst>
                                </p:cTn>
                              </p:par>
                            </p:childTnLst>
                          </p:cTn>
                        </p:par>
                        <p:par>
                          <p:cTn id="45" fill="hold">
                            <p:stCondLst>
                              <p:cond delay="4000"/>
                            </p:stCondLst>
                            <p:childTnLst>
                              <p:par>
                                <p:cTn id="46" presetID="2" presetClass="entr" presetSubtype="2" fill="hold" grpId="0" nodeType="afterEffect">
                                  <p:stCondLst>
                                    <p:cond delay="0"/>
                                  </p:stCondLst>
                                  <p:childTnLst>
                                    <p:set>
                                      <p:cBhvr>
                                        <p:cTn id="47" dur="1" fill="hold">
                                          <p:stCondLst>
                                            <p:cond delay="0"/>
                                          </p:stCondLst>
                                        </p:cTn>
                                        <p:tgtEl>
                                          <p:spTgt spid="91"/>
                                        </p:tgtEl>
                                        <p:attrNameLst>
                                          <p:attrName>style.visibility</p:attrName>
                                        </p:attrNameLst>
                                      </p:cBhvr>
                                      <p:to>
                                        <p:strVal val="visible"/>
                                      </p:to>
                                    </p:set>
                                    <p:anim calcmode="lin" valueType="num">
                                      <p:cBhvr additive="base">
                                        <p:cTn id="48" dur="500" fill="hold"/>
                                        <p:tgtEl>
                                          <p:spTgt spid="91"/>
                                        </p:tgtEl>
                                        <p:attrNameLst>
                                          <p:attrName>ppt_x</p:attrName>
                                        </p:attrNameLst>
                                      </p:cBhvr>
                                      <p:tavLst>
                                        <p:tav tm="0">
                                          <p:val>
                                            <p:strVal val="1+#ppt_w/2"/>
                                          </p:val>
                                        </p:tav>
                                        <p:tav tm="100000">
                                          <p:val>
                                            <p:strVal val="#ppt_x"/>
                                          </p:val>
                                        </p:tav>
                                      </p:tavLst>
                                    </p:anim>
                                    <p:anim calcmode="lin" valueType="num">
                                      <p:cBhvr additive="base">
                                        <p:cTn id="49" dur="500" fill="hold"/>
                                        <p:tgtEl>
                                          <p:spTgt spid="91"/>
                                        </p:tgtEl>
                                        <p:attrNameLst>
                                          <p:attrName>ppt_y</p:attrName>
                                        </p:attrNameLst>
                                      </p:cBhvr>
                                      <p:tavLst>
                                        <p:tav tm="0">
                                          <p:val>
                                            <p:strVal val="#ppt_y"/>
                                          </p:val>
                                        </p:tav>
                                        <p:tav tm="100000">
                                          <p:val>
                                            <p:strVal val="#ppt_y"/>
                                          </p:val>
                                        </p:tav>
                                      </p:tavLst>
                                    </p:anim>
                                  </p:childTnLst>
                                </p:cTn>
                              </p:par>
                            </p:childTnLst>
                          </p:cTn>
                        </p:par>
                        <p:par>
                          <p:cTn id="50" fill="hold">
                            <p:stCondLst>
                              <p:cond delay="4500"/>
                            </p:stCondLst>
                            <p:childTnLst>
                              <p:par>
                                <p:cTn id="51" presetID="2" presetClass="entr" presetSubtype="2" fill="hold" nodeType="afterEffect">
                                  <p:stCondLst>
                                    <p:cond delay="0"/>
                                  </p:stCondLst>
                                  <p:childTnLst>
                                    <p:set>
                                      <p:cBhvr>
                                        <p:cTn id="52" dur="1" fill="hold">
                                          <p:stCondLst>
                                            <p:cond delay="0"/>
                                          </p:stCondLst>
                                        </p:cTn>
                                        <p:tgtEl>
                                          <p:spTgt spid="96"/>
                                        </p:tgtEl>
                                        <p:attrNameLst>
                                          <p:attrName>style.visibility</p:attrName>
                                        </p:attrNameLst>
                                      </p:cBhvr>
                                      <p:to>
                                        <p:strVal val="visible"/>
                                      </p:to>
                                    </p:set>
                                    <p:anim calcmode="lin" valueType="num">
                                      <p:cBhvr additive="base">
                                        <p:cTn id="53" dur="500" fill="hold"/>
                                        <p:tgtEl>
                                          <p:spTgt spid="96"/>
                                        </p:tgtEl>
                                        <p:attrNameLst>
                                          <p:attrName>ppt_x</p:attrName>
                                        </p:attrNameLst>
                                      </p:cBhvr>
                                      <p:tavLst>
                                        <p:tav tm="0">
                                          <p:val>
                                            <p:strVal val="1+#ppt_w/2"/>
                                          </p:val>
                                        </p:tav>
                                        <p:tav tm="100000">
                                          <p:val>
                                            <p:strVal val="#ppt_x"/>
                                          </p:val>
                                        </p:tav>
                                      </p:tavLst>
                                    </p:anim>
                                    <p:anim calcmode="lin" valueType="num">
                                      <p:cBhvr additive="base">
                                        <p:cTn id="54" dur="500" fill="hold"/>
                                        <p:tgtEl>
                                          <p:spTgt spid="96"/>
                                        </p:tgtEl>
                                        <p:attrNameLst>
                                          <p:attrName>ppt_y</p:attrName>
                                        </p:attrNameLst>
                                      </p:cBhvr>
                                      <p:tavLst>
                                        <p:tav tm="0">
                                          <p:val>
                                            <p:strVal val="#ppt_y"/>
                                          </p:val>
                                        </p:tav>
                                        <p:tav tm="100000">
                                          <p:val>
                                            <p:strVal val="#ppt_y"/>
                                          </p:val>
                                        </p:tav>
                                      </p:tavLst>
                                    </p:anim>
                                  </p:childTnLst>
                                </p:cTn>
                              </p:par>
                            </p:childTnLst>
                          </p:cTn>
                        </p:par>
                        <p:par>
                          <p:cTn id="55" fill="hold">
                            <p:stCondLst>
                              <p:cond delay="5000"/>
                            </p:stCondLst>
                            <p:childTnLst>
                              <p:par>
                                <p:cTn id="56" presetID="2" presetClass="entr" presetSubtype="2" fill="hold" grpId="0" nodeType="afterEffect">
                                  <p:stCondLst>
                                    <p:cond delay="0"/>
                                  </p:stCondLst>
                                  <p:childTnLst>
                                    <p:set>
                                      <p:cBhvr>
                                        <p:cTn id="57" dur="1" fill="hold">
                                          <p:stCondLst>
                                            <p:cond delay="0"/>
                                          </p:stCondLst>
                                        </p:cTn>
                                        <p:tgtEl>
                                          <p:spTgt spid="95"/>
                                        </p:tgtEl>
                                        <p:attrNameLst>
                                          <p:attrName>style.visibility</p:attrName>
                                        </p:attrNameLst>
                                      </p:cBhvr>
                                      <p:to>
                                        <p:strVal val="visible"/>
                                      </p:to>
                                    </p:set>
                                    <p:anim calcmode="lin" valueType="num">
                                      <p:cBhvr additive="base">
                                        <p:cTn id="58" dur="500" fill="hold"/>
                                        <p:tgtEl>
                                          <p:spTgt spid="95"/>
                                        </p:tgtEl>
                                        <p:attrNameLst>
                                          <p:attrName>ppt_x</p:attrName>
                                        </p:attrNameLst>
                                      </p:cBhvr>
                                      <p:tavLst>
                                        <p:tav tm="0">
                                          <p:val>
                                            <p:strVal val="1+#ppt_w/2"/>
                                          </p:val>
                                        </p:tav>
                                        <p:tav tm="100000">
                                          <p:val>
                                            <p:strVal val="#ppt_x"/>
                                          </p:val>
                                        </p:tav>
                                      </p:tavLst>
                                    </p:anim>
                                    <p:anim calcmode="lin" valueType="num">
                                      <p:cBhvr additive="base">
                                        <p:cTn id="59" dur="500" fill="hold"/>
                                        <p:tgtEl>
                                          <p:spTgt spid="95"/>
                                        </p:tgtEl>
                                        <p:attrNameLst>
                                          <p:attrName>ppt_y</p:attrName>
                                        </p:attrNameLst>
                                      </p:cBhvr>
                                      <p:tavLst>
                                        <p:tav tm="0">
                                          <p:val>
                                            <p:strVal val="#ppt_y"/>
                                          </p:val>
                                        </p:tav>
                                        <p:tav tm="100000">
                                          <p:val>
                                            <p:strVal val="#ppt_y"/>
                                          </p:val>
                                        </p:tav>
                                      </p:tavLst>
                                    </p:anim>
                                  </p:childTnLst>
                                </p:cTn>
                              </p:par>
                            </p:childTnLst>
                          </p:cTn>
                        </p:par>
                        <p:par>
                          <p:cTn id="60" fill="hold">
                            <p:stCondLst>
                              <p:cond delay="5500"/>
                            </p:stCondLst>
                            <p:childTnLst>
                              <p:par>
                                <p:cTn id="61" presetID="2" presetClass="entr" presetSubtype="2" fill="hold" nodeType="afterEffect">
                                  <p:stCondLst>
                                    <p:cond delay="0"/>
                                  </p:stCondLst>
                                  <p:childTnLst>
                                    <p:set>
                                      <p:cBhvr>
                                        <p:cTn id="62" dur="1" fill="hold">
                                          <p:stCondLst>
                                            <p:cond delay="0"/>
                                          </p:stCondLst>
                                        </p:cTn>
                                        <p:tgtEl>
                                          <p:spTgt spid="100"/>
                                        </p:tgtEl>
                                        <p:attrNameLst>
                                          <p:attrName>style.visibility</p:attrName>
                                        </p:attrNameLst>
                                      </p:cBhvr>
                                      <p:to>
                                        <p:strVal val="visible"/>
                                      </p:to>
                                    </p:set>
                                    <p:anim calcmode="lin" valueType="num">
                                      <p:cBhvr additive="base">
                                        <p:cTn id="63" dur="500" fill="hold"/>
                                        <p:tgtEl>
                                          <p:spTgt spid="100"/>
                                        </p:tgtEl>
                                        <p:attrNameLst>
                                          <p:attrName>ppt_x</p:attrName>
                                        </p:attrNameLst>
                                      </p:cBhvr>
                                      <p:tavLst>
                                        <p:tav tm="0">
                                          <p:val>
                                            <p:strVal val="1+#ppt_w/2"/>
                                          </p:val>
                                        </p:tav>
                                        <p:tav tm="100000">
                                          <p:val>
                                            <p:strVal val="#ppt_x"/>
                                          </p:val>
                                        </p:tav>
                                      </p:tavLst>
                                    </p:anim>
                                    <p:anim calcmode="lin" valueType="num">
                                      <p:cBhvr additive="base">
                                        <p:cTn id="64" dur="500" fill="hold"/>
                                        <p:tgtEl>
                                          <p:spTgt spid="100"/>
                                        </p:tgtEl>
                                        <p:attrNameLst>
                                          <p:attrName>ppt_y</p:attrName>
                                        </p:attrNameLst>
                                      </p:cBhvr>
                                      <p:tavLst>
                                        <p:tav tm="0">
                                          <p:val>
                                            <p:strVal val="#ppt_y"/>
                                          </p:val>
                                        </p:tav>
                                        <p:tav tm="100000">
                                          <p:val>
                                            <p:strVal val="#ppt_y"/>
                                          </p:val>
                                        </p:tav>
                                      </p:tavLst>
                                    </p:anim>
                                  </p:childTnLst>
                                </p:cTn>
                              </p:par>
                            </p:childTnLst>
                          </p:cTn>
                        </p:par>
                        <p:par>
                          <p:cTn id="65" fill="hold">
                            <p:stCondLst>
                              <p:cond delay="6000"/>
                            </p:stCondLst>
                            <p:childTnLst>
                              <p:par>
                                <p:cTn id="66" presetID="2" presetClass="entr" presetSubtype="2" fill="hold" grpId="0" nodeType="afterEffect">
                                  <p:stCondLst>
                                    <p:cond delay="0"/>
                                  </p:stCondLst>
                                  <p:childTnLst>
                                    <p:set>
                                      <p:cBhvr>
                                        <p:cTn id="67" dur="1" fill="hold">
                                          <p:stCondLst>
                                            <p:cond delay="0"/>
                                          </p:stCondLst>
                                        </p:cTn>
                                        <p:tgtEl>
                                          <p:spTgt spid="99"/>
                                        </p:tgtEl>
                                        <p:attrNameLst>
                                          <p:attrName>style.visibility</p:attrName>
                                        </p:attrNameLst>
                                      </p:cBhvr>
                                      <p:to>
                                        <p:strVal val="visible"/>
                                      </p:to>
                                    </p:set>
                                    <p:anim calcmode="lin" valueType="num">
                                      <p:cBhvr additive="base">
                                        <p:cTn id="68" dur="500" fill="hold"/>
                                        <p:tgtEl>
                                          <p:spTgt spid="99"/>
                                        </p:tgtEl>
                                        <p:attrNameLst>
                                          <p:attrName>ppt_x</p:attrName>
                                        </p:attrNameLst>
                                      </p:cBhvr>
                                      <p:tavLst>
                                        <p:tav tm="0">
                                          <p:val>
                                            <p:strVal val="1+#ppt_w/2"/>
                                          </p:val>
                                        </p:tav>
                                        <p:tav tm="100000">
                                          <p:val>
                                            <p:strVal val="#ppt_x"/>
                                          </p:val>
                                        </p:tav>
                                      </p:tavLst>
                                    </p:anim>
                                    <p:anim calcmode="lin" valueType="num">
                                      <p:cBhvr additive="base">
                                        <p:cTn id="69" dur="500" fill="hold"/>
                                        <p:tgtEl>
                                          <p:spTgt spid="99"/>
                                        </p:tgtEl>
                                        <p:attrNameLst>
                                          <p:attrName>ppt_y</p:attrName>
                                        </p:attrNameLst>
                                      </p:cBhvr>
                                      <p:tavLst>
                                        <p:tav tm="0">
                                          <p:val>
                                            <p:strVal val="#ppt_y"/>
                                          </p:val>
                                        </p:tav>
                                        <p:tav tm="100000">
                                          <p:val>
                                            <p:strVal val="#ppt_y"/>
                                          </p:val>
                                        </p:tav>
                                      </p:tavLst>
                                    </p:anim>
                                  </p:childTnLst>
                                </p:cTn>
                              </p:par>
                            </p:childTnLst>
                          </p:cTn>
                        </p:par>
                        <p:par>
                          <p:cTn id="70" fill="hold">
                            <p:stCondLst>
                              <p:cond delay="6500"/>
                            </p:stCondLst>
                            <p:childTnLst>
                              <p:par>
                                <p:cTn id="71" presetID="42" presetClass="entr" presetSubtype="0" fill="hold" grpId="0" nodeType="afterEffect">
                                  <p:stCondLst>
                                    <p:cond delay="0"/>
                                  </p:stCondLst>
                                  <p:childTnLst>
                                    <p:set>
                                      <p:cBhvr>
                                        <p:cTn id="72" dur="1" fill="hold">
                                          <p:stCondLst>
                                            <p:cond delay="0"/>
                                          </p:stCondLst>
                                        </p:cTn>
                                        <p:tgtEl>
                                          <p:spTgt spid="57"/>
                                        </p:tgtEl>
                                        <p:attrNameLst>
                                          <p:attrName>style.visibility</p:attrName>
                                        </p:attrNameLst>
                                      </p:cBhvr>
                                      <p:to>
                                        <p:strVal val="visible"/>
                                      </p:to>
                                    </p:set>
                                    <p:animEffect transition="in" filter="fade">
                                      <p:cBhvr>
                                        <p:cTn id="73" dur="1000"/>
                                        <p:tgtEl>
                                          <p:spTgt spid="57"/>
                                        </p:tgtEl>
                                      </p:cBhvr>
                                    </p:animEffect>
                                    <p:anim calcmode="lin" valueType="num">
                                      <p:cBhvr>
                                        <p:cTn id="74" dur="1000" fill="hold"/>
                                        <p:tgtEl>
                                          <p:spTgt spid="57"/>
                                        </p:tgtEl>
                                        <p:attrNameLst>
                                          <p:attrName>ppt_x</p:attrName>
                                        </p:attrNameLst>
                                      </p:cBhvr>
                                      <p:tavLst>
                                        <p:tav tm="0">
                                          <p:val>
                                            <p:strVal val="#ppt_x"/>
                                          </p:val>
                                        </p:tav>
                                        <p:tav tm="100000">
                                          <p:val>
                                            <p:strVal val="#ppt_x"/>
                                          </p:val>
                                        </p:tav>
                                      </p:tavLst>
                                    </p:anim>
                                    <p:anim calcmode="lin" valueType="num">
                                      <p:cBhvr>
                                        <p:cTn id="75" dur="1000" fill="hold"/>
                                        <p:tgtEl>
                                          <p:spTgt spid="57"/>
                                        </p:tgtEl>
                                        <p:attrNameLst>
                                          <p:attrName>ppt_y</p:attrName>
                                        </p:attrNameLst>
                                      </p:cBhvr>
                                      <p:tavLst>
                                        <p:tav tm="0">
                                          <p:val>
                                            <p:strVal val="#ppt_y+.1"/>
                                          </p:val>
                                        </p:tav>
                                        <p:tav tm="100000">
                                          <p:val>
                                            <p:strVal val="#ppt_y"/>
                                          </p:val>
                                        </p:tav>
                                      </p:tavLst>
                                    </p:anim>
                                  </p:childTnLst>
                                </p:cTn>
                              </p:par>
                            </p:childTnLst>
                          </p:cTn>
                        </p:par>
                        <p:par>
                          <p:cTn id="76" fill="hold">
                            <p:stCondLst>
                              <p:cond delay="7500"/>
                            </p:stCondLst>
                            <p:childTnLst>
                              <p:par>
                                <p:cTn id="77" presetID="42" presetClass="entr" presetSubtype="0" fill="hold" grpId="0" nodeType="afterEffect">
                                  <p:stCondLst>
                                    <p:cond delay="0"/>
                                  </p:stCondLst>
                                  <p:childTnLst>
                                    <p:set>
                                      <p:cBhvr>
                                        <p:cTn id="78" dur="1" fill="hold">
                                          <p:stCondLst>
                                            <p:cond delay="0"/>
                                          </p:stCondLst>
                                        </p:cTn>
                                        <p:tgtEl>
                                          <p:spTgt spid="103"/>
                                        </p:tgtEl>
                                        <p:attrNameLst>
                                          <p:attrName>style.visibility</p:attrName>
                                        </p:attrNameLst>
                                      </p:cBhvr>
                                      <p:to>
                                        <p:strVal val="visible"/>
                                      </p:to>
                                    </p:set>
                                    <p:animEffect transition="in" filter="fade">
                                      <p:cBhvr>
                                        <p:cTn id="79" dur="1000"/>
                                        <p:tgtEl>
                                          <p:spTgt spid="103"/>
                                        </p:tgtEl>
                                      </p:cBhvr>
                                    </p:animEffect>
                                    <p:anim calcmode="lin" valueType="num">
                                      <p:cBhvr>
                                        <p:cTn id="80" dur="1000" fill="hold"/>
                                        <p:tgtEl>
                                          <p:spTgt spid="103"/>
                                        </p:tgtEl>
                                        <p:attrNameLst>
                                          <p:attrName>ppt_x</p:attrName>
                                        </p:attrNameLst>
                                      </p:cBhvr>
                                      <p:tavLst>
                                        <p:tav tm="0">
                                          <p:val>
                                            <p:strVal val="#ppt_x"/>
                                          </p:val>
                                        </p:tav>
                                        <p:tav tm="100000">
                                          <p:val>
                                            <p:strVal val="#ppt_x"/>
                                          </p:val>
                                        </p:tav>
                                      </p:tavLst>
                                    </p:anim>
                                    <p:anim calcmode="lin" valueType="num">
                                      <p:cBhvr>
                                        <p:cTn id="81" dur="1000" fill="hold"/>
                                        <p:tgtEl>
                                          <p:spTgt spid="103"/>
                                        </p:tgtEl>
                                        <p:attrNameLst>
                                          <p:attrName>ppt_y</p:attrName>
                                        </p:attrNameLst>
                                      </p:cBhvr>
                                      <p:tavLst>
                                        <p:tav tm="0">
                                          <p:val>
                                            <p:strVal val="#ppt_y+.1"/>
                                          </p:val>
                                        </p:tav>
                                        <p:tav tm="100000">
                                          <p:val>
                                            <p:strVal val="#ppt_y"/>
                                          </p:val>
                                        </p:tav>
                                      </p:tavLst>
                                    </p:anim>
                                  </p:childTnLst>
                                </p:cTn>
                              </p:par>
                            </p:childTnLst>
                          </p:cTn>
                        </p:par>
                        <p:par>
                          <p:cTn id="82" fill="hold">
                            <p:stCondLst>
                              <p:cond delay="8500"/>
                            </p:stCondLst>
                            <p:childTnLst>
                              <p:par>
                                <p:cTn id="83" presetID="42" presetClass="entr" presetSubtype="0" fill="hold" grpId="0" nodeType="afterEffect">
                                  <p:stCondLst>
                                    <p:cond delay="0"/>
                                  </p:stCondLst>
                                  <p:childTnLst>
                                    <p:set>
                                      <p:cBhvr>
                                        <p:cTn id="84" dur="1" fill="hold">
                                          <p:stCondLst>
                                            <p:cond delay="0"/>
                                          </p:stCondLst>
                                        </p:cTn>
                                        <p:tgtEl>
                                          <p:spTgt spid="60"/>
                                        </p:tgtEl>
                                        <p:attrNameLst>
                                          <p:attrName>style.visibility</p:attrName>
                                        </p:attrNameLst>
                                      </p:cBhvr>
                                      <p:to>
                                        <p:strVal val="visible"/>
                                      </p:to>
                                    </p:set>
                                    <p:animEffect transition="in" filter="fade">
                                      <p:cBhvr>
                                        <p:cTn id="85" dur="1000"/>
                                        <p:tgtEl>
                                          <p:spTgt spid="60"/>
                                        </p:tgtEl>
                                      </p:cBhvr>
                                    </p:animEffect>
                                    <p:anim calcmode="lin" valueType="num">
                                      <p:cBhvr>
                                        <p:cTn id="86" dur="1000" fill="hold"/>
                                        <p:tgtEl>
                                          <p:spTgt spid="60"/>
                                        </p:tgtEl>
                                        <p:attrNameLst>
                                          <p:attrName>ppt_x</p:attrName>
                                        </p:attrNameLst>
                                      </p:cBhvr>
                                      <p:tavLst>
                                        <p:tav tm="0">
                                          <p:val>
                                            <p:strVal val="#ppt_x"/>
                                          </p:val>
                                        </p:tav>
                                        <p:tav tm="100000">
                                          <p:val>
                                            <p:strVal val="#ppt_x"/>
                                          </p:val>
                                        </p:tav>
                                      </p:tavLst>
                                    </p:anim>
                                    <p:anim calcmode="lin" valueType="num">
                                      <p:cBhvr>
                                        <p:cTn id="87" dur="1000" fill="hold"/>
                                        <p:tgtEl>
                                          <p:spTgt spid="60"/>
                                        </p:tgtEl>
                                        <p:attrNameLst>
                                          <p:attrName>ppt_y</p:attrName>
                                        </p:attrNameLst>
                                      </p:cBhvr>
                                      <p:tavLst>
                                        <p:tav tm="0">
                                          <p:val>
                                            <p:strVal val="#ppt_y+.1"/>
                                          </p:val>
                                        </p:tav>
                                        <p:tav tm="100000">
                                          <p:val>
                                            <p:strVal val="#ppt_y"/>
                                          </p:val>
                                        </p:tav>
                                      </p:tavLst>
                                    </p:anim>
                                  </p:childTnLst>
                                </p:cTn>
                              </p:par>
                            </p:childTnLst>
                          </p:cTn>
                        </p:par>
                        <p:par>
                          <p:cTn id="88" fill="hold">
                            <p:stCondLst>
                              <p:cond delay="9500"/>
                            </p:stCondLst>
                            <p:childTnLst>
                              <p:par>
                                <p:cTn id="89" presetID="42" presetClass="entr" presetSubtype="0" fill="hold" grpId="0" nodeType="afterEffect">
                                  <p:stCondLst>
                                    <p:cond delay="0"/>
                                  </p:stCondLst>
                                  <p:childTnLst>
                                    <p:set>
                                      <p:cBhvr>
                                        <p:cTn id="90" dur="1" fill="hold">
                                          <p:stCondLst>
                                            <p:cond delay="0"/>
                                          </p:stCondLst>
                                        </p:cTn>
                                        <p:tgtEl>
                                          <p:spTgt spid="104"/>
                                        </p:tgtEl>
                                        <p:attrNameLst>
                                          <p:attrName>style.visibility</p:attrName>
                                        </p:attrNameLst>
                                      </p:cBhvr>
                                      <p:to>
                                        <p:strVal val="visible"/>
                                      </p:to>
                                    </p:set>
                                    <p:animEffect transition="in" filter="fade">
                                      <p:cBhvr>
                                        <p:cTn id="91" dur="1000"/>
                                        <p:tgtEl>
                                          <p:spTgt spid="104"/>
                                        </p:tgtEl>
                                      </p:cBhvr>
                                    </p:animEffect>
                                    <p:anim calcmode="lin" valueType="num">
                                      <p:cBhvr>
                                        <p:cTn id="92" dur="1000" fill="hold"/>
                                        <p:tgtEl>
                                          <p:spTgt spid="104"/>
                                        </p:tgtEl>
                                        <p:attrNameLst>
                                          <p:attrName>ppt_x</p:attrName>
                                        </p:attrNameLst>
                                      </p:cBhvr>
                                      <p:tavLst>
                                        <p:tav tm="0">
                                          <p:val>
                                            <p:strVal val="#ppt_x"/>
                                          </p:val>
                                        </p:tav>
                                        <p:tav tm="100000">
                                          <p:val>
                                            <p:strVal val="#ppt_x"/>
                                          </p:val>
                                        </p:tav>
                                      </p:tavLst>
                                    </p:anim>
                                    <p:anim calcmode="lin" valueType="num">
                                      <p:cBhvr>
                                        <p:cTn id="93" dur="1000" fill="hold"/>
                                        <p:tgtEl>
                                          <p:spTgt spid="104"/>
                                        </p:tgtEl>
                                        <p:attrNameLst>
                                          <p:attrName>ppt_y</p:attrName>
                                        </p:attrNameLst>
                                      </p:cBhvr>
                                      <p:tavLst>
                                        <p:tav tm="0">
                                          <p:val>
                                            <p:strVal val="#ppt_y+.1"/>
                                          </p:val>
                                        </p:tav>
                                        <p:tav tm="100000">
                                          <p:val>
                                            <p:strVal val="#ppt_y"/>
                                          </p:val>
                                        </p:tav>
                                      </p:tavLst>
                                    </p:anim>
                                  </p:childTnLst>
                                </p:cTn>
                              </p:par>
                            </p:childTnLst>
                          </p:cTn>
                        </p:par>
                        <p:par>
                          <p:cTn id="94" fill="hold">
                            <p:stCondLst>
                              <p:cond delay="10500"/>
                            </p:stCondLst>
                            <p:childTnLst>
                              <p:par>
                                <p:cTn id="95" presetID="42" presetClass="entr" presetSubtype="0" fill="hold" grpId="0" nodeType="afterEffect">
                                  <p:stCondLst>
                                    <p:cond delay="0"/>
                                  </p:stCondLst>
                                  <p:childTnLst>
                                    <p:set>
                                      <p:cBhvr>
                                        <p:cTn id="96" dur="1" fill="hold">
                                          <p:stCondLst>
                                            <p:cond delay="0"/>
                                          </p:stCondLst>
                                        </p:cTn>
                                        <p:tgtEl>
                                          <p:spTgt spid="63"/>
                                        </p:tgtEl>
                                        <p:attrNameLst>
                                          <p:attrName>style.visibility</p:attrName>
                                        </p:attrNameLst>
                                      </p:cBhvr>
                                      <p:to>
                                        <p:strVal val="visible"/>
                                      </p:to>
                                    </p:set>
                                    <p:animEffect transition="in" filter="fade">
                                      <p:cBhvr>
                                        <p:cTn id="97" dur="1000"/>
                                        <p:tgtEl>
                                          <p:spTgt spid="63"/>
                                        </p:tgtEl>
                                      </p:cBhvr>
                                    </p:animEffect>
                                    <p:anim calcmode="lin" valueType="num">
                                      <p:cBhvr>
                                        <p:cTn id="98" dur="1000" fill="hold"/>
                                        <p:tgtEl>
                                          <p:spTgt spid="63"/>
                                        </p:tgtEl>
                                        <p:attrNameLst>
                                          <p:attrName>ppt_x</p:attrName>
                                        </p:attrNameLst>
                                      </p:cBhvr>
                                      <p:tavLst>
                                        <p:tav tm="0">
                                          <p:val>
                                            <p:strVal val="#ppt_x"/>
                                          </p:val>
                                        </p:tav>
                                        <p:tav tm="100000">
                                          <p:val>
                                            <p:strVal val="#ppt_x"/>
                                          </p:val>
                                        </p:tav>
                                      </p:tavLst>
                                    </p:anim>
                                    <p:anim calcmode="lin" valueType="num">
                                      <p:cBhvr>
                                        <p:cTn id="99" dur="1000" fill="hold"/>
                                        <p:tgtEl>
                                          <p:spTgt spid="63"/>
                                        </p:tgtEl>
                                        <p:attrNameLst>
                                          <p:attrName>ppt_y</p:attrName>
                                        </p:attrNameLst>
                                      </p:cBhvr>
                                      <p:tavLst>
                                        <p:tav tm="0">
                                          <p:val>
                                            <p:strVal val="#ppt_y+.1"/>
                                          </p:val>
                                        </p:tav>
                                        <p:tav tm="100000">
                                          <p:val>
                                            <p:strVal val="#ppt_y"/>
                                          </p:val>
                                        </p:tav>
                                      </p:tavLst>
                                    </p:anim>
                                  </p:childTnLst>
                                </p:cTn>
                              </p:par>
                            </p:childTnLst>
                          </p:cTn>
                        </p:par>
                        <p:par>
                          <p:cTn id="100" fill="hold">
                            <p:stCondLst>
                              <p:cond delay="11500"/>
                            </p:stCondLst>
                            <p:childTnLst>
                              <p:par>
                                <p:cTn id="101" presetID="42" presetClass="entr" presetSubtype="0" fill="hold" grpId="0" nodeType="afterEffect">
                                  <p:stCondLst>
                                    <p:cond delay="0"/>
                                  </p:stCondLst>
                                  <p:childTnLst>
                                    <p:set>
                                      <p:cBhvr>
                                        <p:cTn id="102" dur="1" fill="hold">
                                          <p:stCondLst>
                                            <p:cond delay="0"/>
                                          </p:stCondLst>
                                        </p:cTn>
                                        <p:tgtEl>
                                          <p:spTgt spid="105"/>
                                        </p:tgtEl>
                                        <p:attrNameLst>
                                          <p:attrName>style.visibility</p:attrName>
                                        </p:attrNameLst>
                                      </p:cBhvr>
                                      <p:to>
                                        <p:strVal val="visible"/>
                                      </p:to>
                                    </p:set>
                                    <p:animEffect transition="in" filter="fade">
                                      <p:cBhvr>
                                        <p:cTn id="103" dur="1000"/>
                                        <p:tgtEl>
                                          <p:spTgt spid="105"/>
                                        </p:tgtEl>
                                      </p:cBhvr>
                                    </p:animEffect>
                                    <p:anim calcmode="lin" valueType="num">
                                      <p:cBhvr>
                                        <p:cTn id="104" dur="1000" fill="hold"/>
                                        <p:tgtEl>
                                          <p:spTgt spid="105"/>
                                        </p:tgtEl>
                                        <p:attrNameLst>
                                          <p:attrName>ppt_x</p:attrName>
                                        </p:attrNameLst>
                                      </p:cBhvr>
                                      <p:tavLst>
                                        <p:tav tm="0">
                                          <p:val>
                                            <p:strVal val="#ppt_x"/>
                                          </p:val>
                                        </p:tav>
                                        <p:tav tm="100000">
                                          <p:val>
                                            <p:strVal val="#ppt_x"/>
                                          </p:val>
                                        </p:tav>
                                      </p:tavLst>
                                    </p:anim>
                                    <p:anim calcmode="lin" valueType="num">
                                      <p:cBhvr>
                                        <p:cTn id="105" dur="1000" fill="hold"/>
                                        <p:tgtEl>
                                          <p:spTgt spid="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60" grpId="0" animBg="1"/>
      <p:bldP spid="63" grpId="0" animBg="1"/>
      <p:bldP spid="52" grpId="0"/>
      <p:bldP spid="91" grpId="0"/>
      <p:bldP spid="95" grpId="0"/>
      <p:bldP spid="99" grpId="0"/>
      <p:bldP spid="103" grpId="0"/>
      <p:bldP spid="104" grpId="0"/>
      <p:bldP spid="105" grpId="0"/>
      <p:bldP spid="10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1320</Words>
  <Application>Microsoft Office PowerPoint</Application>
  <PresentationFormat>Widescreen</PresentationFormat>
  <Paragraphs>66</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2017-01-19T23:49:00Z</dcterms:modified>
</cp:coreProperties>
</file>