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61107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9427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p:cNvGrpSpPr/>
          <p:nvPr/>
        </p:nvGrpSpPr>
        <p:grpSpPr>
          <a:xfrm>
            <a:off x="5475429" y="2830590"/>
            <a:ext cx="2223173" cy="2329563"/>
            <a:chOff x="5350111" y="2144684"/>
            <a:chExt cx="1456772" cy="1526485"/>
          </a:xfrm>
          <a:solidFill>
            <a:srgbClr val="7A7A7A"/>
          </a:solidFill>
        </p:grpSpPr>
        <p:sp>
          <p:nvSpPr>
            <p:cNvPr id="60" name="Oval 59"/>
            <p:cNvSpPr>
              <a:spLocks noChangeAspect="1"/>
            </p:cNvSpPr>
            <p:nvPr/>
          </p:nvSpPr>
          <p:spPr>
            <a:xfrm>
              <a:off x="5355187" y="2219473"/>
              <a:ext cx="1451696" cy="1451696"/>
            </a:xfrm>
            <a:prstGeom prst="ellipse">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28" name="Oval 27"/>
            <p:cNvSpPr>
              <a:spLocks noChangeAspect="1"/>
            </p:cNvSpPr>
            <p:nvPr/>
          </p:nvSpPr>
          <p:spPr>
            <a:xfrm>
              <a:off x="5350111" y="2144684"/>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grpSp>
        <p:nvGrpSpPr>
          <p:cNvPr id="62" name="Group 61"/>
          <p:cNvGrpSpPr/>
          <p:nvPr/>
        </p:nvGrpSpPr>
        <p:grpSpPr>
          <a:xfrm>
            <a:off x="731294" y="2830590"/>
            <a:ext cx="2215427" cy="2314059"/>
            <a:chOff x="2241436" y="2144684"/>
            <a:chExt cx="1451696" cy="1516325"/>
          </a:xfrm>
          <a:solidFill>
            <a:srgbClr val="FE4A1E"/>
          </a:solidFill>
        </p:grpSpPr>
        <p:sp>
          <p:nvSpPr>
            <p:cNvPr id="58" name="Oval 57"/>
            <p:cNvSpPr>
              <a:spLocks noChangeAspect="1"/>
            </p:cNvSpPr>
            <p:nvPr/>
          </p:nvSpPr>
          <p:spPr>
            <a:xfrm>
              <a:off x="2241436" y="2209313"/>
              <a:ext cx="1451696" cy="1451696"/>
            </a:xfrm>
            <a:prstGeom prst="ellipse">
              <a:avLst/>
            </a:prstGeom>
            <a:solidFill>
              <a:srgbClr val="EA36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29" name="Oval 28"/>
            <p:cNvSpPr>
              <a:spLocks noChangeAspect="1"/>
            </p:cNvSpPr>
            <p:nvPr/>
          </p:nvSpPr>
          <p:spPr>
            <a:xfrm>
              <a:off x="2241436" y="2144684"/>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grpSp>
      <p:grpSp>
        <p:nvGrpSpPr>
          <p:cNvPr id="63" name="Group 62"/>
          <p:cNvGrpSpPr/>
          <p:nvPr/>
        </p:nvGrpSpPr>
        <p:grpSpPr>
          <a:xfrm>
            <a:off x="2789593" y="1503092"/>
            <a:ext cx="2215427" cy="2300296"/>
            <a:chOff x="3590171" y="1274819"/>
            <a:chExt cx="1451696" cy="1507307"/>
          </a:xfrm>
          <a:solidFill>
            <a:srgbClr val="5C9AD3"/>
          </a:solidFill>
        </p:grpSpPr>
        <p:sp>
          <p:nvSpPr>
            <p:cNvPr id="61" name="Oval 60"/>
            <p:cNvSpPr>
              <a:spLocks noChangeAspect="1"/>
            </p:cNvSpPr>
            <p:nvPr/>
          </p:nvSpPr>
          <p:spPr>
            <a:xfrm>
              <a:off x="3590171" y="1330430"/>
              <a:ext cx="1451696" cy="1451696"/>
            </a:xfrm>
            <a:prstGeom prst="ellipse">
              <a:avLst/>
            </a:prstGeom>
            <a:solidFill>
              <a:srgbClr val="4886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30" name="Oval 29"/>
            <p:cNvSpPr>
              <a:spLocks noChangeAspect="1"/>
            </p:cNvSpPr>
            <p:nvPr/>
          </p:nvSpPr>
          <p:spPr>
            <a:xfrm>
              <a:off x="3590171" y="1274819"/>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grpSp>
        <p:nvGrpSpPr>
          <p:cNvPr id="64" name="Group 63"/>
          <p:cNvGrpSpPr/>
          <p:nvPr/>
        </p:nvGrpSpPr>
        <p:grpSpPr>
          <a:xfrm>
            <a:off x="3322023" y="3788851"/>
            <a:ext cx="2215427" cy="2304798"/>
            <a:chOff x="3939055" y="2772601"/>
            <a:chExt cx="1451696" cy="1510257"/>
          </a:xfrm>
          <a:solidFill>
            <a:srgbClr val="44546B"/>
          </a:solidFill>
        </p:grpSpPr>
        <p:sp>
          <p:nvSpPr>
            <p:cNvPr id="59" name="Oval 58"/>
            <p:cNvSpPr>
              <a:spLocks noChangeAspect="1"/>
            </p:cNvSpPr>
            <p:nvPr/>
          </p:nvSpPr>
          <p:spPr>
            <a:xfrm>
              <a:off x="3939055" y="2831162"/>
              <a:ext cx="1451696" cy="1451696"/>
            </a:xfrm>
            <a:prstGeom prst="ellipse">
              <a:avLst/>
            </a:prstGeom>
            <a:solidFill>
              <a:srgbClr val="304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31" name="Oval 30"/>
            <p:cNvSpPr>
              <a:spLocks noChangeAspect="1"/>
            </p:cNvSpPr>
            <p:nvPr/>
          </p:nvSpPr>
          <p:spPr>
            <a:xfrm>
              <a:off x="3939055" y="2772601"/>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sp>
        <p:nvSpPr>
          <p:cNvPr id="47" name="Arc 46"/>
          <p:cNvSpPr/>
          <p:nvPr/>
        </p:nvSpPr>
        <p:spPr>
          <a:xfrm rot="18536433">
            <a:off x="546548" y="2491729"/>
            <a:ext cx="2497195" cy="2497193"/>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8" name="Arc 47"/>
          <p:cNvSpPr/>
          <p:nvPr/>
        </p:nvSpPr>
        <p:spPr>
          <a:xfrm rot="2537090">
            <a:off x="2868397" y="1405976"/>
            <a:ext cx="2497193" cy="2497195"/>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Arc 48"/>
          <p:cNvSpPr/>
          <p:nvPr/>
        </p:nvSpPr>
        <p:spPr>
          <a:xfrm rot="11871999" flipH="1">
            <a:off x="3313218" y="3844215"/>
            <a:ext cx="2497195" cy="2497193"/>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5" name="Freeform 171"/>
          <p:cNvSpPr>
            <a:spLocks noChangeAspect="1" noEditPoints="1"/>
          </p:cNvSpPr>
          <p:nvPr/>
        </p:nvSpPr>
        <p:spPr bwMode="auto">
          <a:xfrm>
            <a:off x="1471193" y="3639277"/>
            <a:ext cx="640080" cy="571755"/>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6" name="Group 75"/>
          <p:cNvGrpSpPr>
            <a:grpSpLocks noChangeAspect="1"/>
          </p:cNvGrpSpPr>
          <p:nvPr/>
        </p:nvGrpSpPr>
        <p:grpSpPr>
          <a:xfrm>
            <a:off x="4095855" y="4571247"/>
            <a:ext cx="608200" cy="640080"/>
            <a:chOff x="3768725" y="2336800"/>
            <a:chExt cx="393700" cy="414338"/>
          </a:xfrm>
          <a:solidFill>
            <a:schemeClr val="bg1"/>
          </a:solidFill>
          <a:effectLst>
            <a:outerShdw blurRad="50800" dist="38100" dir="2700000" algn="tl" rotWithShape="0">
              <a:prstClr val="black">
                <a:alpha val="40000"/>
              </a:prstClr>
            </a:outerShdw>
          </a:effectLst>
        </p:grpSpPr>
        <p:sp>
          <p:nvSpPr>
            <p:cNvPr id="77"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7" name="Freeform 96"/>
          <p:cNvSpPr>
            <a:spLocks noChangeAspect="1" noEditPoints="1"/>
          </p:cNvSpPr>
          <p:nvPr/>
        </p:nvSpPr>
        <p:spPr bwMode="auto">
          <a:xfrm>
            <a:off x="3678865" y="2271279"/>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127"/>
          <p:cNvSpPr>
            <a:spLocks noChangeAspect="1" noEditPoints="1"/>
          </p:cNvSpPr>
          <p:nvPr/>
        </p:nvSpPr>
        <p:spPr bwMode="auto">
          <a:xfrm>
            <a:off x="6232420" y="3597495"/>
            <a:ext cx="640080" cy="655321"/>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9" name="Text Box 10"/>
          <p:cNvSpPr txBox="1">
            <a:spLocks noChangeArrowheads="1"/>
          </p:cNvSpPr>
          <p:nvPr/>
        </p:nvSpPr>
        <p:spPr bwMode="auto">
          <a:xfrm>
            <a:off x="8919830" y="2076120"/>
            <a:ext cx="32004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00" name="Group 99"/>
          <p:cNvGrpSpPr/>
          <p:nvPr/>
        </p:nvGrpSpPr>
        <p:grpSpPr>
          <a:xfrm>
            <a:off x="8287053" y="2166431"/>
            <a:ext cx="548640" cy="548640"/>
            <a:chOff x="8093534" y="1164886"/>
            <a:chExt cx="548640" cy="548640"/>
          </a:xfrm>
        </p:grpSpPr>
        <p:sp>
          <p:nvSpPr>
            <p:cNvPr id="101" name="Oval 100"/>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3" name="Text Box 10"/>
          <p:cNvSpPr txBox="1">
            <a:spLocks noChangeArrowheads="1"/>
          </p:cNvSpPr>
          <p:nvPr/>
        </p:nvSpPr>
        <p:spPr bwMode="auto">
          <a:xfrm>
            <a:off x="8919830" y="3156727"/>
            <a:ext cx="32004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04" name="Group 103"/>
          <p:cNvGrpSpPr/>
          <p:nvPr/>
        </p:nvGrpSpPr>
        <p:grpSpPr>
          <a:xfrm>
            <a:off x="8287053" y="3247038"/>
            <a:ext cx="548640" cy="548640"/>
            <a:chOff x="8093534" y="1164886"/>
            <a:chExt cx="548640" cy="548640"/>
          </a:xfrm>
        </p:grpSpPr>
        <p:sp>
          <p:nvSpPr>
            <p:cNvPr id="105" name="Oval 104"/>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7" name="Text Box 10"/>
          <p:cNvSpPr txBox="1">
            <a:spLocks noChangeArrowheads="1"/>
          </p:cNvSpPr>
          <p:nvPr/>
        </p:nvSpPr>
        <p:spPr bwMode="auto">
          <a:xfrm>
            <a:off x="8919830" y="4211190"/>
            <a:ext cx="32004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08" name="Group 107"/>
          <p:cNvGrpSpPr/>
          <p:nvPr/>
        </p:nvGrpSpPr>
        <p:grpSpPr>
          <a:xfrm>
            <a:off x="8287053" y="4301501"/>
            <a:ext cx="548640" cy="548640"/>
            <a:chOff x="8093534" y="1164886"/>
            <a:chExt cx="548640" cy="548640"/>
          </a:xfrm>
        </p:grpSpPr>
        <p:sp>
          <p:nvSpPr>
            <p:cNvPr id="109" name="Oval 108"/>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1" name="Text Box 10"/>
          <p:cNvSpPr txBox="1">
            <a:spLocks noChangeArrowheads="1"/>
          </p:cNvSpPr>
          <p:nvPr/>
        </p:nvSpPr>
        <p:spPr bwMode="auto">
          <a:xfrm>
            <a:off x="8919830" y="5281037"/>
            <a:ext cx="32004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12" name="Group 111"/>
          <p:cNvGrpSpPr/>
          <p:nvPr/>
        </p:nvGrpSpPr>
        <p:grpSpPr>
          <a:xfrm>
            <a:off x="8287053" y="5371348"/>
            <a:ext cx="548640" cy="548640"/>
            <a:chOff x="8093534" y="1164886"/>
            <a:chExt cx="548640" cy="548640"/>
          </a:xfrm>
        </p:grpSpPr>
        <p:sp>
          <p:nvSpPr>
            <p:cNvPr id="113" name="Oval 112"/>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5" name="TextBox 114"/>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66" name="Picture 6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78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500"/>
                                        <p:tgtEl>
                                          <p:spTgt spid="11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p:cTn id="17" dur="500" fill="hold"/>
                                        <p:tgtEl>
                                          <p:spTgt spid="75"/>
                                        </p:tgtEl>
                                        <p:attrNameLst>
                                          <p:attrName>ppt_w</p:attrName>
                                        </p:attrNameLst>
                                      </p:cBhvr>
                                      <p:tavLst>
                                        <p:tav tm="0">
                                          <p:val>
                                            <p:fltVal val="0"/>
                                          </p:val>
                                        </p:tav>
                                        <p:tav tm="100000">
                                          <p:val>
                                            <p:strVal val="#ppt_w"/>
                                          </p:val>
                                        </p:tav>
                                      </p:tavLst>
                                    </p:anim>
                                    <p:anim calcmode="lin" valueType="num">
                                      <p:cBhvr>
                                        <p:cTn id="18" dur="500" fill="hold"/>
                                        <p:tgtEl>
                                          <p:spTgt spid="75"/>
                                        </p:tgtEl>
                                        <p:attrNameLst>
                                          <p:attrName>ppt_h</p:attrName>
                                        </p:attrNameLst>
                                      </p:cBhvr>
                                      <p:tavLst>
                                        <p:tav tm="0">
                                          <p:val>
                                            <p:fltVal val="0"/>
                                          </p:val>
                                        </p:tav>
                                        <p:tav tm="100000">
                                          <p:val>
                                            <p:strVal val="#ppt_h"/>
                                          </p:val>
                                        </p:tav>
                                      </p:tavLst>
                                    </p:anim>
                                    <p:animEffect transition="in" filter="fade">
                                      <p:cBhvr>
                                        <p:cTn id="19" dur="500"/>
                                        <p:tgtEl>
                                          <p:spTgt spid="75"/>
                                        </p:tgtEl>
                                      </p:cBhvr>
                                    </p:animEffect>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100"/>
                                        </p:tgtEl>
                                        <p:attrNameLst>
                                          <p:attrName>style.visibility</p:attrName>
                                        </p:attrNameLst>
                                      </p:cBhvr>
                                      <p:to>
                                        <p:strVal val="visible"/>
                                      </p:to>
                                    </p:set>
                                    <p:anim calcmode="lin" valueType="num">
                                      <p:cBhvr additive="base">
                                        <p:cTn id="23" dur="500" fill="hold"/>
                                        <p:tgtEl>
                                          <p:spTgt spid="100"/>
                                        </p:tgtEl>
                                        <p:attrNameLst>
                                          <p:attrName>ppt_x</p:attrName>
                                        </p:attrNameLst>
                                      </p:cBhvr>
                                      <p:tavLst>
                                        <p:tav tm="0">
                                          <p:val>
                                            <p:strVal val="#ppt_x"/>
                                          </p:val>
                                        </p:tav>
                                        <p:tav tm="100000">
                                          <p:val>
                                            <p:strVal val="#ppt_x"/>
                                          </p:val>
                                        </p:tav>
                                      </p:tavLst>
                                    </p:anim>
                                    <p:anim calcmode="lin" valueType="num">
                                      <p:cBhvr additive="base">
                                        <p:cTn id="24" dur="500" fill="hold"/>
                                        <p:tgtEl>
                                          <p:spTgt spid="100"/>
                                        </p:tgtEl>
                                        <p:attrNameLst>
                                          <p:attrName>ppt_y</p:attrName>
                                        </p:attrNameLst>
                                      </p:cBhvr>
                                      <p:tavLst>
                                        <p:tav tm="0">
                                          <p:val>
                                            <p:strVal val="1+#ppt_h/2"/>
                                          </p:val>
                                        </p:tav>
                                        <p:tav tm="100000">
                                          <p:val>
                                            <p:strVal val="#ppt_y"/>
                                          </p:val>
                                        </p:tav>
                                      </p:tavLst>
                                    </p:anim>
                                  </p:childTnLst>
                                </p:cTn>
                              </p:par>
                            </p:childTnLst>
                          </p:cTn>
                        </p:par>
                        <p:par>
                          <p:cTn id="25" fill="hold">
                            <p:stCondLst>
                              <p:cond delay="2000"/>
                            </p:stCondLst>
                            <p:childTnLst>
                              <p:par>
                                <p:cTn id="26" presetID="2" presetClass="entr" presetSubtype="4"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additive="base">
                                        <p:cTn id="28" dur="500" fill="hold"/>
                                        <p:tgtEl>
                                          <p:spTgt spid="99"/>
                                        </p:tgtEl>
                                        <p:attrNameLst>
                                          <p:attrName>ppt_x</p:attrName>
                                        </p:attrNameLst>
                                      </p:cBhvr>
                                      <p:tavLst>
                                        <p:tav tm="0">
                                          <p:val>
                                            <p:strVal val="#ppt_x"/>
                                          </p:val>
                                        </p:tav>
                                        <p:tav tm="100000">
                                          <p:val>
                                            <p:strVal val="#ppt_x"/>
                                          </p:val>
                                        </p:tav>
                                      </p:tavLst>
                                    </p:anim>
                                    <p:anim calcmode="lin" valueType="num">
                                      <p:cBhvr additive="base">
                                        <p:cTn id="29" dur="500" fill="hold"/>
                                        <p:tgtEl>
                                          <p:spTgt spid="99"/>
                                        </p:tgtEl>
                                        <p:attrNameLst>
                                          <p:attrName>ppt_y</p:attrName>
                                        </p:attrNameLst>
                                      </p:cBhvr>
                                      <p:tavLst>
                                        <p:tav tm="0">
                                          <p:val>
                                            <p:strVal val="1+#ppt_h/2"/>
                                          </p:val>
                                        </p:tav>
                                        <p:tav tm="100000">
                                          <p:val>
                                            <p:strVal val="#ppt_y"/>
                                          </p:val>
                                        </p:tav>
                                      </p:tavLst>
                                    </p:anim>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wipe(left)">
                                      <p:cBhvr>
                                        <p:cTn id="33" dur="500"/>
                                        <p:tgtEl>
                                          <p:spTgt spid="47"/>
                                        </p:tgtEl>
                                      </p:cBhvr>
                                    </p:animEffect>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63"/>
                                        </p:tgtEl>
                                        <p:attrNameLst>
                                          <p:attrName>style.visibility</p:attrName>
                                        </p:attrNameLst>
                                      </p:cBhvr>
                                      <p:to>
                                        <p:strVal val="visible"/>
                                      </p:to>
                                    </p:set>
                                    <p:anim calcmode="lin" valueType="num">
                                      <p:cBhvr>
                                        <p:cTn id="37" dur="500" fill="hold"/>
                                        <p:tgtEl>
                                          <p:spTgt spid="63"/>
                                        </p:tgtEl>
                                        <p:attrNameLst>
                                          <p:attrName>ppt_w</p:attrName>
                                        </p:attrNameLst>
                                      </p:cBhvr>
                                      <p:tavLst>
                                        <p:tav tm="0">
                                          <p:val>
                                            <p:fltVal val="0"/>
                                          </p:val>
                                        </p:tav>
                                        <p:tav tm="100000">
                                          <p:val>
                                            <p:strVal val="#ppt_w"/>
                                          </p:val>
                                        </p:tav>
                                      </p:tavLst>
                                    </p:anim>
                                    <p:anim calcmode="lin" valueType="num">
                                      <p:cBhvr>
                                        <p:cTn id="38" dur="500" fill="hold"/>
                                        <p:tgtEl>
                                          <p:spTgt spid="63"/>
                                        </p:tgtEl>
                                        <p:attrNameLst>
                                          <p:attrName>ppt_h</p:attrName>
                                        </p:attrNameLst>
                                      </p:cBhvr>
                                      <p:tavLst>
                                        <p:tav tm="0">
                                          <p:val>
                                            <p:fltVal val="0"/>
                                          </p:val>
                                        </p:tav>
                                        <p:tav tm="100000">
                                          <p:val>
                                            <p:strVal val="#ppt_h"/>
                                          </p:val>
                                        </p:tav>
                                      </p:tavLst>
                                    </p:anim>
                                    <p:animEffect transition="in" filter="fade">
                                      <p:cBhvr>
                                        <p:cTn id="39" dur="500"/>
                                        <p:tgtEl>
                                          <p:spTgt spid="6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500" fill="hold"/>
                                        <p:tgtEl>
                                          <p:spTgt spid="97"/>
                                        </p:tgtEl>
                                        <p:attrNameLst>
                                          <p:attrName>ppt_w</p:attrName>
                                        </p:attrNameLst>
                                      </p:cBhvr>
                                      <p:tavLst>
                                        <p:tav tm="0">
                                          <p:val>
                                            <p:fltVal val="0"/>
                                          </p:val>
                                        </p:tav>
                                        <p:tav tm="100000">
                                          <p:val>
                                            <p:strVal val="#ppt_w"/>
                                          </p:val>
                                        </p:tav>
                                      </p:tavLst>
                                    </p:anim>
                                    <p:anim calcmode="lin" valueType="num">
                                      <p:cBhvr>
                                        <p:cTn id="44" dur="500" fill="hold"/>
                                        <p:tgtEl>
                                          <p:spTgt spid="97"/>
                                        </p:tgtEl>
                                        <p:attrNameLst>
                                          <p:attrName>ppt_h</p:attrName>
                                        </p:attrNameLst>
                                      </p:cBhvr>
                                      <p:tavLst>
                                        <p:tav tm="0">
                                          <p:val>
                                            <p:fltVal val="0"/>
                                          </p:val>
                                        </p:tav>
                                        <p:tav tm="100000">
                                          <p:val>
                                            <p:strVal val="#ppt_h"/>
                                          </p:val>
                                        </p:tav>
                                      </p:tavLst>
                                    </p:anim>
                                    <p:animEffect transition="in" filter="fade">
                                      <p:cBhvr>
                                        <p:cTn id="45" dur="500"/>
                                        <p:tgtEl>
                                          <p:spTgt spid="97"/>
                                        </p:tgtEl>
                                      </p:cBhvr>
                                    </p:animEffect>
                                  </p:childTnLst>
                                </p:cTn>
                              </p:par>
                            </p:childTnLst>
                          </p:cTn>
                        </p:par>
                        <p:par>
                          <p:cTn id="46" fill="hold">
                            <p:stCondLst>
                              <p:cond delay="4000"/>
                            </p:stCondLst>
                            <p:childTnLst>
                              <p:par>
                                <p:cTn id="47" presetID="2" presetClass="entr" presetSubtype="4" fill="hold" nodeType="afterEffect">
                                  <p:stCondLst>
                                    <p:cond delay="0"/>
                                  </p:stCondLst>
                                  <p:childTnLst>
                                    <p:set>
                                      <p:cBhvr>
                                        <p:cTn id="48" dur="1" fill="hold">
                                          <p:stCondLst>
                                            <p:cond delay="0"/>
                                          </p:stCondLst>
                                        </p:cTn>
                                        <p:tgtEl>
                                          <p:spTgt spid="104"/>
                                        </p:tgtEl>
                                        <p:attrNameLst>
                                          <p:attrName>style.visibility</p:attrName>
                                        </p:attrNameLst>
                                      </p:cBhvr>
                                      <p:to>
                                        <p:strVal val="visible"/>
                                      </p:to>
                                    </p:set>
                                    <p:anim calcmode="lin" valueType="num">
                                      <p:cBhvr additive="base">
                                        <p:cTn id="49" dur="500" fill="hold"/>
                                        <p:tgtEl>
                                          <p:spTgt spid="104"/>
                                        </p:tgtEl>
                                        <p:attrNameLst>
                                          <p:attrName>ppt_x</p:attrName>
                                        </p:attrNameLst>
                                      </p:cBhvr>
                                      <p:tavLst>
                                        <p:tav tm="0">
                                          <p:val>
                                            <p:strVal val="#ppt_x"/>
                                          </p:val>
                                        </p:tav>
                                        <p:tav tm="100000">
                                          <p:val>
                                            <p:strVal val="#ppt_x"/>
                                          </p:val>
                                        </p:tav>
                                      </p:tavLst>
                                    </p:anim>
                                    <p:anim calcmode="lin" valueType="num">
                                      <p:cBhvr additive="base">
                                        <p:cTn id="50" dur="500" fill="hold"/>
                                        <p:tgtEl>
                                          <p:spTgt spid="104"/>
                                        </p:tgtEl>
                                        <p:attrNameLst>
                                          <p:attrName>ppt_y</p:attrName>
                                        </p:attrNameLst>
                                      </p:cBhvr>
                                      <p:tavLst>
                                        <p:tav tm="0">
                                          <p:val>
                                            <p:strVal val="1+#ppt_h/2"/>
                                          </p:val>
                                        </p:tav>
                                        <p:tav tm="100000">
                                          <p:val>
                                            <p:strVal val="#ppt_y"/>
                                          </p:val>
                                        </p:tav>
                                      </p:tavLst>
                                    </p:anim>
                                  </p:childTnLst>
                                </p:cTn>
                              </p:par>
                            </p:childTnLst>
                          </p:cTn>
                        </p:par>
                        <p:par>
                          <p:cTn id="51" fill="hold">
                            <p:stCondLst>
                              <p:cond delay="4500"/>
                            </p:stCondLst>
                            <p:childTnLst>
                              <p:par>
                                <p:cTn id="52" presetID="2" presetClass="entr" presetSubtype="4" fill="hold" grpId="0" nodeType="afterEffect">
                                  <p:stCondLst>
                                    <p:cond delay="0"/>
                                  </p:stCondLst>
                                  <p:childTnLst>
                                    <p:set>
                                      <p:cBhvr>
                                        <p:cTn id="53" dur="1" fill="hold">
                                          <p:stCondLst>
                                            <p:cond delay="0"/>
                                          </p:stCondLst>
                                        </p:cTn>
                                        <p:tgtEl>
                                          <p:spTgt spid="103"/>
                                        </p:tgtEl>
                                        <p:attrNameLst>
                                          <p:attrName>style.visibility</p:attrName>
                                        </p:attrNameLst>
                                      </p:cBhvr>
                                      <p:to>
                                        <p:strVal val="visible"/>
                                      </p:to>
                                    </p:set>
                                    <p:anim calcmode="lin" valueType="num">
                                      <p:cBhvr additive="base">
                                        <p:cTn id="54" dur="500" fill="hold"/>
                                        <p:tgtEl>
                                          <p:spTgt spid="103"/>
                                        </p:tgtEl>
                                        <p:attrNameLst>
                                          <p:attrName>ppt_x</p:attrName>
                                        </p:attrNameLst>
                                      </p:cBhvr>
                                      <p:tavLst>
                                        <p:tav tm="0">
                                          <p:val>
                                            <p:strVal val="#ppt_x"/>
                                          </p:val>
                                        </p:tav>
                                        <p:tav tm="100000">
                                          <p:val>
                                            <p:strVal val="#ppt_x"/>
                                          </p:val>
                                        </p:tav>
                                      </p:tavLst>
                                    </p:anim>
                                    <p:anim calcmode="lin" valueType="num">
                                      <p:cBhvr additive="base">
                                        <p:cTn id="55" dur="500" fill="hold"/>
                                        <p:tgtEl>
                                          <p:spTgt spid="103"/>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wipe(up)">
                                      <p:cBhvr>
                                        <p:cTn id="59" dur="500"/>
                                        <p:tgtEl>
                                          <p:spTgt spid="48"/>
                                        </p:tgtEl>
                                      </p:cBhvr>
                                    </p:animEffect>
                                  </p:childTnLst>
                                </p:cTn>
                              </p:par>
                            </p:childTnLst>
                          </p:cTn>
                        </p:par>
                        <p:par>
                          <p:cTn id="60" fill="hold">
                            <p:stCondLst>
                              <p:cond delay="5500"/>
                            </p:stCondLst>
                            <p:childTnLst>
                              <p:par>
                                <p:cTn id="61" presetID="53" presetClass="entr" presetSubtype="16" fill="hold" nodeType="afterEffect">
                                  <p:stCondLst>
                                    <p:cond delay="0"/>
                                  </p:stCondLst>
                                  <p:childTnLst>
                                    <p:set>
                                      <p:cBhvr>
                                        <p:cTn id="62" dur="1" fill="hold">
                                          <p:stCondLst>
                                            <p:cond delay="0"/>
                                          </p:stCondLst>
                                        </p:cTn>
                                        <p:tgtEl>
                                          <p:spTgt spid="64"/>
                                        </p:tgtEl>
                                        <p:attrNameLst>
                                          <p:attrName>style.visibility</p:attrName>
                                        </p:attrNameLst>
                                      </p:cBhvr>
                                      <p:to>
                                        <p:strVal val="visible"/>
                                      </p:to>
                                    </p:set>
                                    <p:anim calcmode="lin" valueType="num">
                                      <p:cBhvr>
                                        <p:cTn id="63" dur="500" fill="hold"/>
                                        <p:tgtEl>
                                          <p:spTgt spid="64"/>
                                        </p:tgtEl>
                                        <p:attrNameLst>
                                          <p:attrName>ppt_w</p:attrName>
                                        </p:attrNameLst>
                                      </p:cBhvr>
                                      <p:tavLst>
                                        <p:tav tm="0">
                                          <p:val>
                                            <p:fltVal val="0"/>
                                          </p:val>
                                        </p:tav>
                                        <p:tav tm="100000">
                                          <p:val>
                                            <p:strVal val="#ppt_w"/>
                                          </p:val>
                                        </p:tav>
                                      </p:tavLst>
                                    </p:anim>
                                    <p:anim calcmode="lin" valueType="num">
                                      <p:cBhvr>
                                        <p:cTn id="64" dur="500" fill="hold"/>
                                        <p:tgtEl>
                                          <p:spTgt spid="64"/>
                                        </p:tgtEl>
                                        <p:attrNameLst>
                                          <p:attrName>ppt_h</p:attrName>
                                        </p:attrNameLst>
                                      </p:cBhvr>
                                      <p:tavLst>
                                        <p:tav tm="0">
                                          <p:val>
                                            <p:fltVal val="0"/>
                                          </p:val>
                                        </p:tav>
                                        <p:tav tm="100000">
                                          <p:val>
                                            <p:strVal val="#ppt_h"/>
                                          </p:val>
                                        </p:tav>
                                      </p:tavLst>
                                    </p:anim>
                                    <p:animEffect transition="in" filter="fade">
                                      <p:cBhvr>
                                        <p:cTn id="65" dur="500"/>
                                        <p:tgtEl>
                                          <p:spTgt spid="64"/>
                                        </p:tgtEl>
                                      </p:cBhvr>
                                    </p:animEffect>
                                  </p:childTnLst>
                                </p:cTn>
                              </p:par>
                            </p:childTnLst>
                          </p:cTn>
                        </p:par>
                        <p:par>
                          <p:cTn id="66" fill="hold">
                            <p:stCondLst>
                              <p:cond delay="6000"/>
                            </p:stCondLst>
                            <p:childTnLst>
                              <p:par>
                                <p:cTn id="67" presetID="53" presetClass="entr" presetSubtype="16" fill="hold" nodeType="after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p:cTn id="69" dur="500" fill="hold"/>
                                        <p:tgtEl>
                                          <p:spTgt spid="76"/>
                                        </p:tgtEl>
                                        <p:attrNameLst>
                                          <p:attrName>ppt_w</p:attrName>
                                        </p:attrNameLst>
                                      </p:cBhvr>
                                      <p:tavLst>
                                        <p:tav tm="0">
                                          <p:val>
                                            <p:fltVal val="0"/>
                                          </p:val>
                                        </p:tav>
                                        <p:tav tm="100000">
                                          <p:val>
                                            <p:strVal val="#ppt_w"/>
                                          </p:val>
                                        </p:tav>
                                      </p:tavLst>
                                    </p:anim>
                                    <p:anim calcmode="lin" valueType="num">
                                      <p:cBhvr>
                                        <p:cTn id="70" dur="500" fill="hold"/>
                                        <p:tgtEl>
                                          <p:spTgt spid="76"/>
                                        </p:tgtEl>
                                        <p:attrNameLst>
                                          <p:attrName>ppt_h</p:attrName>
                                        </p:attrNameLst>
                                      </p:cBhvr>
                                      <p:tavLst>
                                        <p:tav tm="0">
                                          <p:val>
                                            <p:fltVal val="0"/>
                                          </p:val>
                                        </p:tav>
                                        <p:tav tm="100000">
                                          <p:val>
                                            <p:strVal val="#ppt_h"/>
                                          </p:val>
                                        </p:tav>
                                      </p:tavLst>
                                    </p:anim>
                                    <p:animEffect transition="in" filter="fade">
                                      <p:cBhvr>
                                        <p:cTn id="71" dur="500"/>
                                        <p:tgtEl>
                                          <p:spTgt spid="76"/>
                                        </p:tgtEl>
                                      </p:cBhvr>
                                    </p:animEffect>
                                  </p:childTnLst>
                                </p:cTn>
                              </p:par>
                            </p:childTnLst>
                          </p:cTn>
                        </p:par>
                        <p:par>
                          <p:cTn id="72" fill="hold">
                            <p:stCondLst>
                              <p:cond delay="6500"/>
                            </p:stCondLst>
                            <p:childTnLst>
                              <p:par>
                                <p:cTn id="73" presetID="2" presetClass="entr" presetSubtype="4" fill="hold" nodeType="afterEffect">
                                  <p:stCondLst>
                                    <p:cond delay="0"/>
                                  </p:stCondLst>
                                  <p:childTnLst>
                                    <p:set>
                                      <p:cBhvr>
                                        <p:cTn id="74" dur="1" fill="hold">
                                          <p:stCondLst>
                                            <p:cond delay="0"/>
                                          </p:stCondLst>
                                        </p:cTn>
                                        <p:tgtEl>
                                          <p:spTgt spid="108"/>
                                        </p:tgtEl>
                                        <p:attrNameLst>
                                          <p:attrName>style.visibility</p:attrName>
                                        </p:attrNameLst>
                                      </p:cBhvr>
                                      <p:to>
                                        <p:strVal val="visible"/>
                                      </p:to>
                                    </p:set>
                                    <p:anim calcmode="lin" valueType="num">
                                      <p:cBhvr additive="base">
                                        <p:cTn id="75" dur="500" fill="hold"/>
                                        <p:tgtEl>
                                          <p:spTgt spid="108"/>
                                        </p:tgtEl>
                                        <p:attrNameLst>
                                          <p:attrName>ppt_x</p:attrName>
                                        </p:attrNameLst>
                                      </p:cBhvr>
                                      <p:tavLst>
                                        <p:tav tm="0">
                                          <p:val>
                                            <p:strVal val="#ppt_x"/>
                                          </p:val>
                                        </p:tav>
                                        <p:tav tm="100000">
                                          <p:val>
                                            <p:strVal val="#ppt_x"/>
                                          </p:val>
                                        </p:tav>
                                      </p:tavLst>
                                    </p:anim>
                                    <p:anim calcmode="lin" valueType="num">
                                      <p:cBhvr additive="base">
                                        <p:cTn id="76" dur="500" fill="hold"/>
                                        <p:tgtEl>
                                          <p:spTgt spid="108"/>
                                        </p:tgtEl>
                                        <p:attrNameLst>
                                          <p:attrName>ppt_y</p:attrName>
                                        </p:attrNameLst>
                                      </p:cBhvr>
                                      <p:tavLst>
                                        <p:tav tm="0">
                                          <p:val>
                                            <p:strVal val="1+#ppt_h/2"/>
                                          </p:val>
                                        </p:tav>
                                        <p:tav tm="100000">
                                          <p:val>
                                            <p:strVal val="#ppt_y"/>
                                          </p:val>
                                        </p:tav>
                                      </p:tavLst>
                                    </p:anim>
                                  </p:childTnLst>
                                </p:cTn>
                              </p:par>
                            </p:childTnLst>
                          </p:cTn>
                        </p:par>
                        <p:par>
                          <p:cTn id="77" fill="hold">
                            <p:stCondLst>
                              <p:cond delay="7000"/>
                            </p:stCondLst>
                            <p:childTnLst>
                              <p:par>
                                <p:cTn id="78" presetID="2" presetClass="entr" presetSubtype="4" fill="hold" grpId="0" nodeType="afterEffect">
                                  <p:stCondLst>
                                    <p:cond delay="0"/>
                                  </p:stCondLst>
                                  <p:childTnLst>
                                    <p:set>
                                      <p:cBhvr>
                                        <p:cTn id="79" dur="1" fill="hold">
                                          <p:stCondLst>
                                            <p:cond delay="0"/>
                                          </p:stCondLst>
                                        </p:cTn>
                                        <p:tgtEl>
                                          <p:spTgt spid="107"/>
                                        </p:tgtEl>
                                        <p:attrNameLst>
                                          <p:attrName>style.visibility</p:attrName>
                                        </p:attrNameLst>
                                      </p:cBhvr>
                                      <p:to>
                                        <p:strVal val="visible"/>
                                      </p:to>
                                    </p:set>
                                    <p:anim calcmode="lin" valueType="num">
                                      <p:cBhvr additive="base">
                                        <p:cTn id="80" dur="500" fill="hold"/>
                                        <p:tgtEl>
                                          <p:spTgt spid="107"/>
                                        </p:tgtEl>
                                        <p:attrNameLst>
                                          <p:attrName>ppt_x</p:attrName>
                                        </p:attrNameLst>
                                      </p:cBhvr>
                                      <p:tavLst>
                                        <p:tav tm="0">
                                          <p:val>
                                            <p:strVal val="#ppt_x"/>
                                          </p:val>
                                        </p:tav>
                                        <p:tav tm="100000">
                                          <p:val>
                                            <p:strVal val="#ppt_x"/>
                                          </p:val>
                                        </p:tav>
                                      </p:tavLst>
                                    </p:anim>
                                    <p:anim calcmode="lin" valueType="num">
                                      <p:cBhvr additive="base">
                                        <p:cTn id="81" dur="500" fill="hold"/>
                                        <p:tgtEl>
                                          <p:spTgt spid="107"/>
                                        </p:tgtEl>
                                        <p:attrNameLst>
                                          <p:attrName>ppt_y</p:attrName>
                                        </p:attrNameLst>
                                      </p:cBhvr>
                                      <p:tavLst>
                                        <p:tav tm="0">
                                          <p:val>
                                            <p:strVal val="1+#ppt_h/2"/>
                                          </p:val>
                                        </p:tav>
                                        <p:tav tm="100000">
                                          <p:val>
                                            <p:strVal val="#ppt_y"/>
                                          </p:val>
                                        </p:tav>
                                      </p:tavLst>
                                    </p:anim>
                                  </p:childTnLst>
                                </p:cTn>
                              </p:par>
                            </p:childTnLst>
                          </p:cTn>
                        </p:par>
                        <p:par>
                          <p:cTn id="82" fill="hold">
                            <p:stCondLst>
                              <p:cond delay="7500"/>
                            </p:stCondLst>
                            <p:childTnLst>
                              <p:par>
                                <p:cTn id="83" presetID="22" presetClass="entr" presetSubtype="8" fill="hold" grpId="0" nodeType="afterEffect">
                                  <p:stCondLst>
                                    <p:cond delay="0"/>
                                  </p:stCondLst>
                                  <p:childTnLst>
                                    <p:set>
                                      <p:cBhvr>
                                        <p:cTn id="84" dur="1" fill="hold">
                                          <p:stCondLst>
                                            <p:cond delay="0"/>
                                          </p:stCondLst>
                                        </p:cTn>
                                        <p:tgtEl>
                                          <p:spTgt spid="49"/>
                                        </p:tgtEl>
                                        <p:attrNameLst>
                                          <p:attrName>style.visibility</p:attrName>
                                        </p:attrNameLst>
                                      </p:cBhvr>
                                      <p:to>
                                        <p:strVal val="visible"/>
                                      </p:to>
                                    </p:set>
                                    <p:animEffect transition="in" filter="wipe(left)">
                                      <p:cBhvr>
                                        <p:cTn id="85" dur="500"/>
                                        <p:tgtEl>
                                          <p:spTgt spid="49"/>
                                        </p:tgtEl>
                                      </p:cBhvr>
                                    </p:animEffect>
                                  </p:childTnLst>
                                </p:cTn>
                              </p:par>
                            </p:childTnLst>
                          </p:cTn>
                        </p:par>
                        <p:par>
                          <p:cTn id="86" fill="hold">
                            <p:stCondLst>
                              <p:cond delay="8000"/>
                            </p:stCondLst>
                            <p:childTnLst>
                              <p:par>
                                <p:cTn id="87" presetID="53" presetClass="entr" presetSubtype="16" fill="hold" nodeType="afterEffect">
                                  <p:stCondLst>
                                    <p:cond delay="0"/>
                                  </p:stCondLst>
                                  <p:childTnLst>
                                    <p:set>
                                      <p:cBhvr>
                                        <p:cTn id="88" dur="1" fill="hold">
                                          <p:stCondLst>
                                            <p:cond delay="0"/>
                                          </p:stCondLst>
                                        </p:cTn>
                                        <p:tgtEl>
                                          <p:spTgt spid="65"/>
                                        </p:tgtEl>
                                        <p:attrNameLst>
                                          <p:attrName>style.visibility</p:attrName>
                                        </p:attrNameLst>
                                      </p:cBhvr>
                                      <p:to>
                                        <p:strVal val="visible"/>
                                      </p:to>
                                    </p:set>
                                    <p:anim calcmode="lin" valueType="num">
                                      <p:cBhvr>
                                        <p:cTn id="89" dur="500" fill="hold"/>
                                        <p:tgtEl>
                                          <p:spTgt spid="65"/>
                                        </p:tgtEl>
                                        <p:attrNameLst>
                                          <p:attrName>ppt_w</p:attrName>
                                        </p:attrNameLst>
                                      </p:cBhvr>
                                      <p:tavLst>
                                        <p:tav tm="0">
                                          <p:val>
                                            <p:fltVal val="0"/>
                                          </p:val>
                                        </p:tav>
                                        <p:tav tm="100000">
                                          <p:val>
                                            <p:strVal val="#ppt_w"/>
                                          </p:val>
                                        </p:tav>
                                      </p:tavLst>
                                    </p:anim>
                                    <p:anim calcmode="lin" valueType="num">
                                      <p:cBhvr>
                                        <p:cTn id="90" dur="500" fill="hold"/>
                                        <p:tgtEl>
                                          <p:spTgt spid="65"/>
                                        </p:tgtEl>
                                        <p:attrNameLst>
                                          <p:attrName>ppt_h</p:attrName>
                                        </p:attrNameLst>
                                      </p:cBhvr>
                                      <p:tavLst>
                                        <p:tav tm="0">
                                          <p:val>
                                            <p:fltVal val="0"/>
                                          </p:val>
                                        </p:tav>
                                        <p:tav tm="100000">
                                          <p:val>
                                            <p:strVal val="#ppt_h"/>
                                          </p:val>
                                        </p:tav>
                                      </p:tavLst>
                                    </p:anim>
                                    <p:animEffect transition="in" filter="fade">
                                      <p:cBhvr>
                                        <p:cTn id="91" dur="500"/>
                                        <p:tgtEl>
                                          <p:spTgt spid="65"/>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p:cTn id="95" dur="500" fill="hold"/>
                                        <p:tgtEl>
                                          <p:spTgt spid="98"/>
                                        </p:tgtEl>
                                        <p:attrNameLst>
                                          <p:attrName>ppt_w</p:attrName>
                                        </p:attrNameLst>
                                      </p:cBhvr>
                                      <p:tavLst>
                                        <p:tav tm="0">
                                          <p:val>
                                            <p:fltVal val="0"/>
                                          </p:val>
                                        </p:tav>
                                        <p:tav tm="100000">
                                          <p:val>
                                            <p:strVal val="#ppt_w"/>
                                          </p:val>
                                        </p:tav>
                                      </p:tavLst>
                                    </p:anim>
                                    <p:anim calcmode="lin" valueType="num">
                                      <p:cBhvr>
                                        <p:cTn id="96" dur="500" fill="hold"/>
                                        <p:tgtEl>
                                          <p:spTgt spid="98"/>
                                        </p:tgtEl>
                                        <p:attrNameLst>
                                          <p:attrName>ppt_h</p:attrName>
                                        </p:attrNameLst>
                                      </p:cBhvr>
                                      <p:tavLst>
                                        <p:tav tm="0">
                                          <p:val>
                                            <p:fltVal val="0"/>
                                          </p:val>
                                        </p:tav>
                                        <p:tav tm="100000">
                                          <p:val>
                                            <p:strVal val="#ppt_h"/>
                                          </p:val>
                                        </p:tav>
                                      </p:tavLst>
                                    </p:anim>
                                    <p:animEffect transition="in" filter="fade">
                                      <p:cBhvr>
                                        <p:cTn id="97" dur="500"/>
                                        <p:tgtEl>
                                          <p:spTgt spid="98"/>
                                        </p:tgtEl>
                                      </p:cBhvr>
                                    </p:animEffect>
                                  </p:childTnLst>
                                </p:cTn>
                              </p:par>
                            </p:childTnLst>
                          </p:cTn>
                        </p:par>
                        <p:par>
                          <p:cTn id="98" fill="hold">
                            <p:stCondLst>
                              <p:cond delay="9000"/>
                            </p:stCondLst>
                            <p:childTnLst>
                              <p:par>
                                <p:cTn id="99" presetID="2" presetClass="entr" presetSubtype="4" fill="hold" nodeType="afterEffect">
                                  <p:stCondLst>
                                    <p:cond delay="0"/>
                                  </p:stCondLst>
                                  <p:childTnLst>
                                    <p:set>
                                      <p:cBhvr>
                                        <p:cTn id="100" dur="1" fill="hold">
                                          <p:stCondLst>
                                            <p:cond delay="0"/>
                                          </p:stCondLst>
                                        </p:cTn>
                                        <p:tgtEl>
                                          <p:spTgt spid="112"/>
                                        </p:tgtEl>
                                        <p:attrNameLst>
                                          <p:attrName>style.visibility</p:attrName>
                                        </p:attrNameLst>
                                      </p:cBhvr>
                                      <p:to>
                                        <p:strVal val="visible"/>
                                      </p:to>
                                    </p:set>
                                    <p:anim calcmode="lin" valueType="num">
                                      <p:cBhvr additive="base">
                                        <p:cTn id="101" dur="500" fill="hold"/>
                                        <p:tgtEl>
                                          <p:spTgt spid="112"/>
                                        </p:tgtEl>
                                        <p:attrNameLst>
                                          <p:attrName>ppt_x</p:attrName>
                                        </p:attrNameLst>
                                      </p:cBhvr>
                                      <p:tavLst>
                                        <p:tav tm="0">
                                          <p:val>
                                            <p:strVal val="#ppt_x"/>
                                          </p:val>
                                        </p:tav>
                                        <p:tav tm="100000">
                                          <p:val>
                                            <p:strVal val="#ppt_x"/>
                                          </p:val>
                                        </p:tav>
                                      </p:tavLst>
                                    </p:anim>
                                    <p:anim calcmode="lin" valueType="num">
                                      <p:cBhvr additive="base">
                                        <p:cTn id="102" dur="500" fill="hold"/>
                                        <p:tgtEl>
                                          <p:spTgt spid="112"/>
                                        </p:tgtEl>
                                        <p:attrNameLst>
                                          <p:attrName>ppt_y</p:attrName>
                                        </p:attrNameLst>
                                      </p:cBhvr>
                                      <p:tavLst>
                                        <p:tav tm="0">
                                          <p:val>
                                            <p:strVal val="1+#ppt_h/2"/>
                                          </p:val>
                                        </p:tav>
                                        <p:tav tm="100000">
                                          <p:val>
                                            <p:strVal val="#ppt_y"/>
                                          </p:val>
                                        </p:tav>
                                      </p:tavLst>
                                    </p:anim>
                                  </p:childTnLst>
                                </p:cTn>
                              </p:par>
                            </p:childTnLst>
                          </p:cTn>
                        </p:par>
                        <p:par>
                          <p:cTn id="103" fill="hold">
                            <p:stCondLst>
                              <p:cond delay="9500"/>
                            </p:stCondLst>
                            <p:childTnLst>
                              <p:par>
                                <p:cTn id="104" presetID="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 calcmode="lin" valueType="num">
                                      <p:cBhvr additive="base">
                                        <p:cTn id="106" dur="500" fill="hold"/>
                                        <p:tgtEl>
                                          <p:spTgt spid="111"/>
                                        </p:tgtEl>
                                        <p:attrNameLst>
                                          <p:attrName>ppt_x</p:attrName>
                                        </p:attrNameLst>
                                      </p:cBhvr>
                                      <p:tavLst>
                                        <p:tav tm="0">
                                          <p:val>
                                            <p:strVal val="#ppt_x"/>
                                          </p:val>
                                        </p:tav>
                                        <p:tav tm="100000">
                                          <p:val>
                                            <p:strVal val="#ppt_x"/>
                                          </p:val>
                                        </p:tav>
                                      </p:tavLst>
                                    </p:anim>
                                    <p:anim calcmode="lin" valueType="num">
                                      <p:cBhvr additive="base">
                                        <p:cTn id="107"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75" grpId="0" animBg="1"/>
      <p:bldP spid="97" grpId="0" animBg="1"/>
      <p:bldP spid="98" grpId="0" animBg="1"/>
      <p:bldP spid="99" grpId="0"/>
      <p:bldP spid="103" grpId="0"/>
      <p:bldP spid="107" grpId="0"/>
      <p:bldP spid="111" grpId="0"/>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1257</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2017-01-19T23:48:05Z</dcterms:modified>
</cp:coreProperties>
</file>