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FE4A1E"/>
              </a:solidFill>
              <a:round/>
            </a:ln>
            <a:effectLst/>
          </c:spPr>
          <c:marker>
            <c:symbol val="circle"/>
            <c:size val="5"/>
            <c:spPr>
              <a:solidFill>
                <a:srgbClr val="179D83"/>
              </a:solidFill>
              <a:ln w="9525">
                <a:solidFill>
                  <a:srgbClr val="179D83"/>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5C9AD3"/>
              </a:solidFill>
              <a:round/>
            </a:ln>
            <a:effectLst/>
          </c:spPr>
          <c:marker>
            <c:symbol val="circle"/>
            <c:size val="5"/>
            <c:spPr>
              <a:solidFill>
                <a:srgbClr val="F49D15"/>
              </a:solidFill>
              <a:ln w="9525">
                <a:solidFill>
                  <a:srgbClr val="F49D15"/>
                </a:solidFill>
              </a:ln>
              <a:effectLst/>
            </c:spPr>
          </c:marker>
          <c:dPt>
            <c:idx val="4"/>
            <c:marker>
              <c:symbol val="circle"/>
              <c:size val="5"/>
              <c:spPr>
                <a:solidFill>
                  <a:srgbClr val="F49D15"/>
                </a:solidFill>
                <a:ln w="9525">
                  <a:solidFill>
                    <a:srgbClr val="F49D15"/>
                  </a:solidFill>
                </a:ln>
                <a:effectLst/>
              </c:spPr>
            </c:marker>
            <c:bubble3D val="0"/>
            <c:spPr>
              <a:ln w="12700" cap="rnd">
                <a:solidFill>
                  <a:srgbClr val="5C9AD3"/>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65432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FE4A1E"/>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5C9A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sp>
        <p:nvSpPr>
          <p:cNvPr id="28" name="TextBox 2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24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50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275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00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25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50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375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00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25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50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475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00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25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50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575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00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25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50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675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1192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2017-01-19T23:46:43Z</dcterms:modified>
</cp:coreProperties>
</file>