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958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1172583" y="2517294"/>
            <a:ext cx="1828800" cy="1828800"/>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a:spLocks noChangeAspect="1"/>
          </p:cNvSpPr>
          <p:nvPr/>
        </p:nvSpPr>
        <p:spPr>
          <a:xfrm>
            <a:off x="6838809" y="2424661"/>
            <a:ext cx="2011680" cy="201168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3447294" y="1659675"/>
            <a:ext cx="2926080" cy="292608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9296400" y="2883054"/>
            <a:ext cx="1463040" cy="1463040"/>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4063885"/>
            <a:ext cx="12192000" cy="2794115"/>
          </a:xfrm>
          <a:prstGeom prst="rect">
            <a:avLst/>
          </a:prstGeom>
          <a:solidFill>
            <a:schemeClr val="bg1">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TextBox 10"/>
          <p:cNvSpPr txBox="1"/>
          <p:nvPr/>
        </p:nvSpPr>
        <p:spPr>
          <a:xfrm>
            <a:off x="9034498" y="417744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 name="TextBox 11"/>
          <p:cNvSpPr txBox="1"/>
          <p:nvPr/>
        </p:nvSpPr>
        <p:spPr>
          <a:xfrm>
            <a:off x="6701649" y="4182338"/>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 name="TextBox 12"/>
          <p:cNvSpPr txBox="1"/>
          <p:nvPr/>
        </p:nvSpPr>
        <p:spPr>
          <a:xfrm>
            <a:off x="3767334"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 name="TextBox 13"/>
          <p:cNvSpPr txBox="1"/>
          <p:nvPr/>
        </p:nvSpPr>
        <p:spPr>
          <a:xfrm>
            <a:off x="938339" y="4182474"/>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TextBox 14"/>
          <p:cNvSpPr txBox="1"/>
          <p:nvPr/>
        </p:nvSpPr>
        <p:spPr>
          <a:xfrm>
            <a:off x="1401494" y="5939577"/>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6" name="Freeform 171"/>
          <p:cNvSpPr>
            <a:spLocks noChangeAspect="1" noEditPoints="1"/>
          </p:cNvSpPr>
          <p:nvPr/>
        </p:nvSpPr>
        <p:spPr bwMode="auto">
          <a:xfrm>
            <a:off x="4498854" y="2556135"/>
            <a:ext cx="822960" cy="735113"/>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7" name="Freeform 236"/>
          <p:cNvSpPr>
            <a:spLocks noChangeAspect="1" noEditPoints="1"/>
          </p:cNvSpPr>
          <p:nvPr/>
        </p:nvSpPr>
        <p:spPr bwMode="auto">
          <a:xfrm>
            <a:off x="9822180" y="3072542"/>
            <a:ext cx="411480" cy="41148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8" name="Group 75"/>
          <p:cNvGrpSpPr>
            <a:grpSpLocks noChangeAspect="1"/>
          </p:cNvGrpSpPr>
          <p:nvPr/>
        </p:nvGrpSpPr>
        <p:grpSpPr>
          <a:xfrm>
            <a:off x="1899305" y="3048363"/>
            <a:ext cx="364068" cy="457200"/>
            <a:chOff x="6743700" y="2347912"/>
            <a:chExt cx="273050" cy="342900"/>
          </a:xfrm>
          <a:solidFill>
            <a:schemeClr val="bg1"/>
          </a:solidFill>
        </p:grpSpPr>
        <p:sp>
          <p:nvSpPr>
            <p:cNvPr id="19"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7616049" y="2977323"/>
            <a:ext cx="457200" cy="481167"/>
            <a:chOff x="3768725" y="2336800"/>
            <a:chExt cx="393700" cy="414338"/>
          </a:xfrm>
          <a:solidFill>
            <a:schemeClr val="bg1"/>
          </a:solidFill>
        </p:grpSpPr>
        <p:sp>
          <p:nvSpPr>
            <p:cNvPr id="22"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 name="TextBox 2"/>
          <p:cNvSpPr txBox="1"/>
          <p:nvPr/>
        </p:nvSpPr>
        <p:spPr>
          <a:xfrm>
            <a:off x="1604145" y="3472332"/>
            <a:ext cx="950998" cy="461665"/>
          </a:xfrm>
          <a:prstGeom prst="rect">
            <a:avLst/>
          </a:prstGeom>
          <a:noFill/>
        </p:spPr>
        <p:txBody>
          <a:bodyPr wrap="square" rtlCol="0">
            <a:spAutoFit/>
          </a:bodyPr>
          <a:lstStyle/>
          <a:p>
            <a:r>
              <a:rPr lang="en-US" sz="2400" b="1" dirty="0">
                <a:solidFill>
                  <a:schemeClr val="bg1"/>
                </a:solidFill>
                <a:latin typeface="Lato" panose="020F0502020204030203"/>
              </a:rPr>
              <a:t>$482</a:t>
            </a:r>
          </a:p>
        </p:txBody>
      </p:sp>
      <p:sp>
        <p:nvSpPr>
          <p:cNvPr id="42" name="TextBox 41"/>
          <p:cNvSpPr txBox="1"/>
          <p:nvPr/>
        </p:nvSpPr>
        <p:spPr>
          <a:xfrm>
            <a:off x="4379172" y="3458490"/>
            <a:ext cx="1062323" cy="461665"/>
          </a:xfrm>
          <a:prstGeom prst="rect">
            <a:avLst/>
          </a:prstGeom>
          <a:noFill/>
        </p:spPr>
        <p:txBody>
          <a:bodyPr wrap="square" rtlCol="0">
            <a:spAutoFit/>
          </a:bodyPr>
          <a:lstStyle/>
          <a:p>
            <a:r>
              <a:rPr lang="en-US" sz="2400" b="1" dirty="0">
                <a:solidFill>
                  <a:schemeClr val="bg1"/>
                </a:solidFill>
                <a:latin typeface="Lato" panose="020F0502020204030203"/>
              </a:rPr>
              <a:t>$1281</a:t>
            </a:r>
          </a:p>
        </p:txBody>
      </p:sp>
      <p:sp>
        <p:nvSpPr>
          <p:cNvPr id="43" name="TextBox 42"/>
          <p:cNvSpPr txBox="1"/>
          <p:nvPr/>
        </p:nvSpPr>
        <p:spPr>
          <a:xfrm>
            <a:off x="7369150"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$724</a:t>
            </a:r>
          </a:p>
        </p:txBody>
      </p:sp>
      <p:sp>
        <p:nvSpPr>
          <p:cNvPr id="44" name="TextBox 43"/>
          <p:cNvSpPr txBox="1"/>
          <p:nvPr/>
        </p:nvSpPr>
        <p:spPr>
          <a:xfrm>
            <a:off x="9552421" y="3458490"/>
            <a:ext cx="950998" cy="461665"/>
          </a:xfrm>
          <a:prstGeom prst="rect">
            <a:avLst/>
          </a:prstGeom>
          <a:noFill/>
        </p:spPr>
        <p:txBody>
          <a:bodyPr wrap="square" rtlCol="0">
            <a:spAutoFit/>
          </a:bodyPr>
          <a:lstStyle/>
          <a:p>
            <a:r>
              <a:rPr lang="en-US" sz="2400" b="1" dirty="0">
                <a:solidFill>
                  <a:schemeClr val="bg1"/>
                </a:solidFill>
                <a:latin typeface="Lato" panose="020F0502020204030203"/>
              </a:rPr>
              <a:t>$315</a:t>
            </a:r>
          </a:p>
        </p:txBody>
      </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0510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1250" fill="hold"/>
                                        <p:tgtEl>
                                          <p:spTgt spid="2"/>
                                        </p:tgtEl>
                                        <p:attrNameLst>
                                          <p:attrName>ppt_x</p:attrName>
                                        </p:attrNameLst>
                                      </p:cBhvr>
                                      <p:tavLst>
                                        <p:tav tm="0">
                                          <p:val>
                                            <p:strVal val="#ppt_x"/>
                                          </p:val>
                                        </p:tav>
                                        <p:tav tm="100000">
                                          <p:val>
                                            <p:strVal val="#ppt_x"/>
                                          </p:val>
                                        </p:tav>
                                      </p:tavLst>
                                    </p:anim>
                                    <p:anim calcmode="lin" valueType="num">
                                      <p:cBhvr additive="base">
                                        <p:cTn id="18" dur="1250" fill="hold"/>
                                        <p:tgtEl>
                                          <p:spTgt spid="2"/>
                                        </p:tgtEl>
                                        <p:attrNameLst>
                                          <p:attrName>ppt_y</p:attrName>
                                        </p:attrNameLst>
                                      </p:cBhvr>
                                      <p:tavLst>
                                        <p:tav tm="0">
                                          <p:val>
                                            <p:strVal val="1+#ppt_h/2"/>
                                          </p:val>
                                        </p:tav>
                                        <p:tav tm="100000">
                                          <p:val>
                                            <p:strVal val="#ppt_y"/>
                                          </p:val>
                                        </p:tav>
                                      </p:tavLst>
                                    </p:anim>
                                  </p:childTnLst>
                                </p:cTn>
                              </p:par>
                            </p:childTnLst>
                          </p:cTn>
                        </p:par>
                        <p:par>
                          <p:cTn id="19" fill="hold">
                            <p:stCondLst>
                              <p:cond delay="2750"/>
                            </p:stCondLst>
                            <p:childTnLst>
                              <p:par>
                                <p:cTn id="20" presetID="53" presetClass="entr" presetSubtype="16" fill="hold" nodeType="after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 presetClass="entr" presetSubtype="4"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1250" fill="hold"/>
                                        <p:tgtEl>
                                          <p:spTgt spid="9"/>
                                        </p:tgtEl>
                                        <p:attrNameLst>
                                          <p:attrName>ppt_x</p:attrName>
                                        </p:attrNameLst>
                                      </p:cBhvr>
                                      <p:tavLst>
                                        <p:tav tm="0">
                                          <p:val>
                                            <p:strVal val="#ppt_x"/>
                                          </p:val>
                                        </p:tav>
                                        <p:tav tm="100000">
                                          <p:val>
                                            <p:strVal val="#ppt_x"/>
                                          </p:val>
                                        </p:tav>
                                      </p:tavLst>
                                    </p:anim>
                                    <p:anim calcmode="lin" valueType="num">
                                      <p:cBhvr additive="base">
                                        <p:cTn id="41" dur="1250" fill="hold"/>
                                        <p:tgtEl>
                                          <p:spTgt spid="9"/>
                                        </p:tgtEl>
                                        <p:attrNameLst>
                                          <p:attrName>ppt_y</p:attrName>
                                        </p:attrNameLst>
                                      </p:cBhvr>
                                      <p:tavLst>
                                        <p:tav tm="0">
                                          <p:val>
                                            <p:strVal val="1+#ppt_h/2"/>
                                          </p:val>
                                        </p:tav>
                                        <p:tav tm="100000">
                                          <p:val>
                                            <p:strVal val="#ppt_y"/>
                                          </p:val>
                                        </p:tav>
                                      </p:tavLst>
                                    </p:anim>
                                  </p:childTnLst>
                                </p:cTn>
                              </p:par>
                            </p:childTnLst>
                          </p:cTn>
                        </p:par>
                        <p:par>
                          <p:cTn id="42" fill="hold">
                            <p:stCondLst>
                              <p:cond delay="6000"/>
                            </p:stCondLst>
                            <p:childTnLst>
                              <p:par>
                                <p:cTn id="43" presetID="53" presetClass="entr" presetSubtype="16"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p:cTn id="45" dur="500" fill="hold"/>
                                        <p:tgtEl>
                                          <p:spTgt spid="16"/>
                                        </p:tgtEl>
                                        <p:attrNameLst>
                                          <p:attrName>ppt_w</p:attrName>
                                        </p:attrNameLst>
                                      </p:cBhvr>
                                      <p:tavLst>
                                        <p:tav tm="0">
                                          <p:val>
                                            <p:fltVal val="0"/>
                                          </p:val>
                                        </p:tav>
                                        <p:tav tm="100000">
                                          <p:val>
                                            <p:strVal val="#ppt_w"/>
                                          </p:val>
                                        </p:tav>
                                      </p:tavLst>
                                    </p:anim>
                                    <p:anim calcmode="lin" valueType="num">
                                      <p:cBhvr>
                                        <p:cTn id="46" dur="500" fill="hold"/>
                                        <p:tgtEl>
                                          <p:spTgt spid="16"/>
                                        </p:tgtEl>
                                        <p:attrNameLst>
                                          <p:attrName>ppt_h</p:attrName>
                                        </p:attrNameLst>
                                      </p:cBhvr>
                                      <p:tavLst>
                                        <p:tav tm="0">
                                          <p:val>
                                            <p:fltVal val="0"/>
                                          </p:val>
                                        </p:tav>
                                        <p:tav tm="100000">
                                          <p:val>
                                            <p:strVal val="#ppt_h"/>
                                          </p:val>
                                        </p:tav>
                                      </p:tavLst>
                                    </p:anim>
                                    <p:animEffect transition="in" filter="fade">
                                      <p:cBhvr>
                                        <p:cTn id="47" dur="500"/>
                                        <p:tgtEl>
                                          <p:spTgt spid="16"/>
                                        </p:tgtEl>
                                      </p:cBhvr>
                                    </p:animEffect>
                                  </p:childTnLst>
                                </p:cTn>
                              </p:par>
                            </p:childTnLst>
                          </p:cTn>
                        </p:par>
                        <p:par>
                          <p:cTn id="48" fill="hold">
                            <p:stCondLst>
                              <p:cond delay="6500"/>
                            </p:stCondLst>
                            <p:childTnLst>
                              <p:par>
                                <p:cTn id="49" presetID="53" presetClass="entr" presetSubtype="16"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fltVal val="0"/>
                                          </p:val>
                                        </p:tav>
                                        <p:tav tm="100000">
                                          <p:val>
                                            <p:strVal val="#ppt_w"/>
                                          </p:val>
                                        </p:tav>
                                      </p:tavLst>
                                    </p:anim>
                                    <p:anim calcmode="lin" valueType="num">
                                      <p:cBhvr>
                                        <p:cTn id="52" dur="500" fill="hold"/>
                                        <p:tgtEl>
                                          <p:spTgt spid="42"/>
                                        </p:tgtEl>
                                        <p:attrNameLst>
                                          <p:attrName>ppt_h</p:attrName>
                                        </p:attrNameLst>
                                      </p:cBhvr>
                                      <p:tavLst>
                                        <p:tav tm="0">
                                          <p:val>
                                            <p:fltVal val="0"/>
                                          </p:val>
                                        </p:tav>
                                        <p:tav tm="100000">
                                          <p:val>
                                            <p:strVal val="#ppt_h"/>
                                          </p:val>
                                        </p:tav>
                                      </p:tavLst>
                                    </p:anim>
                                    <p:animEffect transition="in" filter="fade">
                                      <p:cBhvr>
                                        <p:cTn id="53" dur="500"/>
                                        <p:tgtEl>
                                          <p:spTgt spid="42"/>
                                        </p:tgtEl>
                                      </p:cBhvr>
                                    </p:animEffect>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1000"/>
                                        <p:tgtEl>
                                          <p:spTgt spid="13"/>
                                        </p:tgtEl>
                                      </p:cBhvr>
                                    </p:animEffect>
                                    <p:anim calcmode="lin" valueType="num">
                                      <p:cBhvr>
                                        <p:cTn id="58" dur="1000" fill="hold"/>
                                        <p:tgtEl>
                                          <p:spTgt spid="13"/>
                                        </p:tgtEl>
                                        <p:attrNameLst>
                                          <p:attrName>ppt_x</p:attrName>
                                        </p:attrNameLst>
                                      </p:cBhvr>
                                      <p:tavLst>
                                        <p:tav tm="0">
                                          <p:val>
                                            <p:strVal val="#ppt_x"/>
                                          </p:val>
                                        </p:tav>
                                        <p:tav tm="100000">
                                          <p:val>
                                            <p:strVal val="#ppt_x"/>
                                          </p:val>
                                        </p:tav>
                                      </p:tavLst>
                                    </p:anim>
                                    <p:anim calcmode="lin" valueType="num">
                                      <p:cBhvr>
                                        <p:cTn id="59" dur="1000" fill="hold"/>
                                        <p:tgtEl>
                                          <p:spTgt spid="13"/>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2" presetClass="entr" presetSubtype="4"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1250" fill="hold"/>
                                        <p:tgtEl>
                                          <p:spTgt spid="8"/>
                                        </p:tgtEl>
                                        <p:attrNameLst>
                                          <p:attrName>ppt_x</p:attrName>
                                        </p:attrNameLst>
                                      </p:cBhvr>
                                      <p:tavLst>
                                        <p:tav tm="0">
                                          <p:val>
                                            <p:strVal val="#ppt_x"/>
                                          </p:val>
                                        </p:tav>
                                        <p:tav tm="100000">
                                          <p:val>
                                            <p:strVal val="#ppt_x"/>
                                          </p:val>
                                        </p:tav>
                                      </p:tavLst>
                                    </p:anim>
                                    <p:anim calcmode="lin" valueType="num">
                                      <p:cBhvr additive="base">
                                        <p:cTn id="64" dur="1250" fill="hold"/>
                                        <p:tgtEl>
                                          <p:spTgt spid="8"/>
                                        </p:tgtEl>
                                        <p:attrNameLst>
                                          <p:attrName>ppt_y</p:attrName>
                                        </p:attrNameLst>
                                      </p:cBhvr>
                                      <p:tavLst>
                                        <p:tav tm="0">
                                          <p:val>
                                            <p:strVal val="1+#ppt_h/2"/>
                                          </p:val>
                                        </p:tav>
                                        <p:tav tm="100000">
                                          <p:val>
                                            <p:strVal val="#ppt_y"/>
                                          </p:val>
                                        </p:tav>
                                      </p:tavLst>
                                    </p:anim>
                                  </p:childTnLst>
                                </p:cTn>
                              </p:par>
                            </p:childTnLst>
                          </p:cTn>
                        </p:par>
                        <p:par>
                          <p:cTn id="65" fill="hold">
                            <p:stCondLst>
                              <p:cond delay="9250"/>
                            </p:stCondLst>
                            <p:childTnLst>
                              <p:par>
                                <p:cTn id="66" presetID="53" presetClass="entr" presetSubtype="16"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 calcmode="lin" valueType="num">
                                      <p:cBhvr>
                                        <p:cTn id="68" dur="500" fill="hold"/>
                                        <p:tgtEl>
                                          <p:spTgt spid="21"/>
                                        </p:tgtEl>
                                        <p:attrNameLst>
                                          <p:attrName>ppt_w</p:attrName>
                                        </p:attrNameLst>
                                      </p:cBhvr>
                                      <p:tavLst>
                                        <p:tav tm="0">
                                          <p:val>
                                            <p:fltVal val="0"/>
                                          </p:val>
                                        </p:tav>
                                        <p:tav tm="100000">
                                          <p:val>
                                            <p:strVal val="#ppt_w"/>
                                          </p:val>
                                        </p:tav>
                                      </p:tavLst>
                                    </p:anim>
                                    <p:anim calcmode="lin" valueType="num">
                                      <p:cBhvr>
                                        <p:cTn id="69" dur="500" fill="hold"/>
                                        <p:tgtEl>
                                          <p:spTgt spid="21"/>
                                        </p:tgtEl>
                                        <p:attrNameLst>
                                          <p:attrName>ppt_h</p:attrName>
                                        </p:attrNameLst>
                                      </p:cBhvr>
                                      <p:tavLst>
                                        <p:tav tm="0">
                                          <p:val>
                                            <p:fltVal val="0"/>
                                          </p:val>
                                        </p:tav>
                                        <p:tav tm="100000">
                                          <p:val>
                                            <p:strVal val="#ppt_h"/>
                                          </p:val>
                                        </p:tav>
                                      </p:tavLst>
                                    </p:anim>
                                    <p:animEffect transition="in" filter="fade">
                                      <p:cBhvr>
                                        <p:cTn id="70" dur="500"/>
                                        <p:tgtEl>
                                          <p:spTgt spid="21"/>
                                        </p:tgtEl>
                                      </p:cBhvr>
                                    </p:animEffect>
                                  </p:childTnLst>
                                </p:cTn>
                              </p:par>
                            </p:childTnLst>
                          </p:cTn>
                        </p:par>
                        <p:par>
                          <p:cTn id="71" fill="hold">
                            <p:stCondLst>
                              <p:cond delay="9750"/>
                            </p:stCondLst>
                            <p:childTnLst>
                              <p:par>
                                <p:cTn id="72" presetID="53" presetClass="entr" presetSubtype="16" fill="hold" grpId="0" nodeType="after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500" fill="hold"/>
                                        <p:tgtEl>
                                          <p:spTgt spid="43"/>
                                        </p:tgtEl>
                                        <p:attrNameLst>
                                          <p:attrName>ppt_w</p:attrName>
                                        </p:attrNameLst>
                                      </p:cBhvr>
                                      <p:tavLst>
                                        <p:tav tm="0">
                                          <p:val>
                                            <p:fltVal val="0"/>
                                          </p:val>
                                        </p:tav>
                                        <p:tav tm="100000">
                                          <p:val>
                                            <p:strVal val="#ppt_w"/>
                                          </p:val>
                                        </p:tav>
                                      </p:tavLst>
                                    </p:anim>
                                    <p:anim calcmode="lin" valueType="num">
                                      <p:cBhvr>
                                        <p:cTn id="75" dur="500" fill="hold"/>
                                        <p:tgtEl>
                                          <p:spTgt spid="43"/>
                                        </p:tgtEl>
                                        <p:attrNameLst>
                                          <p:attrName>ppt_h</p:attrName>
                                        </p:attrNameLst>
                                      </p:cBhvr>
                                      <p:tavLst>
                                        <p:tav tm="0">
                                          <p:val>
                                            <p:fltVal val="0"/>
                                          </p:val>
                                        </p:tav>
                                        <p:tav tm="100000">
                                          <p:val>
                                            <p:strVal val="#ppt_h"/>
                                          </p:val>
                                        </p:tav>
                                      </p:tavLst>
                                    </p:anim>
                                    <p:animEffect transition="in" filter="fade">
                                      <p:cBhvr>
                                        <p:cTn id="76" dur="500"/>
                                        <p:tgtEl>
                                          <p:spTgt spid="43"/>
                                        </p:tgtEl>
                                      </p:cBhvr>
                                    </p:animEffect>
                                  </p:childTnLst>
                                </p:cTn>
                              </p:par>
                            </p:childTnLst>
                          </p:cTn>
                        </p:par>
                        <p:par>
                          <p:cTn id="77" fill="hold">
                            <p:stCondLst>
                              <p:cond delay="10250"/>
                            </p:stCondLst>
                            <p:childTnLst>
                              <p:par>
                                <p:cTn id="78" presetID="42" presetClass="entr" presetSubtype="0" fill="hold" grpId="0" nodeType="after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fade">
                                      <p:cBhvr>
                                        <p:cTn id="80" dur="1000"/>
                                        <p:tgtEl>
                                          <p:spTgt spid="12"/>
                                        </p:tgtEl>
                                      </p:cBhvr>
                                    </p:animEffect>
                                    <p:anim calcmode="lin" valueType="num">
                                      <p:cBhvr>
                                        <p:cTn id="81" dur="1000" fill="hold"/>
                                        <p:tgtEl>
                                          <p:spTgt spid="12"/>
                                        </p:tgtEl>
                                        <p:attrNameLst>
                                          <p:attrName>ppt_x</p:attrName>
                                        </p:attrNameLst>
                                      </p:cBhvr>
                                      <p:tavLst>
                                        <p:tav tm="0">
                                          <p:val>
                                            <p:strVal val="#ppt_x"/>
                                          </p:val>
                                        </p:tav>
                                        <p:tav tm="100000">
                                          <p:val>
                                            <p:strVal val="#ppt_x"/>
                                          </p:val>
                                        </p:tav>
                                      </p:tavLst>
                                    </p:anim>
                                    <p:anim calcmode="lin" valueType="num">
                                      <p:cBhvr>
                                        <p:cTn id="82" dur="1000" fill="hold"/>
                                        <p:tgtEl>
                                          <p:spTgt spid="12"/>
                                        </p:tgtEl>
                                        <p:attrNameLst>
                                          <p:attrName>ppt_y</p:attrName>
                                        </p:attrNameLst>
                                      </p:cBhvr>
                                      <p:tavLst>
                                        <p:tav tm="0">
                                          <p:val>
                                            <p:strVal val="#ppt_y+.1"/>
                                          </p:val>
                                        </p:tav>
                                        <p:tav tm="100000">
                                          <p:val>
                                            <p:strVal val="#ppt_y"/>
                                          </p:val>
                                        </p:tav>
                                      </p:tavLst>
                                    </p:anim>
                                  </p:childTnLst>
                                </p:cTn>
                              </p:par>
                            </p:childTnLst>
                          </p:cTn>
                        </p:par>
                        <p:par>
                          <p:cTn id="83" fill="hold">
                            <p:stCondLst>
                              <p:cond delay="11250"/>
                            </p:stCondLst>
                            <p:childTnLst>
                              <p:par>
                                <p:cTn id="84" presetID="2" presetClass="entr" presetSubtype="4" fill="hold" grpId="0" nodeType="afterEffect">
                                  <p:stCondLst>
                                    <p:cond delay="0"/>
                                  </p:stCondLst>
                                  <p:childTnLst>
                                    <p:set>
                                      <p:cBhvr>
                                        <p:cTn id="85" dur="1" fill="hold">
                                          <p:stCondLst>
                                            <p:cond delay="0"/>
                                          </p:stCondLst>
                                        </p:cTn>
                                        <p:tgtEl>
                                          <p:spTgt spid="10"/>
                                        </p:tgtEl>
                                        <p:attrNameLst>
                                          <p:attrName>style.visibility</p:attrName>
                                        </p:attrNameLst>
                                      </p:cBhvr>
                                      <p:to>
                                        <p:strVal val="visible"/>
                                      </p:to>
                                    </p:set>
                                    <p:anim calcmode="lin" valueType="num">
                                      <p:cBhvr additive="base">
                                        <p:cTn id="86" dur="1250" fill="hold"/>
                                        <p:tgtEl>
                                          <p:spTgt spid="10"/>
                                        </p:tgtEl>
                                        <p:attrNameLst>
                                          <p:attrName>ppt_x</p:attrName>
                                        </p:attrNameLst>
                                      </p:cBhvr>
                                      <p:tavLst>
                                        <p:tav tm="0">
                                          <p:val>
                                            <p:strVal val="#ppt_x"/>
                                          </p:val>
                                        </p:tav>
                                        <p:tav tm="100000">
                                          <p:val>
                                            <p:strVal val="#ppt_x"/>
                                          </p:val>
                                        </p:tav>
                                      </p:tavLst>
                                    </p:anim>
                                    <p:anim calcmode="lin" valueType="num">
                                      <p:cBhvr additive="base">
                                        <p:cTn id="87" dur="1250" fill="hold"/>
                                        <p:tgtEl>
                                          <p:spTgt spid="10"/>
                                        </p:tgtEl>
                                        <p:attrNameLst>
                                          <p:attrName>ppt_y</p:attrName>
                                        </p:attrNameLst>
                                      </p:cBhvr>
                                      <p:tavLst>
                                        <p:tav tm="0">
                                          <p:val>
                                            <p:strVal val="1+#ppt_h/2"/>
                                          </p:val>
                                        </p:tav>
                                        <p:tav tm="100000">
                                          <p:val>
                                            <p:strVal val="#ppt_y"/>
                                          </p:val>
                                        </p:tav>
                                      </p:tavLst>
                                    </p:anim>
                                  </p:childTnLst>
                                </p:cTn>
                              </p:par>
                            </p:childTnLst>
                          </p:cTn>
                        </p:par>
                        <p:par>
                          <p:cTn id="88" fill="hold">
                            <p:stCondLst>
                              <p:cond delay="12500"/>
                            </p:stCondLst>
                            <p:childTnLst>
                              <p:par>
                                <p:cTn id="89" presetID="53" presetClass="entr" presetSubtype="16" fill="hold" grpId="0" nodeType="afterEffect">
                                  <p:stCondLst>
                                    <p:cond delay="0"/>
                                  </p:stCondLst>
                                  <p:childTnLst>
                                    <p:set>
                                      <p:cBhvr>
                                        <p:cTn id="90" dur="1" fill="hold">
                                          <p:stCondLst>
                                            <p:cond delay="0"/>
                                          </p:stCondLst>
                                        </p:cTn>
                                        <p:tgtEl>
                                          <p:spTgt spid="17"/>
                                        </p:tgtEl>
                                        <p:attrNameLst>
                                          <p:attrName>style.visibility</p:attrName>
                                        </p:attrNameLst>
                                      </p:cBhvr>
                                      <p:to>
                                        <p:strVal val="visible"/>
                                      </p:to>
                                    </p:set>
                                    <p:anim calcmode="lin" valueType="num">
                                      <p:cBhvr>
                                        <p:cTn id="91" dur="500" fill="hold"/>
                                        <p:tgtEl>
                                          <p:spTgt spid="17"/>
                                        </p:tgtEl>
                                        <p:attrNameLst>
                                          <p:attrName>ppt_w</p:attrName>
                                        </p:attrNameLst>
                                      </p:cBhvr>
                                      <p:tavLst>
                                        <p:tav tm="0">
                                          <p:val>
                                            <p:fltVal val="0"/>
                                          </p:val>
                                        </p:tav>
                                        <p:tav tm="100000">
                                          <p:val>
                                            <p:strVal val="#ppt_w"/>
                                          </p:val>
                                        </p:tav>
                                      </p:tavLst>
                                    </p:anim>
                                    <p:anim calcmode="lin" valueType="num">
                                      <p:cBhvr>
                                        <p:cTn id="92" dur="500" fill="hold"/>
                                        <p:tgtEl>
                                          <p:spTgt spid="17"/>
                                        </p:tgtEl>
                                        <p:attrNameLst>
                                          <p:attrName>ppt_h</p:attrName>
                                        </p:attrNameLst>
                                      </p:cBhvr>
                                      <p:tavLst>
                                        <p:tav tm="0">
                                          <p:val>
                                            <p:fltVal val="0"/>
                                          </p:val>
                                        </p:tav>
                                        <p:tav tm="100000">
                                          <p:val>
                                            <p:strVal val="#ppt_h"/>
                                          </p:val>
                                        </p:tav>
                                      </p:tavLst>
                                    </p:anim>
                                    <p:animEffect transition="in" filter="fade">
                                      <p:cBhvr>
                                        <p:cTn id="93" dur="500"/>
                                        <p:tgtEl>
                                          <p:spTgt spid="17"/>
                                        </p:tgtEl>
                                      </p:cBhvr>
                                    </p:animEffect>
                                  </p:childTnLst>
                                </p:cTn>
                              </p:par>
                            </p:childTnLst>
                          </p:cTn>
                        </p:par>
                        <p:par>
                          <p:cTn id="94" fill="hold">
                            <p:stCondLst>
                              <p:cond delay="13000"/>
                            </p:stCondLst>
                            <p:childTnLst>
                              <p:par>
                                <p:cTn id="95" presetID="53" presetClass="entr" presetSubtype="16" fill="hold" grpId="0" nodeType="after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p:cTn id="97" dur="500" fill="hold"/>
                                        <p:tgtEl>
                                          <p:spTgt spid="44"/>
                                        </p:tgtEl>
                                        <p:attrNameLst>
                                          <p:attrName>ppt_w</p:attrName>
                                        </p:attrNameLst>
                                      </p:cBhvr>
                                      <p:tavLst>
                                        <p:tav tm="0">
                                          <p:val>
                                            <p:fltVal val="0"/>
                                          </p:val>
                                        </p:tav>
                                        <p:tav tm="100000">
                                          <p:val>
                                            <p:strVal val="#ppt_w"/>
                                          </p:val>
                                        </p:tav>
                                      </p:tavLst>
                                    </p:anim>
                                    <p:anim calcmode="lin" valueType="num">
                                      <p:cBhvr>
                                        <p:cTn id="98" dur="500" fill="hold"/>
                                        <p:tgtEl>
                                          <p:spTgt spid="44"/>
                                        </p:tgtEl>
                                        <p:attrNameLst>
                                          <p:attrName>ppt_h</p:attrName>
                                        </p:attrNameLst>
                                      </p:cBhvr>
                                      <p:tavLst>
                                        <p:tav tm="0">
                                          <p:val>
                                            <p:fltVal val="0"/>
                                          </p:val>
                                        </p:tav>
                                        <p:tav tm="100000">
                                          <p:val>
                                            <p:strVal val="#ppt_h"/>
                                          </p:val>
                                        </p:tav>
                                      </p:tavLst>
                                    </p:anim>
                                    <p:animEffect transition="in" filter="fade">
                                      <p:cBhvr>
                                        <p:cTn id="99" dur="500"/>
                                        <p:tgtEl>
                                          <p:spTgt spid="44"/>
                                        </p:tgtEl>
                                      </p:cBhvr>
                                    </p:animEffect>
                                  </p:childTnLst>
                                </p:cTn>
                              </p:par>
                            </p:childTnLst>
                          </p:cTn>
                        </p:par>
                        <p:par>
                          <p:cTn id="100" fill="hold">
                            <p:stCondLst>
                              <p:cond delay="13500"/>
                            </p:stCondLst>
                            <p:childTnLst>
                              <p:par>
                                <p:cTn id="101" presetID="42" presetClass="entr" presetSubtype="0" fill="hold" grpId="0" nodeType="after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1000"/>
                                        <p:tgtEl>
                                          <p:spTgt spid="11"/>
                                        </p:tgtEl>
                                      </p:cBhvr>
                                    </p:animEffect>
                                    <p:anim calcmode="lin" valueType="num">
                                      <p:cBhvr>
                                        <p:cTn id="104" dur="1000" fill="hold"/>
                                        <p:tgtEl>
                                          <p:spTgt spid="11"/>
                                        </p:tgtEl>
                                        <p:attrNameLst>
                                          <p:attrName>ppt_x</p:attrName>
                                        </p:attrNameLst>
                                      </p:cBhvr>
                                      <p:tavLst>
                                        <p:tav tm="0">
                                          <p:val>
                                            <p:strVal val="#ppt_x"/>
                                          </p:val>
                                        </p:tav>
                                        <p:tav tm="100000">
                                          <p:val>
                                            <p:strVal val="#ppt_x"/>
                                          </p:val>
                                        </p:tav>
                                      </p:tavLst>
                                    </p:anim>
                                    <p:anim calcmode="lin" valueType="num">
                                      <p:cBhvr>
                                        <p:cTn id="105" dur="1000" fill="hold"/>
                                        <p:tgtEl>
                                          <p:spTgt spid="11"/>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15"/>
                                        </p:tgtEl>
                                        <p:attrNameLst>
                                          <p:attrName>style.visibility</p:attrName>
                                        </p:attrNameLst>
                                      </p:cBhvr>
                                      <p:to>
                                        <p:strVal val="visible"/>
                                      </p:to>
                                    </p:set>
                                    <p:animEffect transition="in" filter="fade">
                                      <p:cBhvr>
                                        <p:cTn id="109" dur="1000"/>
                                        <p:tgtEl>
                                          <p:spTgt spid="15"/>
                                        </p:tgtEl>
                                      </p:cBhvr>
                                    </p:animEffect>
                                    <p:anim calcmode="lin" valueType="num">
                                      <p:cBhvr>
                                        <p:cTn id="110" dur="1000" fill="hold"/>
                                        <p:tgtEl>
                                          <p:spTgt spid="15"/>
                                        </p:tgtEl>
                                        <p:attrNameLst>
                                          <p:attrName>ppt_x</p:attrName>
                                        </p:attrNameLst>
                                      </p:cBhvr>
                                      <p:tavLst>
                                        <p:tav tm="0">
                                          <p:val>
                                            <p:strVal val="#ppt_x"/>
                                          </p:val>
                                        </p:tav>
                                        <p:tav tm="100000">
                                          <p:val>
                                            <p:strVal val="#ppt_x"/>
                                          </p:val>
                                        </p:tav>
                                      </p:tavLst>
                                    </p:anim>
                                    <p:anim calcmode="lin" valueType="num">
                                      <p:cBhvr>
                                        <p:cTn id="11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6" grpId="0" animBg="1"/>
      <p:bldP spid="7" grpId="0"/>
      <p:bldP spid="11" grpId="0"/>
      <p:bldP spid="12" grpId="0"/>
      <p:bldP spid="13" grpId="0"/>
      <p:bldP spid="14" grpId="0"/>
      <p:bldP spid="15" grpId="0"/>
      <p:bldP spid="16" grpId="0" animBg="1"/>
      <p:bldP spid="17" grpId="0" animBg="1"/>
      <p:bldP spid="3"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1319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2017-01-19T23:43:48Z</dcterms:modified>
</cp:coreProperties>
</file>