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6958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28" name="Group 27"/>
          <p:cNvGrpSpPr/>
          <p:nvPr/>
        </p:nvGrpSpPr>
        <p:grpSpPr>
          <a:xfrm>
            <a:off x="1674282" y="2789769"/>
            <a:ext cx="2639744" cy="630757"/>
            <a:chOff x="1652766" y="2800527"/>
            <a:chExt cx="2639744" cy="630757"/>
          </a:xfrm>
        </p:grpSpPr>
        <p:sp>
          <p:nvSpPr>
            <p:cNvPr id="19" name="Freeform 18"/>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p:cNvGrpSpPr/>
          <p:nvPr/>
        </p:nvGrpSpPr>
        <p:grpSpPr>
          <a:xfrm>
            <a:off x="3775266" y="2756088"/>
            <a:ext cx="2593055" cy="634774"/>
            <a:chOff x="7953493" y="2784542"/>
            <a:chExt cx="2593055" cy="634774"/>
          </a:xfrm>
        </p:grpSpPr>
        <p:sp>
          <p:nvSpPr>
            <p:cNvPr id="31" name="Freeform 30"/>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32"/>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4" name="Group 33"/>
          <p:cNvGrpSpPr/>
          <p:nvPr/>
        </p:nvGrpSpPr>
        <p:grpSpPr>
          <a:xfrm>
            <a:off x="5824898" y="2718004"/>
            <a:ext cx="2639744" cy="630757"/>
            <a:chOff x="1652766" y="2800527"/>
            <a:chExt cx="2639744" cy="630757"/>
          </a:xfrm>
        </p:grpSpPr>
        <p:sp>
          <p:nvSpPr>
            <p:cNvPr id="35" name="Freeform 34"/>
            <p:cNvSpPr/>
            <p:nvPr/>
          </p:nvSpPr>
          <p:spPr>
            <a:xfrm rot="19500952">
              <a:off x="1652766" y="2800527"/>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rot="19500952">
              <a:off x="1662767" y="3046514"/>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rot="19500952">
              <a:off x="1676048" y="3321556"/>
              <a:ext cx="2616462" cy="109728"/>
            </a:xfrm>
            <a:custGeom>
              <a:avLst/>
              <a:gdLst>
                <a:gd name="connsiteX0" fmla="*/ 2616462 w 2616462"/>
                <a:gd name="connsiteY0" fmla="*/ 0 h 109728"/>
                <a:gd name="connsiteX1" fmla="*/ 2539675 w 2616462"/>
                <a:gd name="connsiteY1" fmla="*/ 109728 h 109728"/>
                <a:gd name="connsiteX2" fmla="*/ 0 w 2616462"/>
                <a:gd name="connsiteY2" fmla="*/ 109728 h 109728"/>
                <a:gd name="connsiteX3" fmla="*/ 76787 w 2616462"/>
                <a:gd name="connsiteY3" fmla="*/ 0 h 109728"/>
              </a:gdLst>
              <a:ahLst/>
              <a:cxnLst>
                <a:cxn ang="0">
                  <a:pos x="connsiteX0" y="connsiteY0"/>
                </a:cxn>
                <a:cxn ang="0">
                  <a:pos x="connsiteX1" y="connsiteY1"/>
                </a:cxn>
                <a:cxn ang="0">
                  <a:pos x="connsiteX2" y="connsiteY2"/>
                </a:cxn>
                <a:cxn ang="0">
                  <a:pos x="connsiteX3" y="connsiteY3"/>
                </a:cxn>
              </a:cxnLst>
              <a:rect l="l" t="t" r="r" b="b"/>
              <a:pathLst>
                <a:path w="2616462" h="109728">
                  <a:moveTo>
                    <a:pt x="2616462" y="0"/>
                  </a:moveTo>
                  <a:lnTo>
                    <a:pt x="2539675"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p:cNvGrpSpPr/>
          <p:nvPr/>
        </p:nvGrpSpPr>
        <p:grpSpPr>
          <a:xfrm>
            <a:off x="9996149" y="2676315"/>
            <a:ext cx="2448518" cy="638903"/>
            <a:chOff x="9996149" y="2676315"/>
            <a:chExt cx="2448518" cy="638903"/>
          </a:xfrm>
        </p:grpSpPr>
        <p:sp>
          <p:nvSpPr>
            <p:cNvPr id="51" name="Freeform 50"/>
            <p:cNvSpPr/>
            <p:nvPr/>
          </p:nvSpPr>
          <p:spPr>
            <a:xfrm rot="19500952">
              <a:off x="9996149" y="2676315"/>
              <a:ext cx="2448518" cy="109728"/>
            </a:xfrm>
            <a:custGeom>
              <a:avLst/>
              <a:gdLst>
                <a:gd name="connsiteX0" fmla="*/ 2448518 w 2448518"/>
                <a:gd name="connsiteY0" fmla="*/ 0 h 109728"/>
                <a:gd name="connsiteX1" fmla="*/ 2371731 w 2448518"/>
                <a:gd name="connsiteY1" fmla="*/ 109728 h 109728"/>
                <a:gd name="connsiteX2" fmla="*/ 0 w 2448518"/>
                <a:gd name="connsiteY2" fmla="*/ 109728 h 109728"/>
                <a:gd name="connsiteX3" fmla="*/ 76787 w 2448518"/>
                <a:gd name="connsiteY3" fmla="*/ 0 h 109728"/>
              </a:gdLst>
              <a:ahLst/>
              <a:cxnLst>
                <a:cxn ang="0">
                  <a:pos x="connsiteX0" y="connsiteY0"/>
                </a:cxn>
                <a:cxn ang="0">
                  <a:pos x="connsiteX1" y="connsiteY1"/>
                </a:cxn>
                <a:cxn ang="0">
                  <a:pos x="connsiteX2" y="connsiteY2"/>
                </a:cxn>
                <a:cxn ang="0">
                  <a:pos x="connsiteX3" y="connsiteY3"/>
                </a:cxn>
              </a:cxnLst>
              <a:rect l="l" t="t" r="r" b="b"/>
              <a:pathLst>
                <a:path w="2448518" h="109728">
                  <a:moveTo>
                    <a:pt x="2448518" y="0"/>
                  </a:moveTo>
                  <a:lnTo>
                    <a:pt x="2371731"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52"/>
            <p:cNvSpPr/>
            <p:nvPr/>
          </p:nvSpPr>
          <p:spPr>
            <a:xfrm rot="19500952">
              <a:off x="10007254" y="2925801"/>
              <a:ext cx="2436311" cy="109728"/>
            </a:xfrm>
            <a:custGeom>
              <a:avLst/>
              <a:gdLst>
                <a:gd name="connsiteX0" fmla="*/ 2436311 w 2436311"/>
                <a:gd name="connsiteY0" fmla="*/ 0 h 109728"/>
                <a:gd name="connsiteX1" fmla="*/ 2359524 w 2436311"/>
                <a:gd name="connsiteY1" fmla="*/ 109728 h 109728"/>
                <a:gd name="connsiteX2" fmla="*/ 0 w 2436311"/>
                <a:gd name="connsiteY2" fmla="*/ 109728 h 109728"/>
                <a:gd name="connsiteX3" fmla="*/ 76787 w 2436311"/>
                <a:gd name="connsiteY3" fmla="*/ 0 h 109728"/>
              </a:gdLst>
              <a:ahLst/>
              <a:cxnLst>
                <a:cxn ang="0">
                  <a:pos x="connsiteX0" y="connsiteY0"/>
                </a:cxn>
                <a:cxn ang="0">
                  <a:pos x="connsiteX1" y="connsiteY1"/>
                </a:cxn>
                <a:cxn ang="0">
                  <a:pos x="connsiteX2" y="connsiteY2"/>
                </a:cxn>
                <a:cxn ang="0">
                  <a:pos x="connsiteX3" y="connsiteY3"/>
                </a:cxn>
              </a:cxnLst>
              <a:rect l="l" t="t" r="r" b="b"/>
              <a:pathLst>
                <a:path w="2436311" h="109728">
                  <a:moveTo>
                    <a:pt x="2436311" y="0"/>
                  </a:moveTo>
                  <a:lnTo>
                    <a:pt x="2359524" y="109728"/>
                  </a:lnTo>
                  <a:lnTo>
                    <a:pt x="0" y="109728"/>
                  </a:lnTo>
                  <a:lnTo>
                    <a:pt x="76787" y="0"/>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9500952">
              <a:off x="10021999" y="3205490"/>
              <a:ext cx="2420101" cy="109728"/>
            </a:xfrm>
            <a:custGeom>
              <a:avLst/>
              <a:gdLst>
                <a:gd name="connsiteX0" fmla="*/ 2420101 w 2420101"/>
                <a:gd name="connsiteY0" fmla="*/ 0 h 109728"/>
                <a:gd name="connsiteX1" fmla="*/ 2343314 w 2420101"/>
                <a:gd name="connsiteY1" fmla="*/ 109728 h 109728"/>
                <a:gd name="connsiteX2" fmla="*/ 0 w 2420101"/>
                <a:gd name="connsiteY2" fmla="*/ 109728 h 109728"/>
                <a:gd name="connsiteX3" fmla="*/ 76787 w 2420101"/>
                <a:gd name="connsiteY3" fmla="*/ 0 h 109728"/>
              </a:gdLst>
              <a:ahLst/>
              <a:cxnLst>
                <a:cxn ang="0">
                  <a:pos x="connsiteX0" y="connsiteY0"/>
                </a:cxn>
                <a:cxn ang="0">
                  <a:pos x="connsiteX1" y="connsiteY1"/>
                </a:cxn>
                <a:cxn ang="0">
                  <a:pos x="connsiteX2" y="connsiteY2"/>
                </a:cxn>
                <a:cxn ang="0">
                  <a:pos x="connsiteX3" y="connsiteY3"/>
                </a:cxn>
              </a:cxnLst>
              <a:rect l="l" t="t" r="r" b="b"/>
              <a:pathLst>
                <a:path w="2420101" h="109728">
                  <a:moveTo>
                    <a:pt x="2420101" y="0"/>
                  </a:moveTo>
                  <a:lnTo>
                    <a:pt x="2343314" y="109728"/>
                  </a:lnTo>
                  <a:lnTo>
                    <a:pt x="0" y="109728"/>
                  </a:lnTo>
                  <a:lnTo>
                    <a:pt x="76787" y="0"/>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2" name="Group 61"/>
          <p:cNvGrpSpPr/>
          <p:nvPr/>
        </p:nvGrpSpPr>
        <p:grpSpPr>
          <a:xfrm>
            <a:off x="-225783" y="2871977"/>
            <a:ext cx="2431834" cy="627659"/>
            <a:chOff x="-225783" y="2871977"/>
            <a:chExt cx="2431834" cy="627659"/>
          </a:xfrm>
        </p:grpSpPr>
        <p:sp>
          <p:nvSpPr>
            <p:cNvPr id="57" name="Freeform 56"/>
            <p:cNvSpPr/>
            <p:nvPr/>
          </p:nvSpPr>
          <p:spPr>
            <a:xfrm rot="2009023">
              <a:off x="-223642" y="2871977"/>
              <a:ext cx="2406037" cy="109728"/>
            </a:xfrm>
            <a:custGeom>
              <a:avLst/>
              <a:gdLst>
                <a:gd name="connsiteX0" fmla="*/ 0 w 2406037"/>
                <a:gd name="connsiteY0" fmla="*/ 0 h 109728"/>
                <a:gd name="connsiteX1" fmla="*/ 2333454 w 2406037"/>
                <a:gd name="connsiteY1" fmla="*/ 0 h 109728"/>
                <a:gd name="connsiteX2" fmla="*/ 2406037 w 2406037"/>
                <a:gd name="connsiteY2" fmla="*/ 109728 h 109728"/>
                <a:gd name="connsiteX3" fmla="*/ 72583 w 24060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06037" h="109728">
                  <a:moveTo>
                    <a:pt x="0" y="0"/>
                  </a:moveTo>
                  <a:lnTo>
                    <a:pt x="2333454" y="0"/>
                  </a:lnTo>
                  <a:lnTo>
                    <a:pt x="2406037"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2009023">
              <a:off x="-224712" y="3121123"/>
              <a:ext cx="2418937" cy="109728"/>
            </a:xfrm>
            <a:custGeom>
              <a:avLst/>
              <a:gdLst>
                <a:gd name="connsiteX0" fmla="*/ 0 w 2418937"/>
                <a:gd name="connsiteY0" fmla="*/ 0 h 109728"/>
                <a:gd name="connsiteX1" fmla="*/ 2346354 w 2418937"/>
                <a:gd name="connsiteY1" fmla="*/ 0 h 109728"/>
                <a:gd name="connsiteX2" fmla="*/ 2418937 w 2418937"/>
                <a:gd name="connsiteY2" fmla="*/ 109728 h 109728"/>
                <a:gd name="connsiteX3" fmla="*/ 72583 w 2418937"/>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18937" h="109728">
                  <a:moveTo>
                    <a:pt x="0" y="0"/>
                  </a:moveTo>
                  <a:lnTo>
                    <a:pt x="2346354" y="0"/>
                  </a:lnTo>
                  <a:lnTo>
                    <a:pt x="2418937"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Freeform 60"/>
            <p:cNvSpPr/>
            <p:nvPr/>
          </p:nvSpPr>
          <p:spPr>
            <a:xfrm rot="2009023">
              <a:off x="-225783" y="3389908"/>
              <a:ext cx="2431834" cy="109728"/>
            </a:xfrm>
            <a:custGeom>
              <a:avLst/>
              <a:gdLst>
                <a:gd name="connsiteX0" fmla="*/ 0 w 2431834"/>
                <a:gd name="connsiteY0" fmla="*/ 0 h 109728"/>
                <a:gd name="connsiteX1" fmla="*/ 2359251 w 2431834"/>
                <a:gd name="connsiteY1" fmla="*/ 0 h 109728"/>
                <a:gd name="connsiteX2" fmla="*/ 2431834 w 2431834"/>
                <a:gd name="connsiteY2" fmla="*/ 109728 h 109728"/>
                <a:gd name="connsiteX3" fmla="*/ 72582 w 2431834"/>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431834" h="109728">
                  <a:moveTo>
                    <a:pt x="0" y="0"/>
                  </a:moveTo>
                  <a:lnTo>
                    <a:pt x="2359251" y="0"/>
                  </a:lnTo>
                  <a:lnTo>
                    <a:pt x="2431834" y="109728"/>
                  </a:lnTo>
                  <a:lnTo>
                    <a:pt x="72582"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6" name="Group 45"/>
          <p:cNvGrpSpPr/>
          <p:nvPr/>
        </p:nvGrpSpPr>
        <p:grpSpPr>
          <a:xfrm>
            <a:off x="7927165" y="2669699"/>
            <a:ext cx="2593055" cy="634774"/>
            <a:chOff x="7953493" y="2784542"/>
            <a:chExt cx="2593055" cy="634774"/>
          </a:xfrm>
        </p:grpSpPr>
        <p:sp>
          <p:nvSpPr>
            <p:cNvPr id="47" name="Freeform 46"/>
            <p:cNvSpPr/>
            <p:nvPr/>
          </p:nvSpPr>
          <p:spPr>
            <a:xfrm rot="2009023">
              <a:off x="7953493" y="2784542"/>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47"/>
            <p:cNvSpPr/>
            <p:nvPr/>
          </p:nvSpPr>
          <p:spPr>
            <a:xfrm rot="2009023">
              <a:off x="7964252" y="3037245"/>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Freeform 48"/>
            <p:cNvSpPr/>
            <p:nvPr/>
          </p:nvSpPr>
          <p:spPr>
            <a:xfrm rot="2009023">
              <a:off x="7975009" y="3309588"/>
              <a:ext cx="2571539" cy="109728"/>
            </a:xfrm>
            <a:custGeom>
              <a:avLst/>
              <a:gdLst>
                <a:gd name="connsiteX0" fmla="*/ 0 w 2571539"/>
                <a:gd name="connsiteY0" fmla="*/ 0 h 109728"/>
                <a:gd name="connsiteX1" fmla="*/ 2498956 w 2571539"/>
                <a:gd name="connsiteY1" fmla="*/ 0 h 109728"/>
                <a:gd name="connsiteX2" fmla="*/ 2571539 w 2571539"/>
                <a:gd name="connsiteY2" fmla="*/ 109728 h 109728"/>
                <a:gd name="connsiteX3" fmla="*/ 72583 w 2571539"/>
                <a:gd name="connsiteY3" fmla="*/ 109728 h 109728"/>
              </a:gdLst>
              <a:ahLst/>
              <a:cxnLst>
                <a:cxn ang="0">
                  <a:pos x="connsiteX0" y="connsiteY0"/>
                </a:cxn>
                <a:cxn ang="0">
                  <a:pos x="connsiteX1" y="connsiteY1"/>
                </a:cxn>
                <a:cxn ang="0">
                  <a:pos x="connsiteX2" y="connsiteY2"/>
                </a:cxn>
                <a:cxn ang="0">
                  <a:pos x="connsiteX3" y="connsiteY3"/>
                </a:cxn>
              </a:cxnLst>
              <a:rect l="l" t="t" r="r" b="b"/>
              <a:pathLst>
                <a:path w="2571539" h="109728">
                  <a:moveTo>
                    <a:pt x="0" y="0"/>
                  </a:moveTo>
                  <a:lnTo>
                    <a:pt x="2498956" y="0"/>
                  </a:lnTo>
                  <a:lnTo>
                    <a:pt x="2571539" y="109728"/>
                  </a:lnTo>
                  <a:lnTo>
                    <a:pt x="72583" y="109728"/>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5" name="Freeform 64"/>
          <p:cNvSpPr>
            <a:spLocks noChangeAspect="1"/>
          </p:cNvSpPr>
          <p:nvPr/>
        </p:nvSpPr>
        <p:spPr>
          <a:xfrm rot="18009566">
            <a:off x="1229431" y="3053193"/>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65"/>
          <p:cNvSpPr/>
          <p:nvPr/>
        </p:nvSpPr>
        <p:spPr>
          <a:xfrm rot="18009566">
            <a:off x="1325217" y="313478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1030685" y="458974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1" name="Freeform 40"/>
          <p:cNvSpPr>
            <a:spLocks noChangeAspect="1"/>
          </p:cNvSpPr>
          <p:nvPr/>
        </p:nvSpPr>
        <p:spPr>
          <a:xfrm rot="18009566">
            <a:off x="3319362" y="1849266"/>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rot="18009566">
            <a:off x="3415148" y="1930853"/>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p:nvSpPr>
        <p:spPr>
          <a:xfrm>
            <a:off x="3120616" y="3385817"/>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4" name="Freeform 43"/>
          <p:cNvSpPr>
            <a:spLocks noChangeAspect="1"/>
          </p:cNvSpPr>
          <p:nvPr/>
        </p:nvSpPr>
        <p:spPr>
          <a:xfrm rot="18009566">
            <a:off x="5369939" y="3054800"/>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44"/>
          <p:cNvSpPr/>
          <p:nvPr/>
        </p:nvSpPr>
        <p:spPr>
          <a:xfrm rot="18009566">
            <a:off x="5465725" y="313638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5171193" y="459135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2" name="Freeform 51"/>
          <p:cNvSpPr>
            <a:spLocks noChangeAspect="1"/>
          </p:cNvSpPr>
          <p:nvPr/>
        </p:nvSpPr>
        <p:spPr>
          <a:xfrm rot="18009566">
            <a:off x="7504978" y="1822883"/>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54" name="Freeform 53"/>
          <p:cNvSpPr/>
          <p:nvPr/>
        </p:nvSpPr>
        <p:spPr>
          <a:xfrm rot="18009566">
            <a:off x="7600764" y="1904470"/>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Box 55"/>
          <p:cNvSpPr txBox="1"/>
          <p:nvPr/>
        </p:nvSpPr>
        <p:spPr>
          <a:xfrm>
            <a:off x="7306232" y="3359434"/>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7A7A7A"/>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58" name="Freeform 57"/>
          <p:cNvSpPr>
            <a:spLocks noChangeAspect="1"/>
          </p:cNvSpPr>
          <p:nvPr/>
        </p:nvSpPr>
        <p:spPr>
          <a:xfrm rot="18009566">
            <a:off x="9548312" y="2925990"/>
            <a:ext cx="1425615" cy="1280160"/>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59"/>
          <p:cNvSpPr/>
          <p:nvPr/>
        </p:nvSpPr>
        <p:spPr>
          <a:xfrm rot="18009566">
            <a:off x="9644098" y="3007577"/>
            <a:ext cx="1243634" cy="1116747"/>
          </a:xfrm>
          <a:custGeom>
            <a:avLst/>
            <a:gdLst>
              <a:gd name="connsiteX0" fmla="*/ 1365962 w 1725821"/>
              <a:gd name="connsiteY0" fmla="*/ 92704 h 1549733"/>
              <a:gd name="connsiteX1" fmla="*/ 1702854 w 1725821"/>
              <a:gd name="connsiteY1" fmla="*/ 672486 h 1549733"/>
              <a:gd name="connsiteX2" fmla="*/ 1724247 w 1725821"/>
              <a:gd name="connsiteY2" fmla="*/ 735526 h 1549733"/>
              <a:gd name="connsiteX3" fmla="*/ 1723211 w 1725821"/>
              <a:gd name="connsiteY3" fmla="*/ 751018 h 1549733"/>
              <a:gd name="connsiteX4" fmla="*/ 1725179 w 1725821"/>
              <a:gd name="connsiteY4" fmla="*/ 759389 h 1549733"/>
              <a:gd name="connsiteX5" fmla="*/ 1704736 w 1725821"/>
              <a:gd name="connsiteY5" fmla="*/ 855240 h 1549733"/>
              <a:gd name="connsiteX6" fmla="*/ 1379388 w 1725821"/>
              <a:gd name="connsiteY6" fmla="*/ 1441576 h 1549733"/>
              <a:gd name="connsiteX7" fmla="*/ 1278938 w 1725821"/>
              <a:gd name="connsiteY7" fmla="*/ 1521407 h 1549733"/>
              <a:gd name="connsiteX8" fmla="*/ 1277704 w 1725821"/>
              <a:gd name="connsiteY8" fmla="*/ 1521514 h 1549733"/>
              <a:gd name="connsiteX9" fmla="*/ 1252697 w 1725821"/>
              <a:gd name="connsiteY9" fmla="*/ 1537720 h 1549733"/>
              <a:gd name="connsiteX10" fmla="*/ 1187214 w 1725821"/>
              <a:gd name="connsiteY10" fmla="*/ 1549705 h 1549733"/>
              <a:gd name="connsiteX11" fmla="*/ 516770 w 1725821"/>
              <a:gd name="connsiteY11" fmla="*/ 1537510 h 1549733"/>
              <a:gd name="connsiteX12" fmla="*/ 497321 w 1725821"/>
              <a:gd name="connsiteY12" fmla="*/ 1533214 h 1549733"/>
              <a:gd name="connsiteX13" fmla="*/ 461623 w 1725821"/>
              <a:gd name="connsiteY13" fmla="*/ 1530825 h 1549733"/>
              <a:gd name="connsiteX14" fmla="*/ 359612 w 1725821"/>
              <a:gd name="connsiteY14" fmla="*/ 1452999 h 1549733"/>
              <a:gd name="connsiteX15" fmla="*/ 22721 w 1725821"/>
              <a:gd name="connsiteY15" fmla="*/ 873218 h 1549733"/>
              <a:gd name="connsiteX16" fmla="*/ 5619 w 1725821"/>
              <a:gd name="connsiteY16" fmla="*/ 746054 h 1549733"/>
              <a:gd name="connsiteX17" fmla="*/ 9387 w 1725821"/>
              <a:gd name="connsiteY17" fmla="*/ 738277 h 1549733"/>
              <a:gd name="connsiteX18" fmla="*/ 9051 w 1725821"/>
              <a:gd name="connsiteY18" fmla="*/ 733434 h 1549733"/>
              <a:gd name="connsiteX19" fmla="*/ 30299 w 1725821"/>
              <a:gd name="connsiteY19" fmla="*/ 670345 h 1549733"/>
              <a:gd name="connsiteX20" fmla="*/ 365843 w 1725821"/>
              <a:gd name="connsiteY20" fmla="*/ 89782 h 1549733"/>
              <a:gd name="connsiteX21" fmla="*/ 409901 w 1725821"/>
              <a:gd name="connsiteY21" fmla="*/ 39878 h 1549733"/>
              <a:gd name="connsiteX22" fmla="*/ 435426 w 1725821"/>
              <a:gd name="connsiteY22" fmla="*/ 27437 h 1549733"/>
              <a:gd name="connsiteX23" fmla="*/ 456622 w 1725821"/>
              <a:gd name="connsiteY23" fmla="*/ 13145 h 1549733"/>
              <a:gd name="connsiteX24" fmla="*/ 521735 w 1725821"/>
              <a:gd name="connsiteY24" fmla="*/ 0 h 1549733"/>
              <a:gd name="connsiteX25" fmla="*/ 1190834 w 1725821"/>
              <a:gd name="connsiteY25" fmla="*/ 0 h 1549733"/>
              <a:gd name="connsiteX26" fmla="*/ 1255947 w 1725821"/>
              <a:gd name="connsiteY26" fmla="*/ 13146 h 1549733"/>
              <a:gd name="connsiteX27" fmla="*/ 1257918 w 1725821"/>
              <a:gd name="connsiteY27" fmla="*/ 14475 h 1549733"/>
              <a:gd name="connsiteX28" fmla="*/ 1263951 w 1725821"/>
              <a:gd name="connsiteY28" fmla="*/ 14879 h 1549733"/>
              <a:gd name="connsiteX29" fmla="*/ 1365962 w 1725821"/>
              <a:gd name="connsiteY29" fmla="*/ 92704 h 1549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1725821" h="1549733">
                <a:moveTo>
                  <a:pt x="1365962" y="92704"/>
                </a:moveTo>
                <a:lnTo>
                  <a:pt x="1702854" y="672486"/>
                </a:lnTo>
                <a:cubicBezTo>
                  <a:pt x="1714482" y="692499"/>
                  <a:pt x="1721506" y="713923"/>
                  <a:pt x="1724247" y="735526"/>
                </a:cubicBezTo>
                <a:lnTo>
                  <a:pt x="1723211" y="751018"/>
                </a:lnTo>
                <a:lnTo>
                  <a:pt x="1725179" y="759389"/>
                </a:lnTo>
                <a:cubicBezTo>
                  <a:pt x="1728003" y="791555"/>
                  <a:pt x="1721582" y="824880"/>
                  <a:pt x="1704736" y="855240"/>
                </a:cubicBezTo>
                <a:lnTo>
                  <a:pt x="1379388" y="1441576"/>
                </a:lnTo>
                <a:cubicBezTo>
                  <a:pt x="1356926" y="1482057"/>
                  <a:pt x="1320184" y="1509599"/>
                  <a:pt x="1278938" y="1521407"/>
                </a:cubicBezTo>
                <a:lnTo>
                  <a:pt x="1277704" y="1521514"/>
                </a:lnTo>
                <a:lnTo>
                  <a:pt x="1252697" y="1537720"/>
                </a:lnTo>
                <a:cubicBezTo>
                  <a:pt x="1232490" y="1545837"/>
                  <a:pt x="1210356" y="1550127"/>
                  <a:pt x="1187214" y="1549705"/>
                </a:cubicBezTo>
                <a:lnTo>
                  <a:pt x="516770" y="1537510"/>
                </a:lnTo>
                <a:lnTo>
                  <a:pt x="497321" y="1533214"/>
                </a:lnTo>
                <a:lnTo>
                  <a:pt x="461623" y="1530825"/>
                </a:lnTo>
                <a:cubicBezTo>
                  <a:pt x="420150" y="1519835"/>
                  <a:pt x="382870" y="1493026"/>
                  <a:pt x="359612" y="1452999"/>
                </a:cubicBezTo>
                <a:lnTo>
                  <a:pt x="22721" y="873218"/>
                </a:lnTo>
                <a:cubicBezTo>
                  <a:pt x="-538" y="833191"/>
                  <a:pt x="-5370" y="787526"/>
                  <a:pt x="5619" y="746054"/>
                </a:cubicBezTo>
                <a:lnTo>
                  <a:pt x="9387" y="738277"/>
                </a:lnTo>
                <a:lnTo>
                  <a:pt x="9051" y="733434"/>
                </a:lnTo>
                <a:cubicBezTo>
                  <a:pt x="11743" y="711824"/>
                  <a:pt x="18715" y="690386"/>
                  <a:pt x="30299" y="670345"/>
                </a:cubicBezTo>
                <a:lnTo>
                  <a:pt x="365843" y="89782"/>
                </a:lnTo>
                <a:cubicBezTo>
                  <a:pt x="377425" y="69742"/>
                  <a:pt x="392521" y="52997"/>
                  <a:pt x="409901" y="39878"/>
                </a:cubicBezTo>
                <a:lnTo>
                  <a:pt x="435426" y="27437"/>
                </a:lnTo>
                <a:lnTo>
                  <a:pt x="456622" y="13145"/>
                </a:lnTo>
                <a:cubicBezTo>
                  <a:pt x="476635" y="4681"/>
                  <a:pt x="498639" y="0"/>
                  <a:pt x="521735" y="0"/>
                </a:cubicBezTo>
                <a:lnTo>
                  <a:pt x="1190834" y="0"/>
                </a:lnTo>
                <a:cubicBezTo>
                  <a:pt x="1213931" y="0"/>
                  <a:pt x="1235934" y="4681"/>
                  <a:pt x="1255947" y="13146"/>
                </a:cubicBezTo>
                <a:lnTo>
                  <a:pt x="1257918" y="14475"/>
                </a:lnTo>
                <a:lnTo>
                  <a:pt x="1263951" y="14879"/>
                </a:lnTo>
                <a:cubicBezTo>
                  <a:pt x="1305423" y="25868"/>
                  <a:pt x="1342704" y="52678"/>
                  <a:pt x="1365962" y="92704"/>
                </a:cubicBezTo>
                <a:close/>
              </a:path>
            </a:pathLst>
          </a:cu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9349566" y="4462541"/>
            <a:ext cx="1828800" cy="1483483"/>
          </a:xfrm>
          <a:prstGeom prst="rect">
            <a:avLst/>
          </a:prstGeom>
          <a:noFill/>
        </p:spPr>
        <p:txBody>
          <a:bodyPr wrap="square" rtlCol="0">
            <a:spAutoFit/>
          </a:bodyPr>
          <a:lstStyle/>
          <a:p>
            <a:pPr algn="ctr" defTabSz="1219170">
              <a:spcBef>
                <a:spcPct val="20000"/>
              </a:spcBef>
              <a:defRPr/>
            </a:pPr>
            <a:r>
              <a:rPr lang="en-US" sz="1600" b="1" dirty="0">
                <a:solidFill>
                  <a:srgbClr val="939393"/>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67" name="Freeform 517"/>
          <p:cNvSpPr>
            <a:spLocks noEditPoints="1"/>
          </p:cNvSpPr>
          <p:nvPr/>
        </p:nvSpPr>
        <p:spPr bwMode="auto">
          <a:xfrm>
            <a:off x="3770126" y="2360706"/>
            <a:ext cx="605397" cy="216453"/>
          </a:xfrm>
          <a:custGeom>
            <a:avLst/>
            <a:gdLst/>
            <a:ahLst/>
            <a:cxnLst>
              <a:cxn ang="0">
                <a:pos x="91" y="84"/>
              </a:cxn>
              <a:cxn ang="0">
                <a:pos x="35" y="47"/>
              </a:cxn>
              <a:cxn ang="0">
                <a:pos x="14" y="47"/>
              </a:cxn>
              <a:cxn ang="0">
                <a:pos x="30" y="31"/>
              </a:cxn>
              <a:cxn ang="0">
                <a:pos x="75" y="67"/>
              </a:cxn>
              <a:cxn ang="0">
                <a:pos x="52" y="67"/>
              </a:cxn>
              <a:cxn ang="0">
                <a:pos x="69" y="12"/>
              </a:cxn>
              <a:cxn ang="0">
                <a:pos x="244" y="0"/>
              </a:cxn>
              <a:cxn ang="0">
                <a:pos x="409" y="84"/>
              </a:cxn>
              <a:cxn ang="0">
                <a:pos x="133" y="53"/>
              </a:cxn>
              <a:cxn ang="0">
                <a:pos x="118" y="37"/>
              </a:cxn>
              <a:cxn ang="0">
                <a:pos x="139" y="37"/>
              </a:cxn>
              <a:cxn ang="0">
                <a:pos x="170" y="53"/>
              </a:cxn>
              <a:cxn ang="0">
                <a:pos x="154" y="37"/>
              </a:cxn>
              <a:cxn ang="0">
                <a:pos x="175" y="37"/>
              </a:cxn>
              <a:cxn ang="0">
                <a:pos x="206" y="53"/>
              </a:cxn>
              <a:cxn ang="0">
                <a:pos x="191" y="37"/>
              </a:cxn>
              <a:cxn ang="0">
                <a:pos x="212" y="37"/>
              </a:cxn>
              <a:cxn ang="0">
                <a:pos x="246" y="72"/>
              </a:cxn>
              <a:cxn ang="0">
                <a:pos x="229" y="17"/>
              </a:cxn>
              <a:cxn ang="0">
                <a:pos x="252" y="17"/>
              </a:cxn>
              <a:cxn ang="0">
                <a:pos x="276" y="21"/>
              </a:cxn>
              <a:cxn ang="0">
                <a:pos x="336" y="63"/>
              </a:cxn>
              <a:cxn ang="0">
                <a:pos x="410" y="138"/>
              </a:cxn>
              <a:cxn ang="0">
                <a:pos x="398" y="138"/>
              </a:cxn>
              <a:cxn ang="0">
                <a:pos x="375" y="146"/>
              </a:cxn>
              <a:cxn ang="0">
                <a:pos x="363" y="146"/>
              </a:cxn>
              <a:cxn ang="0">
                <a:pos x="339" y="138"/>
              </a:cxn>
              <a:cxn ang="0">
                <a:pos x="328" y="138"/>
              </a:cxn>
              <a:cxn ang="0">
                <a:pos x="305" y="146"/>
              </a:cxn>
              <a:cxn ang="0">
                <a:pos x="293" y="146"/>
              </a:cxn>
              <a:cxn ang="0">
                <a:pos x="269" y="138"/>
              </a:cxn>
              <a:cxn ang="0">
                <a:pos x="258" y="138"/>
              </a:cxn>
              <a:cxn ang="0">
                <a:pos x="234" y="146"/>
              </a:cxn>
              <a:cxn ang="0">
                <a:pos x="222" y="146"/>
              </a:cxn>
              <a:cxn ang="0">
                <a:pos x="199" y="138"/>
              </a:cxn>
              <a:cxn ang="0">
                <a:pos x="188" y="138"/>
              </a:cxn>
              <a:cxn ang="0">
                <a:pos x="164" y="146"/>
              </a:cxn>
              <a:cxn ang="0">
                <a:pos x="152" y="146"/>
              </a:cxn>
              <a:cxn ang="0">
                <a:pos x="129" y="138"/>
              </a:cxn>
              <a:cxn ang="0">
                <a:pos x="117" y="138"/>
              </a:cxn>
              <a:cxn ang="0">
                <a:pos x="94" y="146"/>
              </a:cxn>
              <a:cxn ang="0">
                <a:pos x="82" y="146"/>
              </a:cxn>
              <a:cxn ang="0">
                <a:pos x="59" y="138"/>
              </a:cxn>
              <a:cxn ang="0">
                <a:pos x="47" y="138"/>
              </a:cxn>
              <a:cxn ang="0">
                <a:pos x="24" y="146"/>
              </a:cxn>
              <a:cxn ang="0">
                <a:pos x="12" y="146"/>
              </a:cxn>
              <a:cxn ang="0">
                <a:pos x="0" y="138"/>
              </a:cxn>
              <a:cxn ang="0">
                <a:pos x="32" y="112"/>
              </a:cxn>
              <a:cxn ang="0">
                <a:pos x="32" y="112"/>
              </a:cxn>
              <a:cxn ang="0">
                <a:pos x="133" y="112"/>
              </a:cxn>
              <a:cxn ang="0">
                <a:pos x="282" y="125"/>
              </a:cxn>
              <a:cxn ang="0">
                <a:pos x="2" y="95"/>
              </a:cxn>
              <a:cxn ang="0">
                <a:pos x="73" y="116"/>
              </a:cxn>
              <a:cxn ang="0">
                <a:pos x="24" y="116"/>
              </a:cxn>
              <a:cxn ang="0">
                <a:pos x="105" y="95"/>
              </a:cxn>
              <a:cxn ang="0">
                <a:pos x="309" y="116"/>
              </a:cxn>
              <a:cxn ang="0">
                <a:pos x="260" y="116"/>
              </a:cxn>
              <a:cxn ang="0">
                <a:pos x="130" y="104"/>
              </a:cxn>
              <a:cxn ang="0">
                <a:pos x="105" y="95"/>
              </a:cxn>
            </a:cxnLst>
            <a:rect l="0" t="0" r="r" b="b"/>
            <a:pathLst>
              <a:path w="410" h="146">
                <a:moveTo>
                  <a:pt x="0" y="0"/>
                </a:moveTo>
                <a:cubicBezTo>
                  <a:pt x="0" y="84"/>
                  <a:pt x="0" y="84"/>
                  <a:pt x="0" y="84"/>
                </a:cubicBezTo>
                <a:cubicBezTo>
                  <a:pt x="91" y="84"/>
                  <a:pt x="91" y="84"/>
                  <a:pt x="91" y="84"/>
                </a:cubicBezTo>
                <a:cubicBezTo>
                  <a:pt x="91" y="0"/>
                  <a:pt x="91" y="0"/>
                  <a:pt x="91" y="0"/>
                </a:cubicBezTo>
                <a:lnTo>
                  <a:pt x="0" y="0"/>
                </a:lnTo>
                <a:close/>
                <a:moveTo>
                  <a:pt x="35" y="47"/>
                </a:moveTo>
                <a:cubicBezTo>
                  <a:pt x="35" y="50"/>
                  <a:pt x="33" y="53"/>
                  <a:pt x="30" y="53"/>
                </a:cubicBezTo>
                <a:cubicBezTo>
                  <a:pt x="20" y="53"/>
                  <a:pt x="20" y="53"/>
                  <a:pt x="20" y="53"/>
                </a:cubicBezTo>
                <a:cubicBezTo>
                  <a:pt x="17" y="53"/>
                  <a:pt x="14" y="50"/>
                  <a:pt x="14" y="47"/>
                </a:cubicBezTo>
                <a:cubicBezTo>
                  <a:pt x="14" y="37"/>
                  <a:pt x="14" y="37"/>
                  <a:pt x="14" y="37"/>
                </a:cubicBezTo>
                <a:cubicBezTo>
                  <a:pt x="14" y="34"/>
                  <a:pt x="17" y="31"/>
                  <a:pt x="20" y="31"/>
                </a:cubicBezTo>
                <a:cubicBezTo>
                  <a:pt x="30" y="31"/>
                  <a:pt x="30" y="31"/>
                  <a:pt x="30" y="31"/>
                </a:cubicBezTo>
                <a:cubicBezTo>
                  <a:pt x="33" y="31"/>
                  <a:pt x="35" y="34"/>
                  <a:pt x="35" y="37"/>
                </a:cubicBezTo>
                <a:lnTo>
                  <a:pt x="35" y="47"/>
                </a:lnTo>
                <a:close/>
                <a:moveTo>
                  <a:pt x="75" y="67"/>
                </a:moveTo>
                <a:cubicBezTo>
                  <a:pt x="75" y="70"/>
                  <a:pt x="72" y="72"/>
                  <a:pt x="69" y="72"/>
                </a:cubicBezTo>
                <a:cubicBezTo>
                  <a:pt x="58" y="72"/>
                  <a:pt x="58" y="72"/>
                  <a:pt x="58" y="72"/>
                </a:cubicBezTo>
                <a:cubicBezTo>
                  <a:pt x="54" y="72"/>
                  <a:pt x="52" y="70"/>
                  <a:pt x="52" y="67"/>
                </a:cubicBezTo>
                <a:cubicBezTo>
                  <a:pt x="52" y="17"/>
                  <a:pt x="52" y="17"/>
                  <a:pt x="52" y="17"/>
                </a:cubicBezTo>
                <a:cubicBezTo>
                  <a:pt x="52" y="14"/>
                  <a:pt x="54" y="12"/>
                  <a:pt x="58" y="12"/>
                </a:cubicBezTo>
                <a:cubicBezTo>
                  <a:pt x="69" y="12"/>
                  <a:pt x="69" y="12"/>
                  <a:pt x="69" y="12"/>
                </a:cubicBezTo>
                <a:cubicBezTo>
                  <a:pt x="72" y="12"/>
                  <a:pt x="75" y="14"/>
                  <a:pt x="75" y="17"/>
                </a:cubicBezTo>
                <a:lnTo>
                  <a:pt x="75" y="67"/>
                </a:lnTo>
                <a:close/>
                <a:moveTo>
                  <a:pt x="244" y="0"/>
                </a:moveTo>
                <a:cubicBezTo>
                  <a:pt x="155" y="0"/>
                  <a:pt x="113" y="0"/>
                  <a:pt x="103" y="0"/>
                </a:cubicBezTo>
                <a:cubicBezTo>
                  <a:pt x="103" y="84"/>
                  <a:pt x="103" y="84"/>
                  <a:pt x="103" y="84"/>
                </a:cubicBezTo>
                <a:cubicBezTo>
                  <a:pt x="409" y="84"/>
                  <a:pt x="409" y="84"/>
                  <a:pt x="409" y="84"/>
                </a:cubicBezTo>
                <a:cubicBezTo>
                  <a:pt x="406" y="61"/>
                  <a:pt x="336" y="0"/>
                  <a:pt x="244" y="0"/>
                </a:cubicBezTo>
                <a:close/>
                <a:moveTo>
                  <a:pt x="139" y="47"/>
                </a:moveTo>
                <a:cubicBezTo>
                  <a:pt x="139" y="50"/>
                  <a:pt x="136" y="53"/>
                  <a:pt x="133" y="53"/>
                </a:cubicBezTo>
                <a:cubicBezTo>
                  <a:pt x="123" y="53"/>
                  <a:pt x="123" y="53"/>
                  <a:pt x="123" y="53"/>
                </a:cubicBezTo>
                <a:cubicBezTo>
                  <a:pt x="120" y="53"/>
                  <a:pt x="118" y="50"/>
                  <a:pt x="118" y="47"/>
                </a:cubicBezTo>
                <a:cubicBezTo>
                  <a:pt x="118" y="37"/>
                  <a:pt x="118" y="37"/>
                  <a:pt x="118" y="37"/>
                </a:cubicBezTo>
                <a:cubicBezTo>
                  <a:pt x="118" y="34"/>
                  <a:pt x="120" y="31"/>
                  <a:pt x="123" y="31"/>
                </a:cubicBezTo>
                <a:cubicBezTo>
                  <a:pt x="133" y="31"/>
                  <a:pt x="133" y="31"/>
                  <a:pt x="133" y="31"/>
                </a:cubicBezTo>
                <a:cubicBezTo>
                  <a:pt x="136" y="31"/>
                  <a:pt x="139" y="34"/>
                  <a:pt x="139" y="37"/>
                </a:cubicBezTo>
                <a:lnTo>
                  <a:pt x="139" y="47"/>
                </a:lnTo>
                <a:close/>
                <a:moveTo>
                  <a:pt x="175" y="47"/>
                </a:moveTo>
                <a:cubicBezTo>
                  <a:pt x="175" y="50"/>
                  <a:pt x="173" y="53"/>
                  <a:pt x="170" y="53"/>
                </a:cubicBezTo>
                <a:cubicBezTo>
                  <a:pt x="160" y="53"/>
                  <a:pt x="160" y="53"/>
                  <a:pt x="160" y="53"/>
                </a:cubicBezTo>
                <a:cubicBezTo>
                  <a:pt x="157" y="53"/>
                  <a:pt x="154" y="50"/>
                  <a:pt x="154" y="47"/>
                </a:cubicBezTo>
                <a:cubicBezTo>
                  <a:pt x="154" y="37"/>
                  <a:pt x="154" y="37"/>
                  <a:pt x="154" y="37"/>
                </a:cubicBezTo>
                <a:cubicBezTo>
                  <a:pt x="154" y="34"/>
                  <a:pt x="157" y="31"/>
                  <a:pt x="160" y="31"/>
                </a:cubicBezTo>
                <a:cubicBezTo>
                  <a:pt x="170" y="31"/>
                  <a:pt x="170" y="31"/>
                  <a:pt x="170" y="31"/>
                </a:cubicBezTo>
                <a:cubicBezTo>
                  <a:pt x="173" y="31"/>
                  <a:pt x="175" y="34"/>
                  <a:pt x="175" y="37"/>
                </a:cubicBezTo>
                <a:lnTo>
                  <a:pt x="175" y="47"/>
                </a:lnTo>
                <a:close/>
                <a:moveTo>
                  <a:pt x="212" y="47"/>
                </a:moveTo>
                <a:cubicBezTo>
                  <a:pt x="212" y="50"/>
                  <a:pt x="210" y="53"/>
                  <a:pt x="206" y="53"/>
                </a:cubicBezTo>
                <a:cubicBezTo>
                  <a:pt x="197" y="53"/>
                  <a:pt x="197" y="53"/>
                  <a:pt x="197" y="53"/>
                </a:cubicBezTo>
                <a:cubicBezTo>
                  <a:pt x="194" y="53"/>
                  <a:pt x="191" y="50"/>
                  <a:pt x="191" y="47"/>
                </a:cubicBezTo>
                <a:cubicBezTo>
                  <a:pt x="191" y="37"/>
                  <a:pt x="191" y="37"/>
                  <a:pt x="191" y="37"/>
                </a:cubicBezTo>
                <a:cubicBezTo>
                  <a:pt x="191" y="34"/>
                  <a:pt x="194" y="31"/>
                  <a:pt x="197" y="31"/>
                </a:cubicBezTo>
                <a:cubicBezTo>
                  <a:pt x="206" y="31"/>
                  <a:pt x="206" y="31"/>
                  <a:pt x="206" y="31"/>
                </a:cubicBezTo>
                <a:cubicBezTo>
                  <a:pt x="210" y="31"/>
                  <a:pt x="212" y="34"/>
                  <a:pt x="212" y="37"/>
                </a:cubicBezTo>
                <a:lnTo>
                  <a:pt x="212" y="47"/>
                </a:lnTo>
                <a:close/>
                <a:moveTo>
                  <a:pt x="252" y="67"/>
                </a:moveTo>
                <a:cubicBezTo>
                  <a:pt x="252" y="70"/>
                  <a:pt x="249" y="72"/>
                  <a:pt x="246" y="72"/>
                </a:cubicBezTo>
                <a:cubicBezTo>
                  <a:pt x="235" y="72"/>
                  <a:pt x="235" y="72"/>
                  <a:pt x="235" y="72"/>
                </a:cubicBezTo>
                <a:cubicBezTo>
                  <a:pt x="231" y="72"/>
                  <a:pt x="229" y="70"/>
                  <a:pt x="229" y="67"/>
                </a:cubicBezTo>
                <a:cubicBezTo>
                  <a:pt x="229" y="17"/>
                  <a:pt x="229" y="17"/>
                  <a:pt x="229" y="17"/>
                </a:cubicBezTo>
                <a:cubicBezTo>
                  <a:pt x="229" y="14"/>
                  <a:pt x="231" y="12"/>
                  <a:pt x="235" y="12"/>
                </a:cubicBezTo>
                <a:cubicBezTo>
                  <a:pt x="246" y="12"/>
                  <a:pt x="246" y="12"/>
                  <a:pt x="246" y="12"/>
                </a:cubicBezTo>
                <a:cubicBezTo>
                  <a:pt x="249" y="12"/>
                  <a:pt x="252" y="14"/>
                  <a:pt x="252" y="17"/>
                </a:cubicBezTo>
                <a:lnTo>
                  <a:pt x="252" y="67"/>
                </a:lnTo>
                <a:close/>
                <a:moveTo>
                  <a:pt x="336" y="63"/>
                </a:moveTo>
                <a:cubicBezTo>
                  <a:pt x="300" y="63"/>
                  <a:pt x="276" y="53"/>
                  <a:pt x="276" y="21"/>
                </a:cubicBezTo>
                <a:cubicBezTo>
                  <a:pt x="276" y="19"/>
                  <a:pt x="276" y="16"/>
                  <a:pt x="276" y="13"/>
                </a:cubicBezTo>
                <a:cubicBezTo>
                  <a:pt x="325" y="21"/>
                  <a:pt x="363" y="45"/>
                  <a:pt x="383" y="64"/>
                </a:cubicBezTo>
                <a:lnTo>
                  <a:pt x="336" y="63"/>
                </a:lnTo>
                <a:close/>
                <a:moveTo>
                  <a:pt x="410" y="130"/>
                </a:moveTo>
                <a:cubicBezTo>
                  <a:pt x="410" y="138"/>
                  <a:pt x="410" y="138"/>
                  <a:pt x="410" y="138"/>
                </a:cubicBezTo>
                <a:cubicBezTo>
                  <a:pt x="410" y="138"/>
                  <a:pt x="410" y="138"/>
                  <a:pt x="410" y="138"/>
                </a:cubicBezTo>
                <a:cubicBezTo>
                  <a:pt x="410" y="146"/>
                  <a:pt x="410" y="146"/>
                  <a:pt x="410" y="146"/>
                </a:cubicBezTo>
                <a:cubicBezTo>
                  <a:pt x="398" y="146"/>
                  <a:pt x="398" y="146"/>
                  <a:pt x="398" y="146"/>
                </a:cubicBezTo>
                <a:cubicBezTo>
                  <a:pt x="398" y="138"/>
                  <a:pt x="398" y="138"/>
                  <a:pt x="398" y="138"/>
                </a:cubicBezTo>
                <a:cubicBezTo>
                  <a:pt x="386" y="138"/>
                  <a:pt x="386" y="138"/>
                  <a:pt x="386" y="138"/>
                </a:cubicBezTo>
                <a:cubicBezTo>
                  <a:pt x="386" y="146"/>
                  <a:pt x="386" y="146"/>
                  <a:pt x="386" y="146"/>
                </a:cubicBezTo>
                <a:cubicBezTo>
                  <a:pt x="375" y="146"/>
                  <a:pt x="375" y="146"/>
                  <a:pt x="375" y="146"/>
                </a:cubicBezTo>
                <a:cubicBezTo>
                  <a:pt x="375" y="138"/>
                  <a:pt x="375" y="138"/>
                  <a:pt x="375" y="138"/>
                </a:cubicBezTo>
                <a:cubicBezTo>
                  <a:pt x="363" y="138"/>
                  <a:pt x="363" y="138"/>
                  <a:pt x="363" y="138"/>
                </a:cubicBezTo>
                <a:cubicBezTo>
                  <a:pt x="363" y="146"/>
                  <a:pt x="363" y="146"/>
                  <a:pt x="363" y="146"/>
                </a:cubicBezTo>
                <a:cubicBezTo>
                  <a:pt x="351" y="146"/>
                  <a:pt x="351" y="146"/>
                  <a:pt x="351" y="146"/>
                </a:cubicBezTo>
                <a:cubicBezTo>
                  <a:pt x="351" y="138"/>
                  <a:pt x="351" y="138"/>
                  <a:pt x="351" y="138"/>
                </a:cubicBezTo>
                <a:cubicBezTo>
                  <a:pt x="339" y="138"/>
                  <a:pt x="339" y="138"/>
                  <a:pt x="339" y="138"/>
                </a:cubicBezTo>
                <a:cubicBezTo>
                  <a:pt x="339" y="146"/>
                  <a:pt x="339" y="146"/>
                  <a:pt x="339" y="146"/>
                </a:cubicBezTo>
                <a:cubicBezTo>
                  <a:pt x="328" y="146"/>
                  <a:pt x="328" y="146"/>
                  <a:pt x="328" y="146"/>
                </a:cubicBezTo>
                <a:cubicBezTo>
                  <a:pt x="328" y="138"/>
                  <a:pt x="328" y="138"/>
                  <a:pt x="328" y="138"/>
                </a:cubicBezTo>
                <a:cubicBezTo>
                  <a:pt x="316" y="138"/>
                  <a:pt x="316" y="138"/>
                  <a:pt x="316" y="138"/>
                </a:cubicBezTo>
                <a:cubicBezTo>
                  <a:pt x="316" y="146"/>
                  <a:pt x="316" y="146"/>
                  <a:pt x="316" y="146"/>
                </a:cubicBezTo>
                <a:cubicBezTo>
                  <a:pt x="305" y="146"/>
                  <a:pt x="305" y="146"/>
                  <a:pt x="305" y="146"/>
                </a:cubicBezTo>
                <a:cubicBezTo>
                  <a:pt x="305" y="138"/>
                  <a:pt x="305" y="138"/>
                  <a:pt x="305" y="138"/>
                </a:cubicBezTo>
                <a:cubicBezTo>
                  <a:pt x="293" y="138"/>
                  <a:pt x="293" y="138"/>
                  <a:pt x="293" y="138"/>
                </a:cubicBezTo>
                <a:cubicBezTo>
                  <a:pt x="293" y="146"/>
                  <a:pt x="293" y="146"/>
                  <a:pt x="293" y="146"/>
                </a:cubicBezTo>
                <a:cubicBezTo>
                  <a:pt x="281" y="146"/>
                  <a:pt x="281" y="146"/>
                  <a:pt x="281" y="146"/>
                </a:cubicBezTo>
                <a:cubicBezTo>
                  <a:pt x="281" y="138"/>
                  <a:pt x="281" y="138"/>
                  <a:pt x="281" y="138"/>
                </a:cubicBezTo>
                <a:cubicBezTo>
                  <a:pt x="269" y="138"/>
                  <a:pt x="269" y="138"/>
                  <a:pt x="269" y="138"/>
                </a:cubicBezTo>
                <a:cubicBezTo>
                  <a:pt x="269" y="146"/>
                  <a:pt x="269" y="146"/>
                  <a:pt x="269" y="146"/>
                </a:cubicBezTo>
                <a:cubicBezTo>
                  <a:pt x="258" y="146"/>
                  <a:pt x="258" y="146"/>
                  <a:pt x="258" y="146"/>
                </a:cubicBezTo>
                <a:cubicBezTo>
                  <a:pt x="258" y="138"/>
                  <a:pt x="258" y="138"/>
                  <a:pt x="258" y="138"/>
                </a:cubicBezTo>
                <a:cubicBezTo>
                  <a:pt x="246" y="138"/>
                  <a:pt x="246" y="138"/>
                  <a:pt x="246" y="138"/>
                </a:cubicBezTo>
                <a:cubicBezTo>
                  <a:pt x="246" y="146"/>
                  <a:pt x="246" y="146"/>
                  <a:pt x="246" y="146"/>
                </a:cubicBezTo>
                <a:cubicBezTo>
                  <a:pt x="234" y="146"/>
                  <a:pt x="234" y="146"/>
                  <a:pt x="234" y="146"/>
                </a:cubicBezTo>
                <a:cubicBezTo>
                  <a:pt x="234" y="138"/>
                  <a:pt x="234" y="138"/>
                  <a:pt x="234" y="138"/>
                </a:cubicBezTo>
                <a:cubicBezTo>
                  <a:pt x="222" y="138"/>
                  <a:pt x="222" y="138"/>
                  <a:pt x="222" y="138"/>
                </a:cubicBezTo>
                <a:cubicBezTo>
                  <a:pt x="222" y="146"/>
                  <a:pt x="222" y="146"/>
                  <a:pt x="222" y="146"/>
                </a:cubicBezTo>
                <a:cubicBezTo>
                  <a:pt x="211" y="146"/>
                  <a:pt x="211" y="146"/>
                  <a:pt x="211" y="146"/>
                </a:cubicBezTo>
                <a:cubicBezTo>
                  <a:pt x="211" y="138"/>
                  <a:pt x="211" y="138"/>
                  <a:pt x="211" y="138"/>
                </a:cubicBezTo>
                <a:cubicBezTo>
                  <a:pt x="199" y="138"/>
                  <a:pt x="199" y="138"/>
                  <a:pt x="199" y="138"/>
                </a:cubicBezTo>
                <a:cubicBezTo>
                  <a:pt x="199" y="146"/>
                  <a:pt x="199" y="146"/>
                  <a:pt x="199" y="146"/>
                </a:cubicBezTo>
                <a:cubicBezTo>
                  <a:pt x="188" y="146"/>
                  <a:pt x="188" y="146"/>
                  <a:pt x="188" y="146"/>
                </a:cubicBezTo>
                <a:cubicBezTo>
                  <a:pt x="188" y="138"/>
                  <a:pt x="188" y="138"/>
                  <a:pt x="188" y="138"/>
                </a:cubicBezTo>
                <a:cubicBezTo>
                  <a:pt x="176" y="138"/>
                  <a:pt x="176" y="138"/>
                  <a:pt x="176" y="138"/>
                </a:cubicBezTo>
                <a:cubicBezTo>
                  <a:pt x="176" y="146"/>
                  <a:pt x="176" y="146"/>
                  <a:pt x="176" y="146"/>
                </a:cubicBezTo>
                <a:cubicBezTo>
                  <a:pt x="164" y="146"/>
                  <a:pt x="164" y="146"/>
                  <a:pt x="164" y="146"/>
                </a:cubicBezTo>
                <a:cubicBezTo>
                  <a:pt x="164" y="138"/>
                  <a:pt x="164" y="138"/>
                  <a:pt x="164" y="138"/>
                </a:cubicBezTo>
                <a:cubicBezTo>
                  <a:pt x="152" y="138"/>
                  <a:pt x="152" y="138"/>
                  <a:pt x="152" y="138"/>
                </a:cubicBezTo>
                <a:cubicBezTo>
                  <a:pt x="152" y="146"/>
                  <a:pt x="152" y="146"/>
                  <a:pt x="152" y="146"/>
                </a:cubicBezTo>
                <a:cubicBezTo>
                  <a:pt x="141" y="146"/>
                  <a:pt x="141" y="146"/>
                  <a:pt x="141" y="146"/>
                </a:cubicBezTo>
                <a:cubicBezTo>
                  <a:pt x="141" y="138"/>
                  <a:pt x="141" y="138"/>
                  <a:pt x="141" y="138"/>
                </a:cubicBezTo>
                <a:cubicBezTo>
                  <a:pt x="129" y="138"/>
                  <a:pt x="129" y="138"/>
                  <a:pt x="129" y="138"/>
                </a:cubicBezTo>
                <a:cubicBezTo>
                  <a:pt x="129" y="146"/>
                  <a:pt x="129" y="146"/>
                  <a:pt x="129" y="146"/>
                </a:cubicBezTo>
                <a:cubicBezTo>
                  <a:pt x="117" y="146"/>
                  <a:pt x="117" y="146"/>
                  <a:pt x="117" y="146"/>
                </a:cubicBezTo>
                <a:cubicBezTo>
                  <a:pt x="117" y="138"/>
                  <a:pt x="117" y="138"/>
                  <a:pt x="117" y="138"/>
                </a:cubicBezTo>
                <a:cubicBezTo>
                  <a:pt x="105" y="138"/>
                  <a:pt x="105" y="138"/>
                  <a:pt x="105" y="138"/>
                </a:cubicBezTo>
                <a:cubicBezTo>
                  <a:pt x="105" y="146"/>
                  <a:pt x="105" y="146"/>
                  <a:pt x="105" y="146"/>
                </a:cubicBezTo>
                <a:cubicBezTo>
                  <a:pt x="94" y="146"/>
                  <a:pt x="94" y="146"/>
                  <a:pt x="94" y="146"/>
                </a:cubicBezTo>
                <a:cubicBezTo>
                  <a:pt x="94" y="138"/>
                  <a:pt x="94" y="138"/>
                  <a:pt x="94" y="138"/>
                </a:cubicBezTo>
                <a:cubicBezTo>
                  <a:pt x="82" y="138"/>
                  <a:pt x="82" y="138"/>
                  <a:pt x="82" y="138"/>
                </a:cubicBezTo>
                <a:cubicBezTo>
                  <a:pt x="82" y="146"/>
                  <a:pt x="82" y="146"/>
                  <a:pt x="82" y="146"/>
                </a:cubicBezTo>
                <a:cubicBezTo>
                  <a:pt x="71" y="146"/>
                  <a:pt x="71" y="146"/>
                  <a:pt x="71" y="146"/>
                </a:cubicBezTo>
                <a:cubicBezTo>
                  <a:pt x="71" y="138"/>
                  <a:pt x="71" y="138"/>
                  <a:pt x="71" y="138"/>
                </a:cubicBezTo>
                <a:cubicBezTo>
                  <a:pt x="59" y="138"/>
                  <a:pt x="59" y="138"/>
                  <a:pt x="59" y="138"/>
                </a:cubicBezTo>
                <a:cubicBezTo>
                  <a:pt x="59" y="146"/>
                  <a:pt x="59" y="146"/>
                  <a:pt x="59" y="146"/>
                </a:cubicBezTo>
                <a:cubicBezTo>
                  <a:pt x="47" y="146"/>
                  <a:pt x="47" y="146"/>
                  <a:pt x="47" y="146"/>
                </a:cubicBezTo>
                <a:cubicBezTo>
                  <a:pt x="47" y="138"/>
                  <a:pt x="47" y="138"/>
                  <a:pt x="47" y="138"/>
                </a:cubicBezTo>
                <a:cubicBezTo>
                  <a:pt x="35" y="138"/>
                  <a:pt x="35" y="138"/>
                  <a:pt x="35" y="138"/>
                </a:cubicBezTo>
                <a:cubicBezTo>
                  <a:pt x="35" y="146"/>
                  <a:pt x="35" y="146"/>
                  <a:pt x="35" y="146"/>
                </a:cubicBezTo>
                <a:cubicBezTo>
                  <a:pt x="24" y="146"/>
                  <a:pt x="24" y="146"/>
                  <a:pt x="24" y="146"/>
                </a:cubicBezTo>
                <a:cubicBezTo>
                  <a:pt x="24" y="138"/>
                  <a:pt x="24" y="138"/>
                  <a:pt x="24" y="138"/>
                </a:cubicBezTo>
                <a:cubicBezTo>
                  <a:pt x="12" y="138"/>
                  <a:pt x="12" y="138"/>
                  <a:pt x="12" y="138"/>
                </a:cubicBezTo>
                <a:cubicBezTo>
                  <a:pt x="12" y="146"/>
                  <a:pt x="12" y="146"/>
                  <a:pt x="12" y="146"/>
                </a:cubicBezTo>
                <a:cubicBezTo>
                  <a:pt x="0" y="146"/>
                  <a:pt x="0" y="146"/>
                  <a:pt x="0" y="146"/>
                </a:cubicBezTo>
                <a:cubicBezTo>
                  <a:pt x="0" y="138"/>
                  <a:pt x="0" y="138"/>
                  <a:pt x="0" y="138"/>
                </a:cubicBezTo>
                <a:cubicBezTo>
                  <a:pt x="0" y="138"/>
                  <a:pt x="0" y="138"/>
                  <a:pt x="0" y="138"/>
                </a:cubicBezTo>
                <a:cubicBezTo>
                  <a:pt x="0" y="130"/>
                  <a:pt x="0" y="130"/>
                  <a:pt x="0" y="130"/>
                </a:cubicBezTo>
                <a:lnTo>
                  <a:pt x="410" y="130"/>
                </a:lnTo>
                <a:close/>
                <a:moveTo>
                  <a:pt x="32" y="112"/>
                </a:moveTo>
                <a:cubicBezTo>
                  <a:pt x="33" y="119"/>
                  <a:pt x="39" y="125"/>
                  <a:pt x="46" y="125"/>
                </a:cubicBezTo>
                <a:cubicBezTo>
                  <a:pt x="54" y="125"/>
                  <a:pt x="60" y="119"/>
                  <a:pt x="60" y="112"/>
                </a:cubicBezTo>
                <a:lnTo>
                  <a:pt x="32" y="112"/>
                </a:lnTo>
                <a:close/>
                <a:moveTo>
                  <a:pt x="161" y="112"/>
                </a:moveTo>
                <a:cubicBezTo>
                  <a:pt x="160" y="119"/>
                  <a:pt x="154" y="125"/>
                  <a:pt x="147" y="125"/>
                </a:cubicBezTo>
                <a:cubicBezTo>
                  <a:pt x="140" y="125"/>
                  <a:pt x="134" y="119"/>
                  <a:pt x="133" y="112"/>
                </a:cubicBezTo>
                <a:lnTo>
                  <a:pt x="161" y="112"/>
                </a:lnTo>
                <a:close/>
                <a:moveTo>
                  <a:pt x="296" y="112"/>
                </a:moveTo>
                <a:cubicBezTo>
                  <a:pt x="296" y="119"/>
                  <a:pt x="290" y="125"/>
                  <a:pt x="282" y="125"/>
                </a:cubicBezTo>
                <a:cubicBezTo>
                  <a:pt x="275" y="125"/>
                  <a:pt x="269" y="119"/>
                  <a:pt x="268" y="112"/>
                </a:cubicBezTo>
                <a:lnTo>
                  <a:pt x="296" y="112"/>
                </a:lnTo>
                <a:close/>
                <a:moveTo>
                  <a:pt x="2" y="95"/>
                </a:moveTo>
                <a:cubicBezTo>
                  <a:pt x="93" y="95"/>
                  <a:pt x="93" y="95"/>
                  <a:pt x="93" y="95"/>
                </a:cubicBezTo>
                <a:cubicBezTo>
                  <a:pt x="93" y="116"/>
                  <a:pt x="93" y="116"/>
                  <a:pt x="93" y="116"/>
                </a:cubicBezTo>
                <a:cubicBezTo>
                  <a:pt x="73" y="116"/>
                  <a:pt x="73" y="116"/>
                  <a:pt x="73" y="116"/>
                </a:cubicBezTo>
                <a:cubicBezTo>
                  <a:pt x="67" y="104"/>
                  <a:pt x="67" y="104"/>
                  <a:pt x="67" y="104"/>
                </a:cubicBezTo>
                <a:cubicBezTo>
                  <a:pt x="29" y="104"/>
                  <a:pt x="29" y="104"/>
                  <a:pt x="29" y="104"/>
                </a:cubicBezTo>
                <a:cubicBezTo>
                  <a:pt x="24" y="116"/>
                  <a:pt x="24" y="116"/>
                  <a:pt x="24" y="116"/>
                </a:cubicBezTo>
                <a:cubicBezTo>
                  <a:pt x="2" y="116"/>
                  <a:pt x="2" y="116"/>
                  <a:pt x="2" y="116"/>
                </a:cubicBezTo>
                <a:lnTo>
                  <a:pt x="2" y="95"/>
                </a:lnTo>
                <a:close/>
                <a:moveTo>
                  <a:pt x="105" y="95"/>
                </a:moveTo>
                <a:cubicBezTo>
                  <a:pt x="407" y="95"/>
                  <a:pt x="407" y="95"/>
                  <a:pt x="407" y="95"/>
                </a:cubicBezTo>
                <a:cubicBezTo>
                  <a:pt x="390" y="116"/>
                  <a:pt x="323" y="116"/>
                  <a:pt x="323" y="116"/>
                </a:cubicBezTo>
                <a:cubicBezTo>
                  <a:pt x="309" y="116"/>
                  <a:pt x="309" y="116"/>
                  <a:pt x="309" y="116"/>
                </a:cubicBezTo>
                <a:cubicBezTo>
                  <a:pt x="303" y="104"/>
                  <a:pt x="303" y="104"/>
                  <a:pt x="303" y="104"/>
                </a:cubicBezTo>
                <a:cubicBezTo>
                  <a:pt x="265" y="104"/>
                  <a:pt x="265" y="104"/>
                  <a:pt x="265" y="104"/>
                </a:cubicBezTo>
                <a:cubicBezTo>
                  <a:pt x="260" y="116"/>
                  <a:pt x="260" y="116"/>
                  <a:pt x="260" y="116"/>
                </a:cubicBezTo>
                <a:cubicBezTo>
                  <a:pt x="174" y="116"/>
                  <a:pt x="174" y="116"/>
                  <a:pt x="174" y="116"/>
                </a:cubicBezTo>
                <a:cubicBezTo>
                  <a:pt x="169" y="104"/>
                  <a:pt x="169" y="104"/>
                  <a:pt x="169" y="104"/>
                </a:cubicBezTo>
                <a:cubicBezTo>
                  <a:pt x="130" y="104"/>
                  <a:pt x="130" y="104"/>
                  <a:pt x="130" y="104"/>
                </a:cubicBezTo>
                <a:cubicBezTo>
                  <a:pt x="125" y="116"/>
                  <a:pt x="125" y="116"/>
                  <a:pt x="125" y="116"/>
                </a:cubicBezTo>
                <a:cubicBezTo>
                  <a:pt x="105" y="116"/>
                  <a:pt x="105" y="116"/>
                  <a:pt x="105" y="116"/>
                </a:cubicBezTo>
                <a:lnTo>
                  <a:pt x="105" y="95"/>
                </a:ln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Freeform 525"/>
          <p:cNvSpPr>
            <a:spLocks noEditPoints="1"/>
          </p:cNvSpPr>
          <p:nvPr/>
        </p:nvSpPr>
        <p:spPr bwMode="auto">
          <a:xfrm>
            <a:off x="5770446" y="3500853"/>
            <a:ext cx="710243" cy="317920"/>
          </a:xfrm>
          <a:custGeom>
            <a:avLst/>
            <a:gdLst/>
            <a:ahLst/>
            <a:cxnLst>
              <a:cxn ang="0">
                <a:pos x="61" y="50"/>
              </a:cxn>
              <a:cxn ang="0">
                <a:pos x="419" y="130"/>
              </a:cxn>
              <a:cxn ang="0">
                <a:pos x="68" y="61"/>
              </a:cxn>
              <a:cxn ang="0">
                <a:pos x="344" y="67"/>
              </a:cxn>
              <a:cxn ang="0">
                <a:pos x="63" y="73"/>
              </a:cxn>
              <a:cxn ang="0">
                <a:pos x="58" y="84"/>
              </a:cxn>
              <a:cxn ang="0">
                <a:pos x="369" y="90"/>
              </a:cxn>
              <a:cxn ang="0">
                <a:pos x="52" y="96"/>
              </a:cxn>
              <a:cxn ang="0">
                <a:pos x="383" y="119"/>
              </a:cxn>
              <a:cxn ang="0">
                <a:pos x="47" y="107"/>
              </a:cxn>
              <a:cxn ang="0">
                <a:pos x="388" y="113"/>
              </a:cxn>
              <a:cxn ang="0">
                <a:pos x="331" y="38"/>
              </a:cxn>
              <a:cxn ang="0">
                <a:pos x="212" y="27"/>
              </a:cxn>
              <a:cxn ang="0">
                <a:pos x="331" y="38"/>
              </a:cxn>
              <a:cxn ang="0">
                <a:pos x="101" y="0"/>
              </a:cxn>
              <a:cxn ang="0">
                <a:pos x="132" y="38"/>
              </a:cxn>
              <a:cxn ang="0">
                <a:pos x="481" y="141"/>
              </a:cxn>
              <a:cxn ang="0">
                <a:pos x="404" y="214"/>
              </a:cxn>
              <a:cxn ang="0">
                <a:pos x="6" y="168"/>
              </a:cxn>
              <a:cxn ang="0">
                <a:pos x="481" y="141"/>
              </a:cxn>
              <a:cxn ang="0">
                <a:pos x="75" y="153"/>
              </a:cxn>
              <a:cxn ang="0">
                <a:pos x="104" y="168"/>
              </a:cxn>
              <a:cxn ang="0">
                <a:pos x="150" y="153"/>
              </a:cxn>
              <a:cxn ang="0">
                <a:pos x="116" y="168"/>
              </a:cxn>
              <a:cxn ang="0">
                <a:pos x="150" y="153"/>
              </a:cxn>
              <a:cxn ang="0">
                <a:pos x="163" y="153"/>
              </a:cxn>
              <a:cxn ang="0">
                <a:pos x="197" y="168"/>
              </a:cxn>
              <a:cxn ang="0">
                <a:pos x="244" y="153"/>
              </a:cxn>
              <a:cxn ang="0">
                <a:pos x="209" y="168"/>
              </a:cxn>
              <a:cxn ang="0">
                <a:pos x="244" y="153"/>
              </a:cxn>
              <a:cxn ang="0">
                <a:pos x="256" y="153"/>
              </a:cxn>
              <a:cxn ang="0">
                <a:pos x="291" y="168"/>
              </a:cxn>
              <a:cxn ang="0">
                <a:pos x="387" y="184"/>
              </a:cxn>
              <a:cxn ang="0">
                <a:pos x="375" y="196"/>
              </a:cxn>
            </a:cxnLst>
            <a:rect l="0" t="0" r="r" b="b"/>
            <a:pathLst>
              <a:path w="481" h="214">
                <a:moveTo>
                  <a:pt x="331" y="50"/>
                </a:moveTo>
                <a:cubicBezTo>
                  <a:pt x="275" y="50"/>
                  <a:pt x="61" y="50"/>
                  <a:pt x="61" y="50"/>
                </a:cubicBezTo>
                <a:cubicBezTo>
                  <a:pt x="25" y="130"/>
                  <a:pt x="25" y="130"/>
                  <a:pt x="25" y="130"/>
                </a:cubicBezTo>
                <a:cubicBezTo>
                  <a:pt x="25" y="130"/>
                  <a:pt x="346" y="130"/>
                  <a:pt x="419" y="130"/>
                </a:cubicBezTo>
                <a:cubicBezTo>
                  <a:pt x="375" y="76"/>
                  <a:pt x="360" y="50"/>
                  <a:pt x="331" y="50"/>
                </a:cubicBezTo>
                <a:close/>
                <a:moveTo>
                  <a:pt x="68" y="61"/>
                </a:moveTo>
                <a:cubicBezTo>
                  <a:pt x="338" y="61"/>
                  <a:pt x="338" y="61"/>
                  <a:pt x="338" y="61"/>
                </a:cubicBezTo>
                <a:cubicBezTo>
                  <a:pt x="341" y="61"/>
                  <a:pt x="344" y="64"/>
                  <a:pt x="344" y="67"/>
                </a:cubicBezTo>
                <a:cubicBezTo>
                  <a:pt x="344" y="70"/>
                  <a:pt x="341" y="73"/>
                  <a:pt x="338" y="73"/>
                </a:cubicBezTo>
                <a:cubicBezTo>
                  <a:pt x="63" y="73"/>
                  <a:pt x="63" y="73"/>
                  <a:pt x="63" y="73"/>
                </a:cubicBezTo>
                <a:lnTo>
                  <a:pt x="68" y="61"/>
                </a:lnTo>
                <a:close/>
                <a:moveTo>
                  <a:pt x="58" y="84"/>
                </a:moveTo>
                <a:cubicBezTo>
                  <a:pt x="363" y="84"/>
                  <a:pt x="363" y="84"/>
                  <a:pt x="363" y="84"/>
                </a:cubicBezTo>
                <a:cubicBezTo>
                  <a:pt x="366" y="84"/>
                  <a:pt x="369" y="87"/>
                  <a:pt x="369" y="90"/>
                </a:cubicBezTo>
                <a:cubicBezTo>
                  <a:pt x="369" y="93"/>
                  <a:pt x="366" y="96"/>
                  <a:pt x="363" y="96"/>
                </a:cubicBezTo>
                <a:cubicBezTo>
                  <a:pt x="52" y="96"/>
                  <a:pt x="52" y="96"/>
                  <a:pt x="52" y="96"/>
                </a:cubicBezTo>
                <a:lnTo>
                  <a:pt x="58" y="84"/>
                </a:lnTo>
                <a:close/>
                <a:moveTo>
                  <a:pt x="383" y="119"/>
                </a:moveTo>
                <a:cubicBezTo>
                  <a:pt x="42" y="119"/>
                  <a:pt x="42" y="119"/>
                  <a:pt x="42" y="119"/>
                </a:cubicBezTo>
                <a:cubicBezTo>
                  <a:pt x="47" y="107"/>
                  <a:pt x="47" y="107"/>
                  <a:pt x="47" y="107"/>
                </a:cubicBezTo>
                <a:cubicBezTo>
                  <a:pt x="383" y="107"/>
                  <a:pt x="383" y="107"/>
                  <a:pt x="383" y="107"/>
                </a:cubicBezTo>
                <a:cubicBezTo>
                  <a:pt x="386" y="107"/>
                  <a:pt x="388" y="110"/>
                  <a:pt x="388" y="113"/>
                </a:cubicBezTo>
                <a:cubicBezTo>
                  <a:pt x="388" y="116"/>
                  <a:pt x="386" y="119"/>
                  <a:pt x="383" y="119"/>
                </a:cubicBezTo>
                <a:close/>
                <a:moveTo>
                  <a:pt x="331" y="38"/>
                </a:moveTo>
                <a:cubicBezTo>
                  <a:pt x="207" y="38"/>
                  <a:pt x="207" y="38"/>
                  <a:pt x="207" y="38"/>
                </a:cubicBezTo>
                <a:cubicBezTo>
                  <a:pt x="212" y="27"/>
                  <a:pt x="212" y="27"/>
                  <a:pt x="212" y="27"/>
                </a:cubicBezTo>
                <a:cubicBezTo>
                  <a:pt x="309" y="27"/>
                  <a:pt x="309" y="27"/>
                  <a:pt x="309" y="27"/>
                </a:cubicBezTo>
                <a:cubicBezTo>
                  <a:pt x="321" y="27"/>
                  <a:pt x="322" y="29"/>
                  <a:pt x="331" y="38"/>
                </a:cubicBezTo>
                <a:close/>
                <a:moveTo>
                  <a:pt x="131" y="0"/>
                </a:moveTo>
                <a:cubicBezTo>
                  <a:pt x="101" y="0"/>
                  <a:pt x="101" y="0"/>
                  <a:pt x="101" y="0"/>
                </a:cubicBezTo>
                <a:cubicBezTo>
                  <a:pt x="84" y="38"/>
                  <a:pt x="84" y="38"/>
                  <a:pt x="84" y="38"/>
                </a:cubicBezTo>
                <a:cubicBezTo>
                  <a:pt x="132" y="38"/>
                  <a:pt x="132" y="38"/>
                  <a:pt x="132" y="38"/>
                </a:cubicBezTo>
                <a:lnTo>
                  <a:pt x="131" y="0"/>
                </a:lnTo>
                <a:close/>
                <a:moveTo>
                  <a:pt x="481" y="141"/>
                </a:moveTo>
                <a:cubicBezTo>
                  <a:pt x="481" y="147"/>
                  <a:pt x="481" y="147"/>
                  <a:pt x="481" y="147"/>
                </a:cubicBezTo>
                <a:cubicBezTo>
                  <a:pt x="428" y="182"/>
                  <a:pt x="404" y="195"/>
                  <a:pt x="404" y="214"/>
                </a:cubicBezTo>
                <a:cubicBezTo>
                  <a:pt x="382" y="214"/>
                  <a:pt x="71" y="214"/>
                  <a:pt x="42" y="214"/>
                </a:cubicBezTo>
                <a:cubicBezTo>
                  <a:pt x="0" y="214"/>
                  <a:pt x="6" y="194"/>
                  <a:pt x="6" y="168"/>
                </a:cubicBezTo>
                <a:cubicBezTo>
                  <a:pt x="19" y="141"/>
                  <a:pt x="19" y="141"/>
                  <a:pt x="19" y="141"/>
                </a:cubicBezTo>
                <a:lnTo>
                  <a:pt x="481" y="141"/>
                </a:lnTo>
                <a:close/>
                <a:moveTo>
                  <a:pt x="104" y="153"/>
                </a:moveTo>
                <a:cubicBezTo>
                  <a:pt x="75" y="153"/>
                  <a:pt x="75" y="153"/>
                  <a:pt x="75" y="153"/>
                </a:cubicBezTo>
                <a:cubicBezTo>
                  <a:pt x="68" y="168"/>
                  <a:pt x="68" y="168"/>
                  <a:pt x="68" y="168"/>
                </a:cubicBezTo>
                <a:cubicBezTo>
                  <a:pt x="104" y="168"/>
                  <a:pt x="104" y="168"/>
                  <a:pt x="104" y="168"/>
                </a:cubicBezTo>
                <a:lnTo>
                  <a:pt x="104" y="153"/>
                </a:lnTo>
                <a:close/>
                <a:moveTo>
                  <a:pt x="150" y="153"/>
                </a:moveTo>
                <a:cubicBezTo>
                  <a:pt x="116" y="153"/>
                  <a:pt x="116" y="153"/>
                  <a:pt x="116" y="153"/>
                </a:cubicBezTo>
                <a:cubicBezTo>
                  <a:pt x="116" y="168"/>
                  <a:pt x="116" y="168"/>
                  <a:pt x="116" y="168"/>
                </a:cubicBezTo>
                <a:cubicBezTo>
                  <a:pt x="150" y="168"/>
                  <a:pt x="150" y="168"/>
                  <a:pt x="150" y="168"/>
                </a:cubicBezTo>
                <a:lnTo>
                  <a:pt x="150" y="153"/>
                </a:lnTo>
                <a:close/>
                <a:moveTo>
                  <a:pt x="197" y="153"/>
                </a:moveTo>
                <a:cubicBezTo>
                  <a:pt x="163" y="153"/>
                  <a:pt x="163" y="153"/>
                  <a:pt x="163" y="153"/>
                </a:cubicBezTo>
                <a:cubicBezTo>
                  <a:pt x="163" y="168"/>
                  <a:pt x="163" y="168"/>
                  <a:pt x="163" y="168"/>
                </a:cubicBezTo>
                <a:cubicBezTo>
                  <a:pt x="197" y="168"/>
                  <a:pt x="197" y="168"/>
                  <a:pt x="197" y="168"/>
                </a:cubicBezTo>
                <a:lnTo>
                  <a:pt x="197" y="153"/>
                </a:lnTo>
                <a:close/>
                <a:moveTo>
                  <a:pt x="244" y="153"/>
                </a:moveTo>
                <a:cubicBezTo>
                  <a:pt x="209" y="153"/>
                  <a:pt x="209" y="153"/>
                  <a:pt x="209" y="153"/>
                </a:cubicBezTo>
                <a:cubicBezTo>
                  <a:pt x="209" y="168"/>
                  <a:pt x="209" y="168"/>
                  <a:pt x="209" y="168"/>
                </a:cubicBezTo>
                <a:cubicBezTo>
                  <a:pt x="244" y="168"/>
                  <a:pt x="244" y="168"/>
                  <a:pt x="244" y="168"/>
                </a:cubicBezTo>
                <a:lnTo>
                  <a:pt x="244" y="153"/>
                </a:lnTo>
                <a:close/>
                <a:moveTo>
                  <a:pt x="291" y="153"/>
                </a:moveTo>
                <a:cubicBezTo>
                  <a:pt x="256" y="153"/>
                  <a:pt x="256" y="153"/>
                  <a:pt x="256" y="153"/>
                </a:cubicBezTo>
                <a:cubicBezTo>
                  <a:pt x="256" y="168"/>
                  <a:pt x="256" y="168"/>
                  <a:pt x="256" y="168"/>
                </a:cubicBezTo>
                <a:cubicBezTo>
                  <a:pt x="291" y="168"/>
                  <a:pt x="291" y="168"/>
                  <a:pt x="291" y="168"/>
                </a:cubicBezTo>
                <a:lnTo>
                  <a:pt x="291" y="153"/>
                </a:lnTo>
                <a:close/>
                <a:moveTo>
                  <a:pt x="387" y="184"/>
                </a:moveTo>
                <a:cubicBezTo>
                  <a:pt x="364" y="184"/>
                  <a:pt x="364" y="184"/>
                  <a:pt x="364" y="184"/>
                </a:cubicBezTo>
                <a:cubicBezTo>
                  <a:pt x="364" y="191"/>
                  <a:pt x="369" y="196"/>
                  <a:pt x="375" y="196"/>
                </a:cubicBezTo>
                <a:cubicBezTo>
                  <a:pt x="382" y="196"/>
                  <a:pt x="387" y="191"/>
                  <a:pt x="387" y="18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Freeform 578"/>
          <p:cNvSpPr>
            <a:spLocks noEditPoints="1"/>
          </p:cNvSpPr>
          <p:nvPr/>
        </p:nvSpPr>
        <p:spPr bwMode="auto">
          <a:xfrm>
            <a:off x="7961070" y="2308537"/>
            <a:ext cx="551285" cy="236749"/>
          </a:xfrm>
          <a:custGeom>
            <a:avLst/>
            <a:gdLst/>
            <a:ahLst/>
            <a:cxnLst>
              <a:cxn ang="0">
                <a:pos x="338" y="16"/>
              </a:cxn>
              <a:cxn ang="0">
                <a:pos x="285" y="0"/>
              </a:cxn>
              <a:cxn ang="0">
                <a:pos x="0" y="55"/>
              </a:cxn>
              <a:cxn ang="0">
                <a:pos x="25" y="141"/>
              </a:cxn>
              <a:cxn ang="0">
                <a:pos x="57" y="106"/>
              </a:cxn>
              <a:cxn ang="0">
                <a:pos x="89" y="141"/>
              </a:cxn>
              <a:cxn ang="0">
                <a:pos x="95" y="138"/>
              </a:cxn>
              <a:cxn ang="0">
                <a:pos x="159" y="138"/>
              </a:cxn>
              <a:cxn ang="0">
                <a:pos x="249" y="141"/>
              </a:cxn>
              <a:cxn ang="0">
                <a:pos x="281" y="106"/>
              </a:cxn>
              <a:cxn ang="0">
                <a:pos x="313" y="141"/>
              </a:cxn>
              <a:cxn ang="0">
                <a:pos x="361" y="116"/>
              </a:cxn>
              <a:cxn ang="0">
                <a:pos x="330" y="28"/>
              </a:cxn>
              <a:cxn ang="0">
                <a:pos x="361" y="46"/>
              </a:cxn>
              <a:cxn ang="0">
                <a:pos x="369" y="48"/>
              </a:cxn>
              <a:cxn ang="0">
                <a:pos x="235" y="64"/>
              </a:cxn>
              <a:cxn ang="0">
                <a:pos x="16" y="56"/>
              </a:cxn>
              <a:cxn ang="0">
                <a:pos x="27" y="16"/>
              </a:cxn>
              <a:cxn ang="0">
                <a:pos x="235" y="64"/>
              </a:cxn>
              <a:cxn ang="0">
                <a:pos x="346" y="120"/>
              </a:cxn>
              <a:cxn ang="0">
                <a:pos x="347" y="106"/>
              </a:cxn>
              <a:cxn ang="0">
                <a:pos x="345" y="92"/>
              </a:cxn>
              <a:cxn ang="0">
                <a:pos x="248" y="64"/>
              </a:cxn>
              <a:cxn ang="0">
                <a:pos x="247" y="16"/>
              </a:cxn>
              <a:cxn ang="0">
                <a:pos x="345" y="92"/>
              </a:cxn>
              <a:cxn ang="0">
                <a:pos x="36" y="138"/>
              </a:cxn>
              <a:cxn ang="0">
                <a:pos x="77" y="138"/>
              </a:cxn>
              <a:cxn ang="0">
                <a:pos x="57" y="151"/>
              </a:cxn>
              <a:cxn ang="0">
                <a:pos x="57" y="126"/>
              </a:cxn>
              <a:cxn ang="0">
                <a:pos x="57" y="151"/>
              </a:cxn>
              <a:cxn ang="0">
                <a:pos x="106" y="138"/>
              </a:cxn>
              <a:cxn ang="0">
                <a:pos x="148" y="138"/>
              </a:cxn>
              <a:cxn ang="0">
                <a:pos x="127" y="151"/>
              </a:cxn>
              <a:cxn ang="0">
                <a:pos x="127" y="126"/>
              </a:cxn>
              <a:cxn ang="0">
                <a:pos x="127" y="151"/>
              </a:cxn>
              <a:cxn ang="0">
                <a:pos x="260" y="138"/>
              </a:cxn>
              <a:cxn ang="0">
                <a:pos x="302" y="138"/>
              </a:cxn>
              <a:cxn ang="0">
                <a:pos x="281" y="151"/>
              </a:cxn>
              <a:cxn ang="0">
                <a:pos x="281" y="126"/>
              </a:cxn>
              <a:cxn ang="0">
                <a:pos x="281" y="151"/>
              </a:cxn>
            </a:cxnLst>
            <a:rect l="0" t="0" r="r" b="b"/>
            <a:pathLst>
              <a:path w="373" h="159">
                <a:moveTo>
                  <a:pt x="371" y="40"/>
                </a:moveTo>
                <a:cubicBezTo>
                  <a:pt x="363" y="28"/>
                  <a:pt x="354" y="16"/>
                  <a:pt x="338" y="16"/>
                </a:cubicBezTo>
                <a:cubicBezTo>
                  <a:pt x="319" y="16"/>
                  <a:pt x="319" y="16"/>
                  <a:pt x="319" y="16"/>
                </a:cubicBezTo>
                <a:cubicBezTo>
                  <a:pt x="307" y="6"/>
                  <a:pt x="295" y="0"/>
                  <a:pt x="285" y="0"/>
                </a:cubicBezTo>
                <a:cubicBezTo>
                  <a:pt x="25" y="0"/>
                  <a:pt x="25" y="0"/>
                  <a:pt x="25" y="0"/>
                </a:cubicBezTo>
                <a:cubicBezTo>
                  <a:pt x="9" y="0"/>
                  <a:pt x="6" y="30"/>
                  <a:pt x="0" y="55"/>
                </a:cubicBezTo>
                <a:cubicBezTo>
                  <a:pt x="0" y="116"/>
                  <a:pt x="0" y="116"/>
                  <a:pt x="0" y="116"/>
                </a:cubicBezTo>
                <a:cubicBezTo>
                  <a:pt x="0" y="130"/>
                  <a:pt x="11" y="140"/>
                  <a:pt x="25" y="141"/>
                </a:cubicBezTo>
                <a:cubicBezTo>
                  <a:pt x="24" y="140"/>
                  <a:pt x="24" y="139"/>
                  <a:pt x="24" y="138"/>
                </a:cubicBezTo>
                <a:cubicBezTo>
                  <a:pt x="24" y="121"/>
                  <a:pt x="39" y="106"/>
                  <a:pt x="57" y="106"/>
                </a:cubicBezTo>
                <a:cubicBezTo>
                  <a:pt x="74" y="106"/>
                  <a:pt x="89" y="121"/>
                  <a:pt x="89" y="138"/>
                </a:cubicBezTo>
                <a:cubicBezTo>
                  <a:pt x="89" y="139"/>
                  <a:pt x="89" y="140"/>
                  <a:pt x="89" y="141"/>
                </a:cubicBezTo>
                <a:cubicBezTo>
                  <a:pt x="95" y="141"/>
                  <a:pt x="95" y="141"/>
                  <a:pt x="95" y="141"/>
                </a:cubicBezTo>
                <a:cubicBezTo>
                  <a:pt x="95" y="140"/>
                  <a:pt x="95" y="139"/>
                  <a:pt x="95" y="138"/>
                </a:cubicBezTo>
                <a:cubicBezTo>
                  <a:pt x="95" y="121"/>
                  <a:pt x="109" y="106"/>
                  <a:pt x="127" y="106"/>
                </a:cubicBezTo>
                <a:cubicBezTo>
                  <a:pt x="145" y="106"/>
                  <a:pt x="159" y="121"/>
                  <a:pt x="159" y="138"/>
                </a:cubicBezTo>
                <a:cubicBezTo>
                  <a:pt x="159" y="139"/>
                  <a:pt x="159" y="140"/>
                  <a:pt x="159" y="141"/>
                </a:cubicBezTo>
                <a:cubicBezTo>
                  <a:pt x="249" y="141"/>
                  <a:pt x="249" y="141"/>
                  <a:pt x="249" y="141"/>
                </a:cubicBezTo>
                <a:cubicBezTo>
                  <a:pt x="249" y="140"/>
                  <a:pt x="249" y="139"/>
                  <a:pt x="249" y="138"/>
                </a:cubicBezTo>
                <a:cubicBezTo>
                  <a:pt x="249" y="121"/>
                  <a:pt x="263" y="106"/>
                  <a:pt x="281" y="106"/>
                </a:cubicBezTo>
                <a:cubicBezTo>
                  <a:pt x="299" y="106"/>
                  <a:pt x="313" y="121"/>
                  <a:pt x="313" y="138"/>
                </a:cubicBezTo>
                <a:cubicBezTo>
                  <a:pt x="313" y="139"/>
                  <a:pt x="313" y="140"/>
                  <a:pt x="313" y="141"/>
                </a:cubicBezTo>
                <a:cubicBezTo>
                  <a:pt x="336" y="141"/>
                  <a:pt x="336" y="141"/>
                  <a:pt x="336" y="141"/>
                </a:cubicBezTo>
                <a:cubicBezTo>
                  <a:pt x="350" y="141"/>
                  <a:pt x="361" y="130"/>
                  <a:pt x="361" y="116"/>
                </a:cubicBezTo>
                <a:cubicBezTo>
                  <a:pt x="361" y="90"/>
                  <a:pt x="361" y="90"/>
                  <a:pt x="361" y="90"/>
                </a:cubicBezTo>
                <a:cubicBezTo>
                  <a:pt x="356" y="66"/>
                  <a:pt x="344" y="44"/>
                  <a:pt x="330" y="28"/>
                </a:cubicBezTo>
                <a:cubicBezTo>
                  <a:pt x="338" y="28"/>
                  <a:pt x="338" y="28"/>
                  <a:pt x="338" y="28"/>
                </a:cubicBezTo>
                <a:cubicBezTo>
                  <a:pt x="347" y="28"/>
                  <a:pt x="353" y="34"/>
                  <a:pt x="361" y="46"/>
                </a:cubicBezTo>
                <a:cubicBezTo>
                  <a:pt x="362" y="48"/>
                  <a:pt x="364" y="49"/>
                  <a:pt x="366" y="49"/>
                </a:cubicBezTo>
                <a:cubicBezTo>
                  <a:pt x="367" y="49"/>
                  <a:pt x="368" y="49"/>
                  <a:pt x="369" y="48"/>
                </a:cubicBezTo>
                <a:cubicBezTo>
                  <a:pt x="372" y="46"/>
                  <a:pt x="373" y="43"/>
                  <a:pt x="371" y="40"/>
                </a:cubicBezTo>
                <a:close/>
                <a:moveTo>
                  <a:pt x="235" y="64"/>
                </a:moveTo>
                <a:cubicBezTo>
                  <a:pt x="16" y="64"/>
                  <a:pt x="16" y="64"/>
                  <a:pt x="16" y="64"/>
                </a:cubicBezTo>
                <a:cubicBezTo>
                  <a:pt x="16" y="56"/>
                  <a:pt x="16" y="56"/>
                  <a:pt x="16" y="56"/>
                </a:cubicBezTo>
                <a:cubicBezTo>
                  <a:pt x="17" y="53"/>
                  <a:pt x="18" y="49"/>
                  <a:pt x="18" y="45"/>
                </a:cubicBezTo>
                <a:cubicBezTo>
                  <a:pt x="20" y="36"/>
                  <a:pt x="23" y="20"/>
                  <a:pt x="27" y="16"/>
                </a:cubicBezTo>
                <a:cubicBezTo>
                  <a:pt x="235" y="16"/>
                  <a:pt x="235" y="16"/>
                  <a:pt x="235" y="16"/>
                </a:cubicBezTo>
                <a:lnTo>
                  <a:pt x="235" y="64"/>
                </a:lnTo>
                <a:close/>
                <a:moveTo>
                  <a:pt x="347" y="116"/>
                </a:moveTo>
                <a:cubicBezTo>
                  <a:pt x="347" y="118"/>
                  <a:pt x="346" y="119"/>
                  <a:pt x="346" y="120"/>
                </a:cubicBezTo>
                <a:cubicBezTo>
                  <a:pt x="337" y="120"/>
                  <a:pt x="329" y="120"/>
                  <a:pt x="329" y="116"/>
                </a:cubicBezTo>
                <a:cubicBezTo>
                  <a:pt x="329" y="112"/>
                  <a:pt x="336" y="107"/>
                  <a:pt x="347" y="106"/>
                </a:cubicBezTo>
                <a:lnTo>
                  <a:pt x="347" y="116"/>
                </a:lnTo>
                <a:close/>
                <a:moveTo>
                  <a:pt x="345" y="92"/>
                </a:moveTo>
                <a:cubicBezTo>
                  <a:pt x="345" y="95"/>
                  <a:pt x="345" y="95"/>
                  <a:pt x="345" y="95"/>
                </a:cubicBezTo>
                <a:cubicBezTo>
                  <a:pt x="316" y="87"/>
                  <a:pt x="280" y="64"/>
                  <a:pt x="248" y="64"/>
                </a:cubicBezTo>
                <a:cubicBezTo>
                  <a:pt x="247" y="64"/>
                  <a:pt x="247" y="64"/>
                  <a:pt x="247" y="64"/>
                </a:cubicBezTo>
                <a:cubicBezTo>
                  <a:pt x="247" y="16"/>
                  <a:pt x="247" y="16"/>
                  <a:pt x="247" y="16"/>
                </a:cubicBezTo>
                <a:cubicBezTo>
                  <a:pt x="285" y="16"/>
                  <a:pt x="285" y="16"/>
                  <a:pt x="285" y="16"/>
                </a:cubicBezTo>
                <a:cubicBezTo>
                  <a:pt x="303" y="16"/>
                  <a:pt x="336" y="47"/>
                  <a:pt x="345" y="92"/>
                </a:cubicBezTo>
                <a:close/>
                <a:moveTo>
                  <a:pt x="57" y="118"/>
                </a:moveTo>
                <a:cubicBezTo>
                  <a:pt x="45" y="118"/>
                  <a:pt x="36" y="127"/>
                  <a:pt x="36" y="138"/>
                </a:cubicBezTo>
                <a:cubicBezTo>
                  <a:pt x="36" y="150"/>
                  <a:pt x="45" y="159"/>
                  <a:pt x="57" y="159"/>
                </a:cubicBezTo>
                <a:cubicBezTo>
                  <a:pt x="68" y="159"/>
                  <a:pt x="77" y="150"/>
                  <a:pt x="77" y="138"/>
                </a:cubicBezTo>
                <a:cubicBezTo>
                  <a:pt x="77" y="127"/>
                  <a:pt x="68" y="118"/>
                  <a:pt x="57" y="118"/>
                </a:cubicBezTo>
                <a:close/>
                <a:moveTo>
                  <a:pt x="57" y="151"/>
                </a:moveTo>
                <a:cubicBezTo>
                  <a:pt x="50" y="151"/>
                  <a:pt x="45" y="145"/>
                  <a:pt x="45" y="138"/>
                </a:cubicBezTo>
                <a:cubicBezTo>
                  <a:pt x="45" y="132"/>
                  <a:pt x="50" y="126"/>
                  <a:pt x="57" y="126"/>
                </a:cubicBezTo>
                <a:cubicBezTo>
                  <a:pt x="63" y="126"/>
                  <a:pt x="69" y="132"/>
                  <a:pt x="69" y="138"/>
                </a:cubicBezTo>
                <a:cubicBezTo>
                  <a:pt x="69" y="145"/>
                  <a:pt x="63" y="151"/>
                  <a:pt x="57" y="151"/>
                </a:cubicBezTo>
                <a:close/>
                <a:moveTo>
                  <a:pt x="127" y="118"/>
                </a:moveTo>
                <a:cubicBezTo>
                  <a:pt x="116" y="118"/>
                  <a:pt x="106" y="127"/>
                  <a:pt x="106" y="138"/>
                </a:cubicBezTo>
                <a:cubicBezTo>
                  <a:pt x="106" y="150"/>
                  <a:pt x="116" y="159"/>
                  <a:pt x="127" y="159"/>
                </a:cubicBezTo>
                <a:cubicBezTo>
                  <a:pt x="139" y="159"/>
                  <a:pt x="148" y="150"/>
                  <a:pt x="148" y="138"/>
                </a:cubicBezTo>
                <a:cubicBezTo>
                  <a:pt x="148" y="127"/>
                  <a:pt x="139" y="118"/>
                  <a:pt x="127" y="118"/>
                </a:cubicBezTo>
                <a:close/>
                <a:moveTo>
                  <a:pt x="127" y="151"/>
                </a:moveTo>
                <a:cubicBezTo>
                  <a:pt x="120" y="151"/>
                  <a:pt x="115" y="145"/>
                  <a:pt x="115" y="138"/>
                </a:cubicBezTo>
                <a:cubicBezTo>
                  <a:pt x="115" y="132"/>
                  <a:pt x="120" y="126"/>
                  <a:pt x="127" y="126"/>
                </a:cubicBezTo>
                <a:cubicBezTo>
                  <a:pt x="134" y="126"/>
                  <a:pt x="139" y="132"/>
                  <a:pt x="139" y="138"/>
                </a:cubicBezTo>
                <a:cubicBezTo>
                  <a:pt x="139" y="145"/>
                  <a:pt x="134" y="151"/>
                  <a:pt x="127" y="151"/>
                </a:cubicBezTo>
                <a:close/>
                <a:moveTo>
                  <a:pt x="281" y="118"/>
                </a:moveTo>
                <a:cubicBezTo>
                  <a:pt x="269" y="118"/>
                  <a:pt x="260" y="127"/>
                  <a:pt x="260" y="138"/>
                </a:cubicBezTo>
                <a:cubicBezTo>
                  <a:pt x="260" y="150"/>
                  <a:pt x="269" y="159"/>
                  <a:pt x="281" y="159"/>
                </a:cubicBezTo>
                <a:cubicBezTo>
                  <a:pt x="292" y="159"/>
                  <a:pt x="302" y="150"/>
                  <a:pt x="302" y="138"/>
                </a:cubicBezTo>
                <a:cubicBezTo>
                  <a:pt x="302" y="127"/>
                  <a:pt x="292" y="118"/>
                  <a:pt x="281" y="118"/>
                </a:cubicBezTo>
                <a:close/>
                <a:moveTo>
                  <a:pt x="281" y="151"/>
                </a:moveTo>
                <a:cubicBezTo>
                  <a:pt x="274" y="151"/>
                  <a:pt x="269" y="145"/>
                  <a:pt x="269" y="138"/>
                </a:cubicBezTo>
                <a:cubicBezTo>
                  <a:pt x="269" y="132"/>
                  <a:pt x="274" y="126"/>
                  <a:pt x="281" y="126"/>
                </a:cubicBezTo>
                <a:cubicBezTo>
                  <a:pt x="288" y="126"/>
                  <a:pt x="293" y="132"/>
                  <a:pt x="293" y="138"/>
                </a:cubicBezTo>
                <a:cubicBezTo>
                  <a:pt x="293" y="145"/>
                  <a:pt x="288" y="151"/>
                  <a:pt x="281" y="151"/>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0" name="Freeform 559"/>
          <p:cNvSpPr>
            <a:spLocks noChangeAspect="1" noEditPoints="1"/>
          </p:cNvSpPr>
          <p:nvPr/>
        </p:nvSpPr>
        <p:spPr bwMode="auto">
          <a:xfrm>
            <a:off x="9996157" y="3363693"/>
            <a:ext cx="602786" cy="274320"/>
          </a:xfrm>
          <a:custGeom>
            <a:avLst/>
            <a:gdLst/>
            <a:ahLst/>
            <a:cxnLst>
              <a:cxn ang="0">
                <a:pos x="30" y="132"/>
              </a:cxn>
              <a:cxn ang="0">
                <a:pos x="29" y="150"/>
              </a:cxn>
              <a:cxn ang="0">
                <a:pos x="1" y="135"/>
              </a:cxn>
              <a:cxn ang="0">
                <a:pos x="98" y="143"/>
              </a:cxn>
              <a:cxn ang="0">
                <a:pos x="38" y="143"/>
              </a:cxn>
              <a:cxn ang="0">
                <a:pos x="98" y="143"/>
              </a:cxn>
              <a:cxn ang="0">
                <a:pos x="68" y="127"/>
              </a:cxn>
              <a:cxn ang="0">
                <a:pos x="68" y="159"/>
              </a:cxn>
              <a:cxn ang="0">
                <a:pos x="334" y="143"/>
              </a:cxn>
              <a:cxn ang="0">
                <a:pos x="361" y="154"/>
              </a:cxn>
              <a:cxn ang="0">
                <a:pos x="332" y="132"/>
              </a:cxn>
              <a:cxn ang="0">
                <a:pos x="108" y="143"/>
              </a:cxn>
              <a:cxn ang="0">
                <a:pos x="255" y="158"/>
              </a:cxn>
              <a:cxn ang="0">
                <a:pos x="256" y="132"/>
              </a:cxn>
              <a:cxn ang="0">
                <a:pos x="108" y="143"/>
              </a:cxn>
              <a:cxn ang="0">
                <a:pos x="294" y="173"/>
              </a:cxn>
              <a:cxn ang="0">
                <a:pos x="294" y="113"/>
              </a:cxn>
              <a:cxn ang="0">
                <a:pos x="310" y="143"/>
              </a:cxn>
              <a:cxn ang="0">
                <a:pos x="278" y="143"/>
              </a:cxn>
              <a:cxn ang="0">
                <a:pos x="310" y="143"/>
              </a:cxn>
              <a:cxn ang="0">
                <a:pos x="326" y="120"/>
              </a:cxn>
              <a:cxn ang="0">
                <a:pos x="261" y="120"/>
              </a:cxn>
              <a:cxn ang="0">
                <a:pos x="176" y="75"/>
              </a:cxn>
              <a:cxn ang="0">
                <a:pos x="266" y="68"/>
              </a:cxn>
              <a:cxn ang="0">
                <a:pos x="165" y="120"/>
              </a:cxn>
              <a:cxn ang="0">
                <a:pos x="84" y="107"/>
              </a:cxn>
              <a:cxn ang="0">
                <a:pos x="78" y="75"/>
              </a:cxn>
              <a:cxn ang="0">
                <a:pos x="150" y="34"/>
              </a:cxn>
              <a:cxn ang="0">
                <a:pos x="67" y="74"/>
              </a:cxn>
              <a:cxn ang="0">
                <a:pos x="68" y="103"/>
              </a:cxn>
              <a:cxn ang="0">
                <a:pos x="34" y="120"/>
              </a:cxn>
              <a:cxn ang="0">
                <a:pos x="0" y="114"/>
              </a:cxn>
              <a:cxn ang="0">
                <a:pos x="20" y="71"/>
              </a:cxn>
              <a:cxn ang="0">
                <a:pos x="32" y="57"/>
              </a:cxn>
              <a:cxn ang="0">
                <a:pos x="133" y="21"/>
              </a:cxn>
              <a:cxn ang="0">
                <a:pos x="165" y="0"/>
              </a:cxn>
              <a:cxn ang="0">
                <a:pos x="287" y="63"/>
              </a:cxn>
              <a:cxn ang="0">
                <a:pos x="380" y="117"/>
              </a:cxn>
              <a:cxn ang="0">
                <a:pos x="29" y="78"/>
              </a:cxn>
              <a:cxn ang="0">
                <a:pos x="13" y="103"/>
              </a:cxn>
              <a:cxn ang="0">
                <a:pos x="29" y="78"/>
              </a:cxn>
              <a:cxn ang="0">
                <a:pos x="183" y="97"/>
              </a:cxn>
              <a:cxn ang="0">
                <a:pos x="197" y="111"/>
              </a:cxn>
              <a:cxn ang="0">
                <a:pos x="211" y="84"/>
              </a:cxn>
              <a:cxn ang="0">
                <a:pos x="197" y="97"/>
              </a:cxn>
              <a:cxn ang="0">
                <a:pos x="211" y="84"/>
              </a:cxn>
              <a:cxn ang="0">
                <a:pos x="211" y="97"/>
              </a:cxn>
              <a:cxn ang="0">
                <a:pos x="225" y="111"/>
              </a:cxn>
              <a:cxn ang="0">
                <a:pos x="239" y="84"/>
              </a:cxn>
              <a:cxn ang="0">
                <a:pos x="225" y="97"/>
              </a:cxn>
              <a:cxn ang="0">
                <a:pos x="239" y="84"/>
              </a:cxn>
              <a:cxn ang="0">
                <a:pos x="239" y="97"/>
              </a:cxn>
              <a:cxn ang="0">
                <a:pos x="253" y="111"/>
              </a:cxn>
              <a:cxn ang="0">
                <a:pos x="367" y="104"/>
              </a:cxn>
              <a:cxn ang="0">
                <a:pos x="308" y="85"/>
              </a:cxn>
              <a:cxn ang="0">
                <a:pos x="353" y="104"/>
              </a:cxn>
            </a:cxnLst>
            <a:rect l="0" t="0" r="r" b="b"/>
            <a:pathLst>
              <a:path w="380" h="173">
                <a:moveTo>
                  <a:pt x="1" y="132"/>
                </a:moveTo>
                <a:cubicBezTo>
                  <a:pt x="30" y="132"/>
                  <a:pt x="30" y="132"/>
                  <a:pt x="30" y="132"/>
                </a:cubicBezTo>
                <a:cubicBezTo>
                  <a:pt x="29" y="135"/>
                  <a:pt x="29" y="139"/>
                  <a:pt x="29" y="143"/>
                </a:cubicBezTo>
                <a:cubicBezTo>
                  <a:pt x="29" y="150"/>
                  <a:pt x="29" y="150"/>
                  <a:pt x="29" y="150"/>
                </a:cubicBezTo>
                <a:cubicBezTo>
                  <a:pt x="20" y="147"/>
                  <a:pt x="11" y="144"/>
                  <a:pt x="9" y="144"/>
                </a:cubicBezTo>
                <a:cubicBezTo>
                  <a:pt x="6" y="142"/>
                  <a:pt x="2" y="140"/>
                  <a:pt x="1" y="135"/>
                </a:cubicBezTo>
                <a:lnTo>
                  <a:pt x="1" y="132"/>
                </a:lnTo>
                <a:close/>
                <a:moveTo>
                  <a:pt x="98" y="143"/>
                </a:moveTo>
                <a:cubicBezTo>
                  <a:pt x="98" y="160"/>
                  <a:pt x="85" y="173"/>
                  <a:pt x="68" y="173"/>
                </a:cubicBezTo>
                <a:cubicBezTo>
                  <a:pt x="52" y="173"/>
                  <a:pt x="38" y="160"/>
                  <a:pt x="38" y="143"/>
                </a:cubicBezTo>
                <a:cubicBezTo>
                  <a:pt x="38" y="126"/>
                  <a:pt x="52" y="113"/>
                  <a:pt x="68" y="113"/>
                </a:cubicBezTo>
                <a:cubicBezTo>
                  <a:pt x="85" y="113"/>
                  <a:pt x="98" y="126"/>
                  <a:pt x="98" y="143"/>
                </a:cubicBezTo>
                <a:close/>
                <a:moveTo>
                  <a:pt x="84" y="143"/>
                </a:moveTo>
                <a:cubicBezTo>
                  <a:pt x="84" y="134"/>
                  <a:pt x="77" y="127"/>
                  <a:pt x="68" y="127"/>
                </a:cubicBezTo>
                <a:cubicBezTo>
                  <a:pt x="59" y="127"/>
                  <a:pt x="52" y="134"/>
                  <a:pt x="52" y="143"/>
                </a:cubicBezTo>
                <a:cubicBezTo>
                  <a:pt x="52" y="152"/>
                  <a:pt x="59" y="159"/>
                  <a:pt x="68" y="159"/>
                </a:cubicBezTo>
                <a:cubicBezTo>
                  <a:pt x="77" y="159"/>
                  <a:pt x="84" y="152"/>
                  <a:pt x="84" y="143"/>
                </a:cubicBezTo>
                <a:close/>
                <a:moveTo>
                  <a:pt x="334" y="143"/>
                </a:moveTo>
                <a:cubicBezTo>
                  <a:pt x="334" y="158"/>
                  <a:pt x="334" y="158"/>
                  <a:pt x="334" y="158"/>
                </a:cubicBezTo>
                <a:cubicBezTo>
                  <a:pt x="337" y="158"/>
                  <a:pt x="346" y="157"/>
                  <a:pt x="361" y="154"/>
                </a:cubicBezTo>
                <a:cubicBezTo>
                  <a:pt x="371" y="153"/>
                  <a:pt x="374" y="144"/>
                  <a:pt x="379" y="132"/>
                </a:cubicBezTo>
                <a:cubicBezTo>
                  <a:pt x="332" y="132"/>
                  <a:pt x="332" y="132"/>
                  <a:pt x="332" y="132"/>
                </a:cubicBezTo>
                <a:cubicBezTo>
                  <a:pt x="333" y="135"/>
                  <a:pt x="334" y="139"/>
                  <a:pt x="334" y="143"/>
                </a:cubicBezTo>
                <a:close/>
                <a:moveTo>
                  <a:pt x="108" y="143"/>
                </a:moveTo>
                <a:cubicBezTo>
                  <a:pt x="108" y="158"/>
                  <a:pt x="108" y="158"/>
                  <a:pt x="108" y="158"/>
                </a:cubicBezTo>
                <a:cubicBezTo>
                  <a:pt x="255" y="158"/>
                  <a:pt x="255" y="158"/>
                  <a:pt x="255" y="158"/>
                </a:cubicBezTo>
                <a:cubicBezTo>
                  <a:pt x="255" y="143"/>
                  <a:pt x="255" y="143"/>
                  <a:pt x="255" y="143"/>
                </a:cubicBezTo>
                <a:cubicBezTo>
                  <a:pt x="255" y="139"/>
                  <a:pt x="255" y="135"/>
                  <a:pt x="256" y="132"/>
                </a:cubicBezTo>
                <a:cubicBezTo>
                  <a:pt x="106" y="132"/>
                  <a:pt x="106" y="132"/>
                  <a:pt x="106" y="132"/>
                </a:cubicBezTo>
                <a:cubicBezTo>
                  <a:pt x="107" y="135"/>
                  <a:pt x="108" y="139"/>
                  <a:pt x="108" y="143"/>
                </a:cubicBezTo>
                <a:close/>
                <a:moveTo>
                  <a:pt x="324" y="143"/>
                </a:moveTo>
                <a:cubicBezTo>
                  <a:pt x="324" y="160"/>
                  <a:pt x="311" y="173"/>
                  <a:pt x="294" y="173"/>
                </a:cubicBezTo>
                <a:cubicBezTo>
                  <a:pt x="278" y="173"/>
                  <a:pt x="264" y="160"/>
                  <a:pt x="264" y="143"/>
                </a:cubicBezTo>
                <a:cubicBezTo>
                  <a:pt x="264" y="126"/>
                  <a:pt x="278" y="113"/>
                  <a:pt x="294" y="113"/>
                </a:cubicBezTo>
                <a:cubicBezTo>
                  <a:pt x="311" y="113"/>
                  <a:pt x="324" y="126"/>
                  <a:pt x="324" y="143"/>
                </a:cubicBezTo>
                <a:close/>
                <a:moveTo>
                  <a:pt x="310" y="143"/>
                </a:moveTo>
                <a:cubicBezTo>
                  <a:pt x="310" y="134"/>
                  <a:pt x="303" y="127"/>
                  <a:pt x="294" y="127"/>
                </a:cubicBezTo>
                <a:cubicBezTo>
                  <a:pt x="285" y="127"/>
                  <a:pt x="278" y="134"/>
                  <a:pt x="278" y="143"/>
                </a:cubicBezTo>
                <a:cubicBezTo>
                  <a:pt x="278" y="152"/>
                  <a:pt x="285" y="159"/>
                  <a:pt x="294" y="159"/>
                </a:cubicBezTo>
                <a:cubicBezTo>
                  <a:pt x="303" y="159"/>
                  <a:pt x="310" y="152"/>
                  <a:pt x="310" y="143"/>
                </a:cubicBezTo>
                <a:close/>
                <a:moveTo>
                  <a:pt x="380" y="120"/>
                </a:moveTo>
                <a:cubicBezTo>
                  <a:pt x="326" y="120"/>
                  <a:pt x="326" y="120"/>
                  <a:pt x="326" y="120"/>
                </a:cubicBezTo>
                <a:cubicBezTo>
                  <a:pt x="319" y="110"/>
                  <a:pt x="307" y="103"/>
                  <a:pt x="293" y="103"/>
                </a:cubicBezTo>
                <a:cubicBezTo>
                  <a:pt x="280" y="103"/>
                  <a:pt x="268" y="110"/>
                  <a:pt x="261" y="120"/>
                </a:cubicBezTo>
                <a:cubicBezTo>
                  <a:pt x="176" y="120"/>
                  <a:pt x="176" y="120"/>
                  <a:pt x="176" y="120"/>
                </a:cubicBezTo>
                <a:cubicBezTo>
                  <a:pt x="176" y="75"/>
                  <a:pt x="176" y="75"/>
                  <a:pt x="176" y="75"/>
                </a:cubicBezTo>
                <a:cubicBezTo>
                  <a:pt x="257" y="75"/>
                  <a:pt x="257" y="75"/>
                  <a:pt x="257" y="75"/>
                </a:cubicBezTo>
                <a:cubicBezTo>
                  <a:pt x="266" y="75"/>
                  <a:pt x="266" y="71"/>
                  <a:pt x="266" y="68"/>
                </a:cubicBezTo>
                <a:cubicBezTo>
                  <a:pt x="231" y="49"/>
                  <a:pt x="200" y="35"/>
                  <a:pt x="165" y="34"/>
                </a:cubicBezTo>
                <a:cubicBezTo>
                  <a:pt x="165" y="120"/>
                  <a:pt x="165" y="120"/>
                  <a:pt x="165" y="120"/>
                </a:cubicBezTo>
                <a:cubicBezTo>
                  <a:pt x="100" y="120"/>
                  <a:pt x="100" y="120"/>
                  <a:pt x="100" y="120"/>
                </a:cubicBezTo>
                <a:cubicBezTo>
                  <a:pt x="96" y="115"/>
                  <a:pt x="91" y="110"/>
                  <a:pt x="84" y="107"/>
                </a:cubicBezTo>
                <a:cubicBezTo>
                  <a:pt x="80" y="103"/>
                  <a:pt x="78" y="98"/>
                  <a:pt x="78" y="89"/>
                </a:cubicBezTo>
                <a:cubicBezTo>
                  <a:pt x="78" y="75"/>
                  <a:pt x="78" y="75"/>
                  <a:pt x="78" y="75"/>
                </a:cubicBezTo>
                <a:cubicBezTo>
                  <a:pt x="150" y="75"/>
                  <a:pt x="150" y="75"/>
                  <a:pt x="150" y="75"/>
                </a:cubicBezTo>
                <a:cubicBezTo>
                  <a:pt x="150" y="34"/>
                  <a:pt x="150" y="34"/>
                  <a:pt x="150" y="34"/>
                </a:cubicBezTo>
                <a:cubicBezTo>
                  <a:pt x="102" y="36"/>
                  <a:pt x="76" y="50"/>
                  <a:pt x="54" y="62"/>
                </a:cubicBezTo>
                <a:cubicBezTo>
                  <a:pt x="67" y="74"/>
                  <a:pt x="67" y="74"/>
                  <a:pt x="67" y="74"/>
                </a:cubicBezTo>
                <a:cubicBezTo>
                  <a:pt x="67" y="89"/>
                  <a:pt x="67" y="89"/>
                  <a:pt x="67" y="89"/>
                </a:cubicBezTo>
                <a:cubicBezTo>
                  <a:pt x="67" y="94"/>
                  <a:pt x="67" y="99"/>
                  <a:pt x="68" y="103"/>
                </a:cubicBezTo>
                <a:cubicBezTo>
                  <a:pt x="68" y="103"/>
                  <a:pt x="68" y="103"/>
                  <a:pt x="67" y="103"/>
                </a:cubicBezTo>
                <a:cubicBezTo>
                  <a:pt x="54" y="103"/>
                  <a:pt x="42" y="110"/>
                  <a:pt x="34" y="120"/>
                </a:cubicBezTo>
                <a:cubicBezTo>
                  <a:pt x="0" y="120"/>
                  <a:pt x="0" y="120"/>
                  <a:pt x="0" y="120"/>
                </a:cubicBezTo>
                <a:cubicBezTo>
                  <a:pt x="0" y="114"/>
                  <a:pt x="0" y="114"/>
                  <a:pt x="0" y="114"/>
                </a:cubicBezTo>
                <a:cubicBezTo>
                  <a:pt x="0" y="109"/>
                  <a:pt x="2" y="104"/>
                  <a:pt x="7" y="102"/>
                </a:cubicBezTo>
                <a:cubicBezTo>
                  <a:pt x="8" y="90"/>
                  <a:pt x="12" y="79"/>
                  <a:pt x="20" y="71"/>
                </a:cubicBezTo>
                <a:cubicBezTo>
                  <a:pt x="16" y="64"/>
                  <a:pt x="19" y="57"/>
                  <a:pt x="29" y="57"/>
                </a:cubicBezTo>
                <a:cubicBezTo>
                  <a:pt x="32" y="57"/>
                  <a:pt x="32" y="57"/>
                  <a:pt x="32" y="57"/>
                </a:cubicBezTo>
                <a:cubicBezTo>
                  <a:pt x="32" y="57"/>
                  <a:pt x="39" y="53"/>
                  <a:pt x="43" y="51"/>
                </a:cubicBezTo>
                <a:cubicBezTo>
                  <a:pt x="62" y="40"/>
                  <a:pt x="89" y="25"/>
                  <a:pt x="133" y="21"/>
                </a:cubicBezTo>
                <a:cubicBezTo>
                  <a:pt x="155" y="0"/>
                  <a:pt x="155" y="0"/>
                  <a:pt x="155" y="0"/>
                </a:cubicBezTo>
                <a:cubicBezTo>
                  <a:pt x="165" y="0"/>
                  <a:pt x="165" y="0"/>
                  <a:pt x="165" y="0"/>
                </a:cubicBezTo>
                <a:cubicBezTo>
                  <a:pt x="165" y="19"/>
                  <a:pt x="165" y="19"/>
                  <a:pt x="165" y="19"/>
                </a:cubicBezTo>
                <a:cubicBezTo>
                  <a:pt x="208" y="20"/>
                  <a:pt x="245" y="40"/>
                  <a:pt x="287" y="63"/>
                </a:cubicBezTo>
                <a:cubicBezTo>
                  <a:pt x="339" y="75"/>
                  <a:pt x="361" y="91"/>
                  <a:pt x="372" y="99"/>
                </a:cubicBezTo>
                <a:cubicBezTo>
                  <a:pt x="380" y="105"/>
                  <a:pt x="380" y="113"/>
                  <a:pt x="380" y="117"/>
                </a:cubicBezTo>
                <a:lnTo>
                  <a:pt x="380" y="120"/>
                </a:lnTo>
                <a:close/>
                <a:moveTo>
                  <a:pt x="29" y="78"/>
                </a:moveTo>
                <a:cubicBezTo>
                  <a:pt x="24" y="75"/>
                  <a:pt x="24" y="75"/>
                  <a:pt x="24" y="75"/>
                </a:cubicBezTo>
                <a:cubicBezTo>
                  <a:pt x="17" y="81"/>
                  <a:pt x="13" y="92"/>
                  <a:pt x="13" y="103"/>
                </a:cubicBezTo>
                <a:cubicBezTo>
                  <a:pt x="19" y="103"/>
                  <a:pt x="19" y="103"/>
                  <a:pt x="19" y="103"/>
                </a:cubicBezTo>
                <a:lnTo>
                  <a:pt x="29" y="78"/>
                </a:lnTo>
                <a:close/>
                <a:moveTo>
                  <a:pt x="197" y="97"/>
                </a:moveTo>
                <a:cubicBezTo>
                  <a:pt x="183" y="97"/>
                  <a:pt x="183" y="97"/>
                  <a:pt x="183" y="97"/>
                </a:cubicBezTo>
                <a:cubicBezTo>
                  <a:pt x="183" y="111"/>
                  <a:pt x="183" y="111"/>
                  <a:pt x="183" y="111"/>
                </a:cubicBezTo>
                <a:cubicBezTo>
                  <a:pt x="197" y="111"/>
                  <a:pt x="197" y="111"/>
                  <a:pt x="197" y="111"/>
                </a:cubicBezTo>
                <a:lnTo>
                  <a:pt x="197" y="97"/>
                </a:lnTo>
                <a:close/>
                <a:moveTo>
                  <a:pt x="211" y="84"/>
                </a:moveTo>
                <a:cubicBezTo>
                  <a:pt x="197" y="84"/>
                  <a:pt x="197" y="84"/>
                  <a:pt x="197" y="84"/>
                </a:cubicBezTo>
                <a:cubicBezTo>
                  <a:pt x="197" y="97"/>
                  <a:pt x="197" y="97"/>
                  <a:pt x="197" y="97"/>
                </a:cubicBezTo>
                <a:cubicBezTo>
                  <a:pt x="211" y="97"/>
                  <a:pt x="211" y="97"/>
                  <a:pt x="211" y="97"/>
                </a:cubicBezTo>
                <a:lnTo>
                  <a:pt x="211" y="84"/>
                </a:lnTo>
                <a:close/>
                <a:moveTo>
                  <a:pt x="225" y="97"/>
                </a:moveTo>
                <a:cubicBezTo>
                  <a:pt x="211" y="97"/>
                  <a:pt x="211" y="97"/>
                  <a:pt x="211" y="97"/>
                </a:cubicBezTo>
                <a:cubicBezTo>
                  <a:pt x="211" y="111"/>
                  <a:pt x="211" y="111"/>
                  <a:pt x="211" y="111"/>
                </a:cubicBezTo>
                <a:cubicBezTo>
                  <a:pt x="225" y="111"/>
                  <a:pt x="225" y="111"/>
                  <a:pt x="225" y="111"/>
                </a:cubicBezTo>
                <a:lnTo>
                  <a:pt x="225" y="97"/>
                </a:lnTo>
                <a:close/>
                <a:moveTo>
                  <a:pt x="239" y="84"/>
                </a:moveTo>
                <a:cubicBezTo>
                  <a:pt x="225" y="84"/>
                  <a:pt x="225" y="84"/>
                  <a:pt x="225" y="84"/>
                </a:cubicBezTo>
                <a:cubicBezTo>
                  <a:pt x="225" y="97"/>
                  <a:pt x="225" y="97"/>
                  <a:pt x="225" y="97"/>
                </a:cubicBezTo>
                <a:cubicBezTo>
                  <a:pt x="239" y="97"/>
                  <a:pt x="239" y="97"/>
                  <a:pt x="239" y="97"/>
                </a:cubicBezTo>
                <a:lnTo>
                  <a:pt x="239" y="84"/>
                </a:lnTo>
                <a:close/>
                <a:moveTo>
                  <a:pt x="253" y="97"/>
                </a:moveTo>
                <a:cubicBezTo>
                  <a:pt x="239" y="97"/>
                  <a:pt x="239" y="97"/>
                  <a:pt x="239" y="97"/>
                </a:cubicBezTo>
                <a:cubicBezTo>
                  <a:pt x="239" y="111"/>
                  <a:pt x="239" y="111"/>
                  <a:pt x="239" y="111"/>
                </a:cubicBezTo>
                <a:cubicBezTo>
                  <a:pt x="253" y="111"/>
                  <a:pt x="253" y="111"/>
                  <a:pt x="253" y="111"/>
                </a:cubicBezTo>
                <a:lnTo>
                  <a:pt x="253" y="97"/>
                </a:lnTo>
                <a:close/>
                <a:moveTo>
                  <a:pt x="367" y="104"/>
                </a:moveTo>
                <a:cubicBezTo>
                  <a:pt x="361" y="98"/>
                  <a:pt x="330" y="80"/>
                  <a:pt x="310" y="77"/>
                </a:cubicBezTo>
                <a:cubicBezTo>
                  <a:pt x="302" y="76"/>
                  <a:pt x="301" y="81"/>
                  <a:pt x="308" y="85"/>
                </a:cubicBezTo>
                <a:cubicBezTo>
                  <a:pt x="318" y="92"/>
                  <a:pt x="321" y="94"/>
                  <a:pt x="331" y="100"/>
                </a:cubicBezTo>
                <a:cubicBezTo>
                  <a:pt x="337" y="103"/>
                  <a:pt x="341" y="104"/>
                  <a:pt x="353" y="104"/>
                </a:cubicBezTo>
                <a:cubicBezTo>
                  <a:pt x="362" y="104"/>
                  <a:pt x="367" y="104"/>
                  <a:pt x="367" y="10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543"/>
          <p:cNvSpPr>
            <a:spLocks noChangeAspect="1" noEditPoints="1"/>
          </p:cNvSpPr>
          <p:nvPr/>
        </p:nvSpPr>
        <p:spPr bwMode="auto">
          <a:xfrm>
            <a:off x="1627589" y="3529042"/>
            <a:ext cx="599546" cy="365760"/>
          </a:xfrm>
          <a:custGeom>
            <a:avLst/>
            <a:gdLst/>
            <a:ahLst/>
            <a:cxnLst>
              <a:cxn ang="0">
                <a:pos x="43" y="115"/>
              </a:cxn>
              <a:cxn ang="0">
                <a:pos x="14" y="128"/>
              </a:cxn>
              <a:cxn ang="0">
                <a:pos x="238" y="59"/>
              </a:cxn>
              <a:cxn ang="0">
                <a:pos x="242" y="47"/>
              </a:cxn>
              <a:cxn ang="0">
                <a:pos x="214" y="48"/>
              </a:cxn>
              <a:cxn ang="0">
                <a:pos x="238" y="59"/>
              </a:cxn>
              <a:cxn ang="0">
                <a:pos x="247" y="59"/>
              </a:cxn>
              <a:cxn ang="0">
                <a:pos x="250" y="53"/>
              </a:cxn>
              <a:cxn ang="0">
                <a:pos x="247" y="162"/>
              </a:cxn>
              <a:cxn ang="0">
                <a:pos x="255" y="162"/>
              </a:cxn>
              <a:cxn ang="0">
                <a:pos x="245" y="145"/>
              </a:cxn>
              <a:cxn ang="0">
                <a:pos x="242" y="144"/>
              </a:cxn>
              <a:cxn ang="0">
                <a:pos x="226" y="179"/>
              </a:cxn>
              <a:cxn ang="0">
                <a:pos x="245" y="179"/>
              </a:cxn>
              <a:cxn ang="0">
                <a:pos x="245" y="145"/>
              </a:cxn>
              <a:cxn ang="0">
                <a:pos x="137" y="1"/>
              </a:cxn>
              <a:cxn ang="0">
                <a:pos x="138" y="59"/>
              </a:cxn>
              <a:cxn ang="0">
                <a:pos x="363" y="107"/>
              </a:cxn>
              <a:cxn ang="0">
                <a:pos x="249" y="125"/>
              </a:cxn>
              <a:cxn ang="0">
                <a:pos x="75" y="221"/>
              </a:cxn>
              <a:cxn ang="0">
                <a:pos x="139" y="125"/>
              </a:cxn>
              <a:cxn ang="0">
                <a:pos x="19" y="93"/>
              </a:cxn>
              <a:cxn ang="0">
                <a:pos x="19" y="70"/>
              </a:cxn>
              <a:cxn ang="0">
                <a:pos x="21" y="5"/>
              </a:cxn>
              <a:cxn ang="0">
                <a:pos x="103" y="70"/>
              </a:cxn>
              <a:cxn ang="0">
                <a:pos x="317" y="76"/>
              </a:cxn>
              <a:cxn ang="0">
                <a:pos x="363" y="107"/>
              </a:cxn>
              <a:cxn ang="0">
                <a:pos x="139" y="87"/>
              </a:cxn>
              <a:cxn ang="0">
                <a:pos x="139" y="104"/>
              </a:cxn>
              <a:cxn ang="0">
                <a:pos x="176" y="96"/>
              </a:cxn>
              <a:cxn ang="0">
                <a:pos x="159" y="96"/>
              </a:cxn>
              <a:cxn ang="0">
                <a:pos x="176" y="96"/>
              </a:cxn>
              <a:cxn ang="0">
                <a:pos x="197" y="87"/>
              </a:cxn>
              <a:cxn ang="0">
                <a:pos x="197" y="104"/>
              </a:cxn>
              <a:cxn ang="0">
                <a:pos x="234" y="96"/>
              </a:cxn>
              <a:cxn ang="0">
                <a:pos x="217" y="96"/>
              </a:cxn>
              <a:cxn ang="0">
                <a:pos x="234" y="96"/>
              </a:cxn>
              <a:cxn ang="0">
                <a:pos x="255" y="87"/>
              </a:cxn>
              <a:cxn ang="0">
                <a:pos x="255" y="104"/>
              </a:cxn>
              <a:cxn ang="0">
                <a:pos x="341" y="97"/>
              </a:cxn>
              <a:cxn ang="0">
                <a:pos x="310" y="92"/>
              </a:cxn>
              <a:cxn ang="0">
                <a:pos x="341" y="97"/>
              </a:cxn>
            </a:cxnLst>
            <a:rect l="0" t="0" r="r" b="b"/>
            <a:pathLst>
              <a:path w="363" h="221">
                <a:moveTo>
                  <a:pt x="26" y="108"/>
                </a:moveTo>
                <a:cubicBezTo>
                  <a:pt x="43" y="115"/>
                  <a:pt x="43" y="115"/>
                  <a:pt x="43" y="115"/>
                </a:cubicBezTo>
                <a:cubicBezTo>
                  <a:pt x="27" y="128"/>
                  <a:pt x="27" y="128"/>
                  <a:pt x="27" y="128"/>
                </a:cubicBezTo>
                <a:cubicBezTo>
                  <a:pt x="14" y="128"/>
                  <a:pt x="14" y="128"/>
                  <a:pt x="14" y="128"/>
                </a:cubicBezTo>
                <a:lnTo>
                  <a:pt x="26" y="108"/>
                </a:lnTo>
                <a:close/>
                <a:moveTo>
                  <a:pt x="238" y="59"/>
                </a:moveTo>
                <a:cubicBezTo>
                  <a:pt x="239" y="54"/>
                  <a:pt x="241" y="50"/>
                  <a:pt x="244" y="48"/>
                </a:cubicBezTo>
                <a:cubicBezTo>
                  <a:pt x="243" y="48"/>
                  <a:pt x="243" y="47"/>
                  <a:pt x="242" y="47"/>
                </a:cubicBezTo>
                <a:cubicBezTo>
                  <a:pt x="238" y="47"/>
                  <a:pt x="230" y="47"/>
                  <a:pt x="224" y="47"/>
                </a:cubicBezTo>
                <a:cubicBezTo>
                  <a:pt x="221" y="47"/>
                  <a:pt x="217" y="48"/>
                  <a:pt x="214" y="48"/>
                </a:cubicBezTo>
                <a:cubicBezTo>
                  <a:pt x="227" y="59"/>
                  <a:pt x="227" y="59"/>
                  <a:pt x="227" y="59"/>
                </a:cubicBezTo>
                <a:lnTo>
                  <a:pt x="238" y="59"/>
                </a:lnTo>
                <a:close/>
                <a:moveTo>
                  <a:pt x="250" y="53"/>
                </a:moveTo>
                <a:cubicBezTo>
                  <a:pt x="249" y="53"/>
                  <a:pt x="247" y="55"/>
                  <a:pt x="247" y="59"/>
                </a:cubicBezTo>
                <a:cubicBezTo>
                  <a:pt x="253" y="59"/>
                  <a:pt x="253" y="59"/>
                  <a:pt x="253" y="59"/>
                </a:cubicBezTo>
                <a:cubicBezTo>
                  <a:pt x="252" y="55"/>
                  <a:pt x="250" y="53"/>
                  <a:pt x="250" y="53"/>
                </a:cubicBezTo>
                <a:close/>
                <a:moveTo>
                  <a:pt x="251" y="150"/>
                </a:moveTo>
                <a:cubicBezTo>
                  <a:pt x="250" y="150"/>
                  <a:pt x="247" y="154"/>
                  <a:pt x="247" y="162"/>
                </a:cubicBezTo>
                <a:cubicBezTo>
                  <a:pt x="247" y="169"/>
                  <a:pt x="250" y="173"/>
                  <a:pt x="251" y="173"/>
                </a:cubicBezTo>
                <a:cubicBezTo>
                  <a:pt x="252" y="173"/>
                  <a:pt x="255" y="169"/>
                  <a:pt x="255" y="162"/>
                </a:cubicBezTo>
                <a:cubicBezTo>
                  <a:pt x="255" y="154"/>
                  <a:pt x="252" y="150"/>
                  <a:pt x="251" y="150"/>
                </a:cubicBezTo>
                <a:close/>
                <a:moveTo>
                  <a:pt x="245" y="145"/>
                </a:moveTo>
                <a:cubicBezTo>
                  <a:pt x="245" y="145"/>
                  <a:pt x="244" y="144"/>
                  <a:pt x="243" y="144"/>
                </a:cubicBezTo>
                <a:cubicBezTo>
                  <a:pt x="243" y="144"/>
                  <a:pt x="242" y="144"/>
                  <a:pt x="242" y="144"/>
                </a:cubicBezTo>
                <a:cubicBezTo>
                  <a:pt x="200" y="171"/>
                  <a:pt x="200" y="171"/>
                  <a:pt x="200" y="171"/>
                </a:cubicBezTo>
                <a:cubicBezTo>
                  <a:pt x="205" y="176"/>
                  <a:pt x="214" y="179"/>
                  <a:pt x="226" y="179"/>
                </a:cubicBezTo>
                <a:cubicBezTo>
                  <a:pt x="231" y="179"/>
                  <a:pt x="239" y="179"/>
                  <a:pt x="243" y="179"/>
                </a:cubicBezTo>
                <a:cubicBezTo>
                  <a:pt x="244" y="179"/>
                  <a:pt x="245" y="179"/>
                  <a:pt x="245" y="179"/>
                </a:cubicBezTo>
                <a:cubicBezTo>
                  <a:pt x="241" y="176"/>
                  <a:pt x="239" y="169"/>
                  <a:pt x="239" y="162"/>
                </a:cubicBezTo>
                <a:cubicBezTo>
                  <a:pt x="239" y="154"/>
                  <a:pt x="241" y="148"/>
                  <a:pt x="245" y="145"/>
                </a:cubicBezTo>
                <a:close/>
                <a:moveTo>
                  <a:pt x="209" y="59"/>
                </a:moveTo>
                <a:cubicBezTo>
                  <a:pt x="137" y="1"/>
                  <a:pt x="137" y="1"/>
                  <a:pt x="137" y="1"/>
                </a:cubicBezTo>
                <a:cubicBezTo>
                  <a:pt x="110" y="0"/>
                  <a:pt x="110" y="0"/>
                  <a:pt x="110" y="0"/>
                </a:cubicBezTo>
                <a:cubicBezTo>
                  <a:pt x="110" y="0"/>
                  <a:pt x="133" y="48"/>
                  <a:pt x="138" y="59"/>
                </a:cubicBezTo>
                <a:lnTo>
                  <a:pt x="209" y="59"/>
                </a:lnTo>
                <a:close/>
                <a:moveTo>
                  <a:pt x="363" y="107"/>
                </a:moveTo>
                <a:cubicBezTo>
                  <a:pt x="362" y="119"/>
                  <a:pt x="332" y="125"/>
                  <a:pt x="317" y="125"/>
                </a:cubicBezTo>
                <a:cubicBezTo>
                  <a:pt x="249" y="125"/>
                  <a:pt x="249" y="125"/>
                  <a:pt x="249" y="125"/>
                </a:cubicBezTo>
                <a:cubicBezTo>
                  <a:pt x="102" y="221"/>
                  <a:pt x="102" y="221"/>
                  <a:pt x="102" y="221"/>
                </a:cubicBezTo>
                <a:cubicBezTo>
                  <a:pt x="75" y="221"/>
                  <a:pt x="75" y="221"/>
                  <a:pt x="75" y="221"/>
                </a:cubicBezTo>
                <a:cubicBezTo>
                  <a:pt x="75" y="221"/>
                  <a:pt x="114" y="172"/>
                  <a:pt x="121" y="162"/>
                </a:cubicBezTo>
                <a:cubicBezTo>
                  <a:pt x="128" y="153"/>
                  <a:pt x="139" y="141"/>
                  <a:pt x="139" y="125"/>
                </a:cubicBezTo>
                <a:cubicBezTo>
                  <a:pt x="126" y="125"/>
                  <a:pt x="126" y="125"/>
                  <a:pt x="126" y="125"/>
                </a:cubicBezTo>
                <a:cubicBezTo>
                  <a:pt x="92" y="125"/>
                  <a:pt x="46" y="104"/>
                  <a:pt x="19" y="93"/>
                </a:cubicBezTo>
                <a:cubicBezTo>
                  <a:pt x="3" y="87"/>
                  <a:pt x="5" y="70"/>
                  <a:pt x="19" y="70"/>
                </a:cubicBezTo>
                <a:cubicBezTo>
                  <a:pt x="19" y="70"/>
                  <a:pt x="19" y="70"/>
                  <a:pt x="19" y="70"/>
                </a:cubicBezTo>
                <a:cubicBezTo>
                  <a:pt x="0" y="5"/>
                  <a:pt x="0" y="5"/>
                  <a:pt x="0" y="5"/>
                </a:cubicBezTo>
                <a:cubicBezTo>
                  <a:pt x="21" y="5"/>
                  <a:pt x="21" y="5"/>
                  <a:pt x="21" y="5"/>
                </a:cubicBezTo>
                <a:cubicBezTo>
                  <a:pt x="21" y="5"/>
                  <a:pt x="46" y="37"/>
                  <a:pt x="55" y="48"/>
                </a:cubicBezTo>
                <a:cubicBezTo>
                  <a:pt x="67" y="62"/>
                  <a:pt x="81" y="69"/>
                  <a:pt x="103" y="70"/>
                </a:cubicBezTo>
                <a:cubicBezTo>
                  <a:pt x="281" y="70"/>
                  <a:pt x="281" y="70"/>
                  <a:pt x="281" y="70"/>
                </a:cubicBezTo>
                <a:cubicBezTo>
                  <a:pt x="293" y="70"/>
                  <a:pt x="306" y="72"/>
                  <a:pt x="317" y="76"/>
                </a:cubicBezTo>
                <a:cubicBezTo>
                  <a:pt x="337" y="83"/>
                  <a:pt x="351" y="92"/>
                  <a:pt x="359" y="99"/>
                </a:cubicBezTo>
                <a:cubicBezTo>
                  <a:pt x="362" y="103"/>
                  <a:pt x="363" y="105"/>
                  <a:pt x="363" y="107"/>
                </a:cubicBezTo>
                <a:close/>
                <a:moveTo>
                  <a:pt x="147" y="96"/>
                </a:moveTo>
                <a:cubicBezTo>
                  <a:pt x="147" y="91"/>
                  <a:pt x="143" y="87"/>
                  <a:pt x="139" y="87"/>
                </a:cubicBezTo>
                <a:cubicBezTo>
                  <a:pt x="134" y="87"/>
                  <a:pt x="130" y="91"/>
                  <a:pt x="130" y="96"/>
                </a:cubicBezTo>
                <a:cubicBezTo>
                  <a:pt x="130" y="101"/>
                  <a:pt x="134" y="104"/>
                  <a:pt x="139" y="104"/>
                </a:cubicBezTo>
                <a:cubicBezTo>
                  <a:pt x="143" y="104"/>
                  <a:pt x="147" y="101"/>
                  <a:pt x="147" y="96"/>
                </a:cubicBezTo>
                <a:close/>
                <a:moveTo>
                  <a:pt x="176" y="96"/>
                </a:moveTo>
                <a:cubicBezTo>
                  <a:pt x="176" y="91"/>
                  <a:pt x="172" y="87"/>
                  <a:pt x="168" y="87"/>
                </a:cubicBezTo>
                <a:cubicBezTo>
                  <a:pt x="163" y="87"/>
                  <a:pt x="159" y="91"/>
                  <a:pt x="159" y="96"/>
                </a:cubicBezTo>
                <a:cubicBezTo>
                  <a:pt x="159" y="101"/>
                  <a:pt x="163" y="104"/>
                  <a:pt x="168" y="104"/>
                </a:cubicBezTo>
                <a:cubicBezTo>
                  <a:pt x="172" y="104"/>
                  <a:pt x="176" y="101"/>
                  <a:pt x="176" y="96"/>
                </a:cubicBezTo>
                <a:close/>
                <a:moveTo>
                  <a:pt x="205" y="96"/>
                </a:moveTo>
                <a:cubicBezTo>
                  <a:pt x="205" y="91"/>
                  <a:pt x="201" y="87"/>
                  <a:pt x="197" y="87"/>
                </a:cubicBezTo>
                <a:cubicBezTo>
                  <a:pt x="192" y="87"/>
                  <a:pt x="188" y="91"/>
                  <a:pt x="188" y="96"/>
                </a:cubicBezTo>
                <a:cubicBezTo>
                  <a:pt x="188" y="101"/>
                  <a:pt x="192" y="104"/>
                  <a:pt x="197" y="104"/>
                </a:cubicBezTo>
                <a:cubicBezTo>
                  <a:pt x="201" y="104"/>
                  <a:pt x="205" y="101"/>
                  <a:pt x="205" y="96"/>
                </a:cubicBezTo>
                <a:close/>
                <a:moveTo>
                  <a:pt x="234" y="96"/>
                </a:moveTo>
                <a:cubicBezTo>
                  <a:pt x="234" y="91"/>
                  <a:pt x="230" y="87"/>
                  <a:pt x="226" y="87"/>
                </a:cubicBezTo>
                <a:cubicBezTo>
                  <a:pt x="221" y="87"/>
                  <a:pt x="217" y="91"/>
                  <a:pt x="217" y="96"/>
                </a:cubicBezTo>
                <a:cubicBezTo>
                  <a:pt x="217" y="101"/>
                  <a:pt x="221" y="104"/>
                  <a:pt x="226" y="104"/>
                </a:cubicBezTo>
                <a:cubicBezTo>
                  <a:pt x="230" y="104"/>
                  <a:pt x="234" y="101"/>
                  <a:pt x="234" y="96"/>
                </a:cubicBezTo>
                <a:close/>
                <a:moveTo>
                  <a:pt x="263" y="96"/>
                </a:moveTo>
                <a:cubicBezTo>
                  <a:pt x="263" y="91"/>
                  <a:pt x="259" y="87"/>
                  <a:pt x="255" y="87"/>
                </a:cubicBezTo>
                <a:cubicBezTo>
                  <a:pt x="250" y="87"/>
                  <a:pt x="246" y="91"/>
                  <a:pt x="246" y="96"/>
                </a:cubicBezTo>
                <a:cubicBezTo>
                  <a:pt x="246" y="101"/>
                  <a:pt x="250" y="104"/>
                  <a:pt x="255" y="104"/>
                </a:cubicBezTo>
                <a:cubicBezTo>
                  <a:pt x="259" y="104"/>
                  <a:pt x="263" y="101"/>
                  <a:pt x="263" y="96"/>
                </a:cubicBezTo>
                <a:close/>
                <a:moveTo>
                  <a:pt x="341" y="97"/>
                </a:moveTo>
                <a:cubicBezTo>
                  <a:pt x="337" y="94"/>
                  <a:pt x="332" y="92"/>
                  <a:pt x="326" y="89"/>
                </a:cubicBezTo>
                <a:cubicBezTo>
                  <a:pt x="322" y="91"/>
                  <a:pt x="317" y="92"/>
                  <a:pt x="310" y="92"/>
                </a:cubicBezTo>
                <a:cubicBezTo>
                  <a:pt x="301" y="92"/>
                  <a:pt x="300" y="105"/>
                  <a:pt x="311" y="105"/>
                </a:cubicBezTo>
                <a:cubicBezTo>
                  <a:pt x="323" y="105"/>
                  <a:pt x="336" y="101"/>
                  <a:pt x="341" y="97"/>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71" name="Picture 7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60624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9"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1000" fill="hold"/>
                                        <p:tgtEl>
                                          <p:spTgt spid="62"/>
                                        </p:tgtEl>
                                        <p:attrNameLst>
                                          <p:attrName>ppt_x</p:attrName>
                                        </p:attrNameLst>
                                      </p:cBhvr>
                                      <p:tavLst>
                                        <p:tav tm="0">
                                          <p:val>
                                            <p:strVal val="0-#ppt_w/2"/>
                                          </p:val>
                                        </p:tav>
                                        <p:tav tm="100000">
                                          <p:val>
                                            <p:strVal val="#ppt_x"/>
                                          </p:val>
                                        </p:tav>
                                      </p:tavLst>
                                    </p:anim>
                                    <p:anim calcmode="lin" valueType="num">
                                      <p:cBhvr additive="base">
                                        <p:cTn id="12" dur="1000" fill="hold"/>
                                        <p:tgtEl>
                                          <p:spTgt spid="62"/>
                                        </p:tgtEl>
                                        <p:attrNameLst>
                                          <p:attrName>ppt_y</p:attrName>
                                        </p:attrNameLst>
                                      </p:cBhvr>
                                      <p:tavLst>
                                        <p:tav tm="0">
                                          <p:val>
                                            <p:strVal val="0-#ppt_h/2"/>
                                          </p:val>
                                        </p:tav>
                                        <p:tav tm="100000">
                                          <p:val>
                                            <p:strVal val="#ppt_y"/>
                                          </p:val>
                                        </p:tav>
                                      </p:tavLst>
                                    </p:anim>
                                  </p:childTnLst>
                                </p:cTn>
                              </p:par>
                              <p:par>
                                <p:cTn id="13" presetID="2" presetClass="entr" presetSubtype="9"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0-#ppt_w/2"/>
                                          </p:val>
                                        </p:tav>
                                        <p:tav tm="100000">
                                          <p:val>
                                            <p:strVal val="#ppt_x"/>
                                          </p:val>
                                        </p:tav>
                                      </p:tavLst>
                                    </p:anim>
                                    <p:anim calcmode="lin" valueType="num">
                                      <p:cBhvr additive="base">
                                        <p:cTn id="16" dur="1000" fill="hold"/>
                                        <p:tgtEl>
                                          <p:spTgt spid="28"/>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childTnLst>
                                    <p:set>
                                      <p:cBhvr>
                                        <p:cTn id="18" dur="1" fill="hold">
                                          <p:stCondLst>
                                            <p:cond delay="0"/>
                                          </p:stCondLst>
                                        </p:cTn>
                                        <p:tgtEl>
                                          <p:spTgt spid="30"/>
                                        </p:tgtEl>
                                        <p:attrNameLst>
                                          <p:attrName>style.visibility</p:attrName>
                                        </p:attrNameLst>
                                      </p:cBhvr>
                                      <p:to>
                                        <p:strVal val="visible"/>
                                      </p:to>
                                    </p:set>
                                    <p:anim calcmode="lin" valueType="num">
                                      <p:cBhvr additive="base">
                                        <p:cTn id="19" dur="1000" fill="hold"/>
                                        <p:tgtEl>
                                          <p:spTgt spid="30"/>
                                        </p:tgtEl>
                                        <p:attrNameLst>
                                          <p:attrName>ppt_x</p:attrName>
                                        </p:attrNameLst>
                                      </p:cBhvr>
                                      <p:tavLst>
                                        <p:tav tm="0">
                                          <p:val>
                                            <p:strVal val="0-#ppt_w/2"/>
                                          </p:val>
                                        </p:tav>
                                        <p:tav tm="100000">
                                          <p:val>
                                            <p:strVal val="#ppt_x"/>
                                          </p:val>
                                        </p:tav>
                                      </p:tavLst>
                                    </p:anim>
                                    <p:anim calcmode="lin" valueType="num">
                                      <p:cBhvr additive="base">
                                        <p:cTn id="20" dur="1000" fill="hold"/>
                                        <p:tgtEl>
                                          <p:spTgt spid="30"/>
                                        </p:tgtEl>
                                        <p:attrNameLst>
                                          <p:attrName>ppt_y</p:attrName>
                                        </p:attrNameLst>
                                      </p:cBhvr>
                                      <p:tavLst>
                                        <p:tav tm="0">
                                          <p:val>
                                            <p:strVal val="0-#ppt_h/2"/>
                                          </p:val>
                                        </p:tav>
                                        <p:tav tm="100000">
                                          <p:val>
                                            <p:strVal val="#ppt_y"/>
                                          </p:val>
                                        </p:tav>
                                      </p:tavLst>
                                    </p:anim>
                                  </p:childTnLst>
                                </p:cTn>
                              </p:par>
                              <p:par>
                                <p:cTn id="21" presetID="2" presetClass="entr" presetSubtype="9" fill="hold" nodeType="withEffect">
                                  <p:stCondLst>
                                    <p:cond delay="0"/>
                                  </p:stCondLst>
                                  <p:childTnLst>
                                    <p:set>
                                      <p:cBhvr>
                                        <p:cTn id="22" dur="1" fill="hold">
                                          <p:stCondLst>
                                            <p:cond delay="0"/>
                                          </p:stCondLst>
                                        </p:cTn>
                                        <p:tgtEl>
                                          <p:spTgt spid="34"/>
                                        </p:tgtEl>
                                        <p:attrNameLst>
                                          <p:attrName>style.visibility</p:attrName>
                                        </p:attrNameLst>
                                      </p:cBhvr>
                                      <p:to>
                                        <p:strVal val="visible"/>
                                      </p:to>
                                    </p:set>
                                    <p:anim calcmode="lin" valueType="num">
                                      <p:cBhvr additive="base">
                                        <p:cTn id="23" dur="1000" fill="hold"/>
                                        <p:tgtEl>
                                          <p:spTgt spid="34"/>
                                        </p:tgtEl>
                                        <p:attrNameLst>
                                          <p:attrName>ppt_x</p:attrName>
                                        </p:attrNameLst>
                                      </p:cBhvr>
                                      <p:tavLst>
                                        <p:tav tm="0">
                                          <p:val>
                                            <p:strVal val="0-#ppt_w/2"/>
                                          </p:val>
                                        </p:tav>
                                        <p:tav tm="100000">
                                          <p:val>
                                            <p:strVal val="#ppt_x"/>
                                          </p:val>
                                        </p:tav>
                                      </p:tavLst>
                                    </p:anim>
                                    <p:anim calcmode="lin" valueType="num">
                                      <p:cBhvr additive="base">
                                        <p:cTn id="24" dur="1000" fill="hold"/>
                                        <p:tgtEl>
                                          <p:spTgt spid="34"/>
                                        </p:tgtEl>
                                        <p:attrNameLst>
                                          <p:attrName>ppt_y</p:attrName>
                                        </p:attrNameLst>
                                      </p:cBhvr>
                                      <p:tavLst>
                                        <p:tav tm="0">
                                          <p:val>
                                            <p:strVal val="0-#ppt_h/2"/>
                                          </p:val>
                                        </p:tav>
                                        <p:tav tm="100000">
                                          <p:val>
                                            <p:strVal val="#ppt_y"/>
                                          </p:val>
                                        </p:tav>
                                      </p:tavLst>
                                    </p:anim>
                                  </p:childTnLst>
                                </p:cTn>
                              </p:par>
                              <p:par>
                                <p:cTn id="25" presetID="2" presetClass="entr" presetSubtype="9" fill="hold" nodeType="withEffect">
                                  <p:stCondLst>
                                    <p:cond delay="0"/>
                                  </p:stCondLst>
                                  <p:childTnLst>
                                    <p:set>
                                      <p:cBhvr>
                                        <p:cTn id="26" dur="1" fill="hold">
                                          <p:stCondLst>
                                            <p:cond delay="0"/>
                                          </p:stCondLst>
                                        </p:cTn>
                                        <p:tgtEl>
                                          <p:spTgt spid="46"/>
                                        </p:tgtEl>
                                        <p:attrNameLst>
                                          <p:attrName>style.visibility</p:attrName>
                                        </p:attrNameLst>
                                      </p:cBhvr>
                                      <p:to>
                                        <p:strVal val="visible"/>
                                      </p:to>
                                    </p:set>
                                    <p:anim calcmode="lin" valueType="num">
                                      <p:cBhvr additive="base">
                                        <p:cTn id="27" dur="1000" fill="hold"/>
                                        <p:tgtEl>
                                          <p:spTgt spid="46"/>
                                        </p:tgtEl>
                                        <p:attrNameLst>
                                          <p:attrName>ppt_x</p:attrName>
                                        </p:attrNameLst>
                                      </p:cBhvr>
                                      <p:tavLst>
                                        <p:tav tm="0">
                                          <p:val>
                                            <p:strVal val="0-#ppt_w/2"/>
                                          </p:val>
                                        </p:tav>
                                        <p:tav tm="100000">
                                          <p:val>
                                            <p:strVal val="#ppt_x"/>
                                          </p:val>
                                        </p:tav>
                                      </p:tavLst>
                                    </p:anim>
                                    <p:anim calcmode="lin" valueType="num">
                                      <p:cBhvr additive="base">
                                        <p:cTn id="28" dur="1000" fill="hold"/>
                                        <p:tgtEl>
                                          <p:spTgt spid="46"/>
                                        </p:tgtEl>
                                        <p:attrNameLst>
                                          <p:attrName>ppt_y</p:attrName>
                                        </p:attrNameLst>
                                      </p:cBhvr>
                                      <p:tavLst>
                                        <p:tav tm="0">
                                          <p:val>
                                            <p:strVal val="0-#ppt_h/2"/>
                                          </p:val>
                                        </p:tav>
                                        <p:tav tm="100000">
                                          <p:val>
                                            <p:strVal val="#ppt_y"/>
                                          </p:val>
                                        </p:tav>
                                      </p:tavLst>
                                    </p:anim>
                                  </p:childTnLst>
                                </p:cTn>
                              </p:par>
                              <p:par>
                                <p:cTn id="29" presetID="2" presetClass="entr" presetSubtype="9" fill="hold" nodeType="withEffect">
                                  <p:stCondLst>
                                    <p:cond delay="0"/>
                                  </p:stCondLst>
                                  <p:childTnLst>
                                    <p:set>
                                      <p:cBhvr>
                                        <p:cTn id="30" dur="1" fill="hold">
                                          <p:stCondLst>
                                            <p:cond delay="0"/>
                                          </p:stCondLst>
                                        </p:cTn>
                                        <p:tgtEl>
                                          <p:spTgt spid="63"/>
                                        </p:tgtEl>
                                        <p:attrNameLst>
                                          <p:attrName>style.visibility</p:attrName>
                                        </p:attrNameLst>
                                      </p:cBhvr>
                                      <p:to>
                                        <p:strVal val="visible"/>
                                      </p:to>
                                    </p:set>
                                    <p:anim calcmode="lin" valueType="num">
                                      <p:cBhvr additive="base">
                                        <p:cTn id="31" dur="1000" fill="hold"/>
                                        <p:tgtEl>
                                          <p:spTgt spid="63"/>
                                        </p:tgtEl>
                                        <p:attrNameLst>
                                          <p:attrName>ppt_x</p:attrName>
                                        </p:attrNameLst>
                                      </p:cBhvr>
                                      <p:tavLst>
                                        <p:tav tm="0">
                                          <p:val>
                                            <p:strVal val="0-#ppt_w/2"/>
                                          </p:val>
                                        </p:tav>
                                        <p:tav tm="100000">
                                          <p:val>
                                            <p:strVal val="#ppt_x"/>
                                          </p:val>
                                        </p:tav>
                                      </p:tavLst>
                                    </p:anim>
                                    <p:anim calcmode="lin" valueType="num">
                                      <p:cBhvr additive="base">
                                        <p:cTn id="32" dur="1000" fill="hold"/>
                                        <p:tgtEl>
                                          <p:spTgt spid="63"/>
                                        </p:tgtEl>
                                        <p:attrNameLst>
                                          <p:attrName>ppt_y</p:attrName>
                                        </p:attrNameLst>
                                      </p:cBhvr>
                                      <p:tavLst>
                                        <p:tav tm="0">
                                          <p:val>
                                            <p:strVal val="0-#ppt_h/2"/>
                                          </p:val>
                                        </p:tav>
                                        <p:tav tm="100000">
                                          <p:val>
                                            <p:strVal val="#ppt_y"/>
                                          </p:val>
                                        </p:tav>
                                      </p:tavLst>
                                    </p:anim>
                                  </p:childTnLst>
                                </p:cTn>
                              </p:par>
                            </p:childTnLst>
                          </p:cTn>
                        </p:par>
                        <p:par>
                          <p:cTn id="33" fill="hold">
                            <p:stCondLst>
                              <p:cond delay="1500"/>
                            </p:stCondLst>
                            <p:childTnLst>
                              <p:par>
                                <p:cTn id="34" presetID="42" presetClass="entr" presetSubtype="0" fill="hold" grpId="0" nodeType="afterEffect">
                                  <p:stCondLst>
                                    <p:cond delay="0"/>
                                  </p:stCondLst>
                                  <p:childTnLst>
                                    <p:set>
                                      <p:cBhvr>
                                        <p:cTn id="35" dur="1" fill="hold">
                                          <p:stCondLst>
                                            <p:cond delay="0"/>
                                          </p:stCondLst>
                                        </p:cTn>
                                        <p:tgtEl>
                                          <p:spTgt spid="66"/>
                                        </p:tgtEl>
                                        <p:attrNameLst>
                                          <p:attrName>style.visibility</p:attrName>
                                        </p:attrNameLst>
                                      </p:cBhvr>
                                      <p:to>
                                        <p:strVal val="visible"/>
                                      </p:to>
                                    </p:set>
                                    <p:animEffect transition="in" filter="fade">
                                      <p:cBhvr>
                                        <p:cTn id="36" dur="1000"/>
                                        <p:tgtEl>
                                          <p:spTgt spid="66"/>
                                        </p:tgtEl>
                                      </p:cBhvr>
                                    </p:animEffect>
                                    <p:anim calcmode="lin" valueType="num">
                                      <p:cBhvr>
                                        <p:cTn id="37" dur="1000" fill="hold"/>
                                        <p:tgtEl>
                                          <p:spTgt spid="66"/>
                                        </p:tgtEl>
                                        <p:attrNameLst>
                                          <p:attrName>ppt_x</p:attrName>
                                        </p:attrNameLst>
                                      </p:cBhvr>
                                      <p:tavLst>
                                        <p:tav tm="0">
                                          <p:val>
                                            <p:strVal val="#ppt_x"/>
                                          </p:val>
                                        </p:tav>
                                        <p:tav tm="100000">
                                          <p:val>
                                            <p:strVal val="#ppt_x"/>
                                          </p:val>
                                        </p:tav>
                                      </p:tavLst>
                                    </p:anim>
                                    <p:anim calcmode="lin" valueType="num">
                                      <p:cBhvr>
                                        <p:cTn id="38" dur="1000" fill="hold"/>
                                        <p:tgtEl>
                                          <p:spTgt spid="66"/>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65"/>
                                        </p:tgtEl>
                                        <p:attrNameLst>
                                          <p:attrName>style.visibility</p:attrName>
                                        </p:attrNameLst>
                                      </p:cBhvr>
                                      <p:to>
                                        <p:strVal val="visible"/>
                                      </p:to>
                                    </p:set>
                                    <p:animEffect transition="in" filter="fade">
                                      <p:cBhvr>
                                        <p:cTn id="41" dur="1000"/>
                                        <p:tgtEl>
                                          <p:spTgt spid="65"/>
                                        </p:tgtEl>
                                      </p:cBhvr>
                                    </p:animEffect>
                                    <p:anim calcmode="lin" valueType="num">
                                      <p:cBhvr>
                                        <p:cTn id="42" dur="1000" fill="hold"/>
                                        <p:tgtEl>
                                          <p:spTgt spid="65"/>
                                        </p:tgtEl>
                                        <p:attrNameLst>
                                          <p:attrName>ppt_x</p:attrName>
                                        </p:attrNameLst>
                                      </p:cBhvr>
                                      <p:tavLst>
                                        <p:tav tm="0">
                                          <p:val>
                                            <p:strVal val="#ppt_x"/>
                                          </p:val>
                                        </p:tav>
                                        <p:tav tm="100000">
                                          <p:val>
                                            <p:strVal val="#ppt_x"/>
                                          </p:val>
                                        </p:tav>
                                      </p:tavLst>
                                    </p:anim>
                                    <p:anim calcmode="lin" valueType="num">
                                      <p:cBhvr>
                                        <p:cTn id="43" dur="1000" fill="hold"/>
                                        <p:tgtEl>
                                          <p:spTgt spid="65"/>
                                        </p:tgtEl>
                                        <p:attrNameLst>
                                          <p:attrName>ppt_y</p:attrName>
                                        </p:attrNameLst>
                                      </p:cBhvr>
                                      <p:tavLst>
                                        <p:tav tm="0">
                                          <p:val>
                                            <p:strVal val="#ppt_y+.1"/>
                                          </p:val>
                                        </p:tav>
                                        <p:tav tm="100000">
                                          <p:val>
                                            <p:strVal val="#ppt_y"/>
                                          </p:val>
                                        </p:tav>
                                      </p:tavLst>
                                    </p:anim>
                                  </p:childTnLst>
                                </p:cTn>
                              </p:par>
                            </p:childTnLst>
                          </p:cTn>
                        </p:par>
                        <p:par>
                          <p:cTn id="44" fill="hold">
                            <p:stCondLst>
                              <p:cond delay="2500"/>
                            </p:stCondLst>
                            <p:childTnLst>
                              <p:par>
                                <p:cTn id="45" presetID="53" presetClass="entr" presetSubtype="16" fill="hold" grpId="0" nodeType="afterEffect">
                                  <p:stCondLst>
                                    <p:cond delay="0"/>
                                  </p:stCondLst>
                                  <p:childTnLst>
                                    <p:set>
                                      <p:cBhvr>
                                        <p:cTn id="46" dur="1" fill="hold">
                                          <p:stCondLst>
                                            <p:cond delay="0"/>
                                          </p:stCondLst>
                                        </p:cTn>
                                        <p:tgtEl>
                                          <p:spTgt spid="72"/>
                                        </p:tgtEl>
                                        <p:attrNameLst>
                                          <p:attrName>style.visibility</p:attrName>
                                        </p:attrNameLst>
                                      </p:cBhvr>
                                      <p:to>
                                        <p:strVal val="visible"/>
                                      </p:to>
                                    </p:set>
                                    <p:anim calcmode="lin" valueType="num">
                                      <p:cBhvr>
                                        <p:cTn id="47" dur="500" fill="hold"/>
                                        <p:tgtEl>
                                          <p:spTgt spid="72"/>
                                        </p:tgtEl>
                                        <p:attrNameLst>
                                          <p:attrName>ppt_w</p:attrName>
                                        </p:attrNameLst>
                                      </p:cBhvr>
                                      <p:tavLst>
                                        <p:tav tm="0">
                                          <p:val>
                                            <p:fltVal val="0"/>
                                          </p:val>
                                        </p:tav>
                                        <p:tav tm="100000">
                                          <p:val>
                                            <p:strVal val="#ppt_w"/>
                                          </p:val>
                                        </p:tav>
                                      </p:tavLst>
                                    </p:anim>
                                    <p:anim calcmode="lin" valueType="num">
                                      <p:cBhvr>
                                        <p:cTn id="48" dur="500" fill="hold"/>
                                        <p:tgtEl>
                                          <p:spTgt spid="72"/>
                                        </p:tgtEl>
                                        <p:attrNameLst>
                                          <p:attrName>ppt_h</p:attrName>
                                        </p:attrNameLst>
                                      </p:cBhvr>
                                      <p:tavLst>
                                        <p:tav tm="0">
                                          <p:val>
                                            <p:fltVal val="0"/>
                                          </p:val>
                                        </p:tav>
                                        <p:tav tm="100000">
                                          <p:val>
                                            <p:strVal val="#ppt_h"/>
                                          </p:val>
                                        </p:tav>
                                      </p:tavLst>
                                    </p:anim>
                                    <p:animEffect transition="in" filter="fade">
                                      <p:cBhvr>
                                        <p:cTn id="49" dur="500"/>
                                        <p:tgtEl>
                                          <p:spTgt spid="72"/>
                                        </p:tgtEl>
                                      </p:cBhvr>
                                    </p:animEffect>
                                  </p:childTnLst>
                                </p:cTn>
                              </p:par>
                            </p:childTnLst>
                          </p:cTn>
                        </p:par>
                        <p:par>
                          <p:cTn id="50" fill="hold">
                            <p:stCondLst>
                              <p:cond delay="3000"/>
                            </p:stCondLst>
                            <p:childTnLst>
                              <p:par>
                                <p:cTn id="51" presetID="22" presetClass="entr" presetSubtype="1" fill="hold" grpId="0"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wipe(up)">
                                      <p:cBhvr>
                                        <p:cTn id="53" dur="500"/>
                                        <p:tgtEl>
                                          <p:spTgt spid="38"/>
                                        </p:tgtEl>
                                      </p:cBhvr>
                                    </p:animEffect>
                                  </p:childTnLst>
                                </p:cTn>
                              </p:par>
                            </p:childTnLst>
                          </p:cTn>
                        </p:par>
                        <p:par>
                          <p:cTn id="54" fill="hold">
                            <p:stCondLst>
                              <p:cond delay="3500"/>
                            </p:stCondLst>
                            <p:childTnLst>
                              <p:par>
                                <p:cTn id="55" presetID="42" presetClass="entr" presetSubtype="0" fill="hold" grpId="0" nodeType="afterEffect">
                                  <p:stCondLst>
                                    <p:cond delay="0"/>
                                  </p:stCondLst>
                                  <p:childTnLst>
                                    <p:set>
                                      <p:cBhvr>
                                        <p:cTn id="56" dur="1" fill="hold">
                                          <p:stCondLst>
                                            <p:cond delay="0"/>
                                          </p:stCondLst>
                                        </p:cTn>
                                        <p:tgtEl>
                                          <p:spTgt spid="42"/>
                                        </p:tgtEl>
                                        <p:attrNameLst>
                                          <p:attrName>style.visibility</p:attrName>
                                        </p:attrNameLst>
                                      </p:cBhvr>
                                      <p:to>
                                        <p:strVal val="visible"/>
                                      </p:to>
                                    </p:set>
                                    <p:animEffect transition="in" filter="fade">
                                      <p:cBhvr>
                                        <p:cTn id="57" dur="1000"/>
                                        <p:tgtEl>
                                          <p:spTgt spid="42"/>
                                        </p:tgtEl>
                                      </p:cBhvr>
                                    </p:animEffect>
                                    <p:anim calcmode="lin" valueType="num">
                                      <p:cBhvr>
                                        <p:cTn id="58" dur="1000" fill="hold"/>
                                        <p:tgtEl>
                                          <p:spTgt spid="42"/>
                                        </p:tgtEl>
                                        <p:attrNameLst>
                                          <p:attrName>ppt_x</p:attrName>
                                        </p:attrNameLst>
                                      </p:cBhvr>
                                      <p:tavLst>
                                        <p:tav tm="0">
                                          <p:val>
                                            <p:strVal val="#ppt_x"/>
                                          </p:val>
                                        </p:tav>
                                        <p:tav tm="100000">
                                          <p:val>
                                            <p:strVal val="#ppt_x"/>
                                          </p:val>
                                        </p:tav>
                                      </p:tavLst>
                                    </p:anim>
                                    <p:anim calcmode="lin" valueType="num">
                                      <p:cBhvr>
                                        <p:cTn id="59" dur="1000" fill="hold"/>
                                        <p:tgtEl>
                                          <p:spTgt spid="42"/>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fade">
                                      <p:cBhvr>
                                        <p:cTn id="62" dur="1000"/>
                                        <p:tgtEl>
                                          <p:spTgt spid="41"/>
                                        </p:tgtEl>
                                      </p:cBhvr>
                                    </p:animEffect>
                                    <p:anim calcmode="lin" valueType="num">
                                      <p:cBhvr>
                                        <p:cTn id="63" dur="1000" fill="hold"/>
                                        <p:tgtEl>
                                          <p:spTgt spid="41"/>
                                        </p:tgtEl>
                                        <p:attrNameLst>
                                          <p:attrName>ppt_x</p:attrName>
                                        </p:attrNameLst>
                                      </p:cBhvr>
                                      <p:tavLst>
                                        <p:tav tm="0">
                                          <p:val>
                                            <p:strVal val="#ppt_x"/>
                                          </p:val>
                                        </p:tav>
                                        <p:tav tm="100000">
                                          <p:val>
                                            <p:strVal val="#ppt_x"/>
                                          </p:val>
                                        </p:tav>
                                      </p:tavLst>
                                    </p:anim>
                                    <p:anim calcmode="lin" valueType="num">
                                      <p:cBhvr>
                                        <p:cTn id="64" dur="1000" fill="hold"/>
                                        <p:tgtEl>
                                          <p:spTgt spid="41"/>
                                        </p:tgtEl>
                                        <p:attrNameLst>
                                          <p:attrName>ppt_y</p:attrName>
                                        </p:attrNameLst>
                                      </p:cBhvr>
                                      <p:tavLst>
                                        <p:tav tm="0">
                                          <p:val>
                                            <p:strVal val="#ppt_y+.1"/>
                                          </p:val>
                                        </p:tav>
                                        <p:tav tm="100000">
                                          <p:val>
                                            <p:strVal val="#ppt_y"/>
                                          </p:val>
                                        </p:tav>
                                      </p:tavLst>
                                    </p:anim>
                                  </p:childTnLst>
                                </p:cTn>
                              </p:par>
                            </p:childTnLst>
                          </p:cTn>
                        </p:par>
                        <p:par>
                          <p:cTn id="65" fill="hold">
                            <p:stCondLst>
                              <p:cond delay="4500"/>
                            </p:stCondLst>
                            <p:childTnLst>
                              <p:par>
                                <p:cTn id="66" presetID="53" presetClass="entr" presetSubtype="16" fill="hold" grpId="0" nodeType="afterEffect">
                                  <p:stCondLst>
                                    <p:cond delay="0"/>
                                  </p:stCondLst>
                                  <p:childTnLst>
                                    <p:set>
                                      <p:cBhvr>
                                        <p:cTn id="67" dur="1" fill="hold">
                                          <p:stCondLst>
                                            <p:cond delay="0"/>
                                          </p:stCondLst>
                                        </p:cTn>
                                        <p:tgtEl>
                                          <p:spTgt spid="67"/>
                                        </p:tgtEl>
                                        <p:attrNameLst>
                                          <p:attrName>style.visibility</p:attrName>
                                        </p:attrNameLst>
                                      </p:cBhvr>
                                      <p:to>
                                        <p:strVal val="visible"/>
                                      </p:to>
                                    </p:set>
                                    <p:anim calcmode="lin" valueType="num">
                                      <p:cBhvr>
                                        <p:cTn id="68" dur="500" fill="hold"/>
                                        <p:tgtEl>
                                          <p:spTgt spid="67"/>
                                        </p:tgtEl>
                                        <p:attrNameLst>
                                          <p:attrName>ppt_w</p:attrName>
                                        </p:attrNameLst>
                                      </p:cBhvr>
                                      <p:tavLst>
                                        <p:tav tm="0">
                                          <p:val>
                                            <p:fltVal val="0"/>
                                          </p:val>
                                        </p:tav>
                                        <p:tav tm="100000">
                                          <p:val>
                                            <p:strVal val="#ppt_w"/>
                                          </p:val>
                                        </p:tav>
                                      </p:tavLst>
                                    </p:anim>
                                    <p:anim calcmode="lin" valueType="num">
                                      <p:cBhvr>
                                        <p:cTn id="69" dur="500" fill="hold"/>
                                        <p:tgtEl>
                                          <p:spTgt spid="67"/>
                                        </p:tgtEl>
                                        <p:attrNameLst>
                                          <p:attrName>ppt_h</p:attrName>
                                        </p:attrNameLst>
                                      </p:cBhvr>
                                      <p:tavLst>
                                        <p:tav tm="0">
                                          <p:val>
                                            <p:fltVal val="0"/>
                                          </p:val>
                                        </p:tav>
                                        <p:tav tm="100000">
                                          <p:val>
                                            <p:strVal val="#ppt_h"/>
                                          </p:val>
                                        </p:tav>
                                      </p:tavLst>
                                    </p:anim>
                                    <p:animEffect transition="in" filter="fade">
                                      <p:cBhvr>
                                        <p:cTn id="70" dur="500"/>
                                        <p:tgtEl>
                                          <p:spTgt spid="67"/>
                                        </p:tgtEl>
                                      </p:cBhvr>
                                    </p:animEffect>
                                  </p:childTnLst>
                                </p:cTn>
                              </p:par>
                            </p:childTnLst>
                          </p:cTn>
                        </p:par>
                        <p:par>
                          <p:cTn id="71" fill="hold">
                            <p:stCondLst>
                              <p:cond delay="5000"/>
                            </p:stCondLst>
                            <p:childTnLst>
                              <p:par>
                                <p:cTn id="72" presetID="22" presetClass="entr" presetSubtype="1" fill="hold" grpId="0" nodeType="afterEffect">
                                  <p:stCondLst>
                                    <p:cond delay="0"/>
                                  </p:stCondLst>
                                  <p:childTnLst>
                                    <p:set>
                                      <p:cBhvr>
                                        <p:cTn id="73" dur="1" fill="hold">
                                          <p:stCondLst>
                                            <p:cond delay="0"/>
                                          </p:stCondLst>
                                        </p:cTn>
                                        <p:tgtEl>
                                          <p:spTgt spid="43"/>
                                        </p:tgtEl>
                                        <p:attrNameLst>
                                          <p:attrName>style.visibility</p:attrName>
                                        </p:attrNameLst>
                                      </p:cBhvr>
                                      <p:to>
                                        <p:strVal val="visible"/>
                                      </p:to>
                                    </p:set>
                                    <p:animEffect transition="in" filter="wipe(up)">
                                      <p:cBhvr>
                                        <p:cTn id="74" dur="500"/>
                                        <p:tgtEl>
                                          <p:spTgt spid="43"/>
                                        </p:tgtEl>
                                      </p:cBhvr>
                                    </p:animEffect>
                                  </p:childTnLst>
                                </p:cTn>
                              </p:par>
                            </p:childTnLst>
                          </p:cTn>
                        </p:par>
                        <p:par>
                          <p:cTn id="75" fill="hold">
                            <p:stCondLst>
                              <p:cond delay="5500"/>
                            </p:stCondLst>
                            <p:childTnLst>
                              <p:par>
                                <p:cTn id="76" presetID="42" presetClass="entr" presetSubtype="0" fill="hold" grpId="0" nodeType="afterEffect">
                                  <p:stCondLst>
                                    <p:cond delay="0"/>
                                  </p:stCondLst>
                                  <p:childTnLst>
                                    <p:set>
                                      <p:cBhvr>
                                        <p:cTn id="77" dur="1" fill="hold">
                                          <p:stCondLst>
                                            <p:cond delay="0"/>
                                          </p:stCondLst>
                                        </p:cTn>
                                        <p:tgtEl>
                                          <p:spTgt spid="44"/>
                                        </p:tgtEl>
                                        <p:attrNameLst>
                                          <p:attrName>style.visibility</p:attrName>
                                        </p:attrNameLst>
                                      </p:cBhvr>
                                      <p:to>
                                        <p:strVal val="visible"/>
                                      </p:to>
                                    </p:set>
                                    <p:animEffect transition="in" filter="fade">
                                      <p:cBhvr>
                                        <p:cTn id="78" dur="1000"/>
                                        <p:tgtEl>
                                          <p:spTgt spid="44"/>
                                        </p:tgtEl>
                                      </p:cBhvr>
                                    </p:animEffect>
                                    <p:anim calcmode="lin" valueType="num">
                                      <p:cBhvr>
                                        <p:cTn id="79" dur="1000" fill="hold"/>
                                        <p:tgtEl>
                                          <p:spTgt spid="44"/>
                                        </p:tgtEl>
                                        <p:attrNameLst>
                                          <p:attrName>ppt_x</p:attrName>
                                        </p:attrNameLst>
                                      </p:cBhvr>
                                      <p:tavLst>
                                        <p:tav tm="0">
                                          <p:val>
                                            <p:strVal val="#ppt_x"/>
                                          </p:val>
                                        </p:tav>
                                        <p:tav tm="100000">
                                          <p:val>
                                            <p:strVal val="#ppt_x"/>
                                          </p:val>
                                        </p:tav>
                                      </p:tavLst>
                                    </p:anim>
                                    <p:anim calcmode="lin" valueType="num">
                                      <p:cBhvr>
                                        <p:cTn id="80" dur="1000" fill="hold"/>
                                        <p:tgtEl>
                                          <p:spTgt spid="44"/>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45"/>
                                        </p:tgtEl>
                                        <p:attrNameLst>
                                          <p:attrName>style.visibility</p:attrName>
                                        </p:attrNameLst>
                                      </p:cBhvr>
                                      <p:to>
                                        <p:strVal val="visible"/>
                                      </p:to>
                                    </p:set>
                                    <p:animEffect transition="in" filter="fade">
                                      <p:cBhvr>
                                        <p:cTn id="83" dur="1000"/>
                                        <p:tgtEl>
                                          <p:spTgt spid="45"/>
                                        </p:tgtEl>
                                      </p:cBhvr>
                                    </p:animEffect>
                                    <p:anim calcmode="lin" valueType="num">
                                      <p:cBhvr>
                                        <p:cTn id="84" dur="1000" fill="hold"/>
                                        <p:tgtEl>
                                          <p:spTgt spid="45"/>
                                        </p:tgtEl>
                                        <p:attrNameLst>
                                          <p:attrName>ppt_x</p:attrName>
                                        </p:attrNameLst>
                                      </p:cBhvr>
                                      <p:tavLst>
                                        <p:tav tm="0">
                                          <p:val>
                                            <p:strVal val="#ppt_x"/>
                                          </p:val>
                                        </p:tav>
                                        <p:tav tm="100000">
                                          <p:val>
                                            <p:strVal val="#ppt_x"/>
                                          </p:val>
                                        </p:tav>
                                      </p:tavLst>
                                    </p:anim>
                                    <p:anim calcmode="lin" valueType="num">
                                      <p:cBhvr>
                                        <p:cTn id="85" dur="1000" fill="hold"/>
                                        <p:tgtEl>
                                          <p:spTgt spid="45"/>
                                        </p:tgtEl>
                                        <p:attrNameLst>
                                          <p:attrName>ppt_y</p:attrName>
                                        </p:attrNameLst>
                                      </p:cBhvr>
                                      <p:tavLst>
                                        <p:tav tm="0">
                                          <p:val>
                                            <p:strVal val="#ppt_y+.1"/>
                                          </p:val>
                                        </p:tav>
                                        <p:tav tm="100000">
                                          <p:val>
                                            <p:strVal val="#ppt_y"/>
                                          </p:val>
                                        </p:tav>
                                      </p:tavLst>
                                    </p:anim>
                                  </p:childTnLst>
                                </p:cTn>
                              </p:par>
                            </p:childTnLst>
                          </p:cTn>
                        </p:par>
                        <p:par>
                          <p:cTn id="86" fill="hold">
                            <p:stCondLst>
                              <p:cond delay="6500"/>
                            </p:stCondLst>
                            <p:childTnLst>
                              <p:par>
                                <p:cTn id="87" presetID="53" presetClass="entr" presetSubtype="16" fill="hold" grpId="0" nodeType="afterEffect">
                                  <p:stCondLst>
                                    <p:cond delay="0"/>
                                  </p:stCondLst>
                                  <p:childTnLst>
                                    <p:set>
                                      <p:cBhvr>
                                        <p:cTn id="88" dur="1" fill="hold">
                                          <p:stCondLst>
                                            <p:cond delay="0"/>
                                          </p:stCondLst>
                                        </p:cTn>
                                        <p:tgtEl>
                                          <p:spTgt spid="68"/>
                                        </p:tgtEl>
                                        <p:attrNameLst>
                                          <p:attrName>style.visibility</p:attrName>
                                        </p:attrNameLst>
                                      </p:cBhvr>
                                      <p:to>
                                        <p:strVal val="visible"/>
                                      </p:to>
                                    </p:set>
                                    <p:anim calcmode="lin" valueType="num">
                                      <p:cBhvr>
                                        <p:cTn id="89" dur="500" fill="hold"/>
                                        <p:tgtEl>
                                          <p:spTgt spid="68"/>
                                        </p:tgtEl>
                                        <p:attrNameLst>
                                          <p:attrName>ppt_w</p:attrName>
                                        </p:attrNameLst>
                                      </p:cBhvr>
                                      <p:tavLst>
                                        <p:tav tm="0">
                                          <p:val>
                                            <p:fltVal val="0"/>
                                          </p:val>
                                        </p:tav>
                                        <p:tav tm="100000">
                                          <p:val>
                                            <p:strVal val="#ppt_w"/>
                                          </p:val>
                                        </p:tav>
                                      </p:tavLst>
                                    </p:anim>
                                    <p:anim calcmode="lin" valueType="num">
                                      <p:cBhvr>
                                        <p:cTn id="90" dur="500" fill="hold"/>
                                        <p:tgtEl>
                                          <p:spTgt spid="68"/>
                                        </p:tgtEl>
                                        <p:attrNameLst>
                                          <p:attrName>ppt_h</p:attrName>
                                        </p:attrNameLst>
                                      </p:cBhvr>
                                      <p:tavLst>
                                        <p:tav tm="0">
                                          <p:val>
                                            <p:fltVal val="0"/>
                                          </p:val>
                                        </p:tav>
                                        <p:tav tm="100000">
                                          <p:val>
                                            <p:strVal val="#ppt_h"/>
                                          </p:val>
                                        </p:tav>
                                      </p:tavLst>
                                    </p:anim>
                                    <p:animEffect transition="in" filter="fade">
                                      <p:cBhvr>
                                        <p:cTn id="91" dur="500"/>
                                        <p:tgtEl>
                                          <p:spTgt spid="68"/>
                                        </p:tgtEl>
                                      </p:cBhvr>
                                    </p:animEffect>
                                  </p:childTnLst>
                                </p:cTn>
                              </p:par>
                            </p:childTnLst>
                          </p:cTn>
                        </p:par>
                        <p:par>
                          <p:cTn id="92" fill="hold">
                            <p:stCondLst>
                              <p:cond delay="7000"/>
                            </p:stCondLst>
                            <p:childTnLst>
                              <p:par>
                                <p:cTn id="93" presetID="22" presetClass="entr" presetSubtype="1" fill="hold" grpId="0" nodeType="afterEffect">
                                  <p:stCondLst>
                                    <p:cond delay="0"/>
                                  </p:stCondLst>
                                  <p:childTnLst>
                                    <p:set>
                                      <p:cBhvr>
                                        <p:cTn id="94" dur="1" fill="hold">
                                          <p:stCondLst>
                                            <p:cond delay="0"/>
                                          </p:stCondLst>
                                        </p:cTn>
                                        <p:tgtEl>
                                          <p:spTgt spid="50"/>
                                        </p:tgtEl>
                                        <p:attrNameLst>
                                          <p:attrName>style.visibility</p:attrName>
                                        </p:attrNameLst>
                                      </p:cBhvr>
                                      <p:to>
                                        <p:strVal val="visible"/>
                                      </p:to>
                                    </p:set>
                                    <p:animEffect transition="in" filter="wipe(up)">
                                      <p:cBhvr>
                                        <p:cTn id="95" dur="500"/>
                                        <p:tgtEl>
                                          <p:spTgt spid="50"/>
                                        </p:tgtEl>
                                      </p:cBhvr>
                                    </p:animEffect>
                                  </p:childTnLst>
                                </p:cTn>
                              </p:par>
                            </p:childTnLst>
                          </p:cTn>
                        </p:par>
                        <p:par>
                          <p:cTn id="96" fill="hold">
                            <p:stCondLst>
                              <p:cond delay="7500"/>
                            </p:stCondLst>
                            <p:childTnLst>
                              <p:par>
                                <p:cTn id="97" presetID="42" presetClass="entr" presetSubtype="0" fill="hold" grpId="0" nodeType="afterEffect">
                                  <p:stCondLst>
                                    <p:cond delay="0"/>
                                  </p:stCondLst>
                                  <p:childTnLst>
                                    <p:set>
                                      <p:cBhvr>
                                        <p:cTn id="98" dur="1" fill="hold">
                                          <p:stCondLst>
                                            <p:cond delay="0"/>
                                          </p:stCondLst>
                                        </p:cTn>
                                        <p:tgtEl>
                                          <p:spTgt spid="52"/>
                                        </p:tgtEl>
                                        <p:attrNameLst>
                                          <p:attrName>style.visibility</p:attrName>
                                        </p:attrNameLst>
                                      </p:cBhvr>
                                      <p:to>
                                        <p:strVal val="visible"/>
                                      </p:to>
                                    </p:set>
                                    <p:animEffect transition="in" filter="fade">
                                      <p:cBhvr>
                                        <p:cTn id="99" dur="1000"/>
                                        <p:tgtEl>
                                          <p:spTgt spid="52"/>
                                        </p:tgtEl>
                                      </p:cBhvr>
                                    </p:animEffect>
                                    <p:anim calcmode="lin" valueType="num">
                                      <p:cBhvr>
                                        <p:cTn id="100" dur="1000" fill="hold"/>
                                        <p:tgtEl>
                                          <p:spTgt spid="52"/>
                                        </p:tgtEl>
                                        <p:attrNameLst>
                                          <p:attrName>ppt_x</p:attrName>
                                        </p:attrNameLst>
                                      </p:cBhvr>
                                      <p:tavLst>
                                        <p:tav tm="0">
                                          <p:val>
                                            <p:strVal val="#ppt_x"/>
                                          </p:val>
                                        </p:tav>
                                        <p:tav tm="100000">
                                          <p:val>
                                            <p:strVal val="#ppt_x"/>
                                          </p:val>
                                        </p:tav>
                                      </p:tavLst>
                                    </p:anim>
                                    <p:anim calcmode="lin" valueType="num">
                                      <p:cBhvr>
                                        <p:cTn id="101" dur="1000" fill="hold"/>
                                        <p:tgtEl>
                                          <p:spTgt spid="52"/>
                                        </p:tgtEl>
                                        <p:attrNameLst>
                                          <p:attrName>ppt_y</p:attrName>
                                        </p:attrNameLst>
                                      </p:cBhvr>
                                      <p:tavLst>
                                        <p:tav tm="0">
                                          <p:val>
                                            <p:strVal val="#ppt_y+.1"/>
                                          </p:val>
                                        </p:tav>
                                        <p:tav tm="100000">
                                          <p:val>
                                            <p:strVal val="#ppt_y"/>
                                          </p:val>
                                        </p:tav>
                                      </p:tavLst>
                                    </p:anim>
                                  </p:childTnLst>
                                </p:cTn>
                              </p:par>
                              <p:par>
                                <p:cTn id="102" presetID="42" presetClass="entr" presetSubtype="0" fill="hold" grpId="0" nodeType="withEffect">
                                  <p:stCondLst>
                                    <p:cond delay="0"/>
                                  </p:stCondLst>
                                  <p:childTnLst>
                                    <p:set>
                                      <p:cBhvr>
                                        <p:cTn id="103" dur="1" fill="hold">
                                          <p:stCondLst>
                                            <p:cond delay="0"/>
                                          </p:stCondLst>
                                        </p:cTn>
                                        <p:tgtEl>
                                          <p:spTgt spid="54"/>
                                        </p:tgtEl>
                                        <p:attrNameLst>
                                          <p:attrName>style.visibility</p:attrName>
                                        </p:attrNameLst>
                                      </p:cBhvr>
                                      <p:to>
                                        <p:strVal val="visible"/>
                                      </p:to>
                                    </p:set>
                                    <p:animEffect transition="in" filter="fade">
                                      <p:cBhvr>
                                        <p:cTn id="104" dur="1000"/>
                                        <p:tgtEl>
                                          <p:spTgt spid="54"/>
                                        </p:tgtEl>
                                      </p:cBhvr>
                                    </p:animEffect>
                                    <p:anim calcmode="lin" valueType="num">
                                      <p:cBhvr>
                                        <p:cTn id="105" dur="1000" fill="hold"/>
                                        <p:tgtEl>
                                          <p:spTgt spid="54"/>
                                        </p:tgtEl>
                                        <p:attrNameLst>
                                          <p:attrName>ppt_x</p:attrName>
                                        </p:attrNameLst>
                                      </p:cBhvr>
                                      <p:tavLst>
                                        <p:tav tm="0">
                                          <p:val>
                                            <p:strVal val="#ppt_x"/>
                                          </p:val>
                                        </p:tav>
                                        <p:tav tm="100000">
                                          <p:val>
                                            <p:strVal val="#ppt_x"/>
                                          </p:val>
                                        </p:tav>
                                      </p:tavLst>
                                    </p:anim>
                                    <p:anim calcmode="lin" valueType="num">
                                      <p:cBhvr>
                                        <p:cTn id="106" dur="1000" fill="hold"/>
                                        <p:tgtEl>
                                          <p:spTgt spid="54"/>
                                        </p:tgtEl>
                                        <p:attrNameLst>
                                          <p:attrName>ppt_y</p:attrName>
                                        </p:attrNameLst>
                                      </p:cBhvr>
                                      <p:tavLst>
                                        <p:tav tm="0">
                                          <p:val>
                                            <p:strVal val="#ppt_y+.1"/>
                                          </p:val>
                                        </p:tav>
                                        <p:tav tm="100000">
                                          <p:val>
                                            <p:strVal val="#ppt_y"/>
                                          </p:val>
                                        </p:tav>
                                      </p:tavLst>
                                    </p:anim>
                                  </p:childTnLst>
                                </p:cTn>
                              </p:par>
                            </p:childTnLst>
                          </p:cTn>
                        </p:par>
                        <p:par>
                          <p:cTn id="107" fill="hold">
                            <p:stCondLst>
                              <p:cond delay="8500"/>
                            </p:stCondLst>
                            <p:childTnLst>
                              <p:par>
                                <p:cTn id="108" presetID="53" presetClass="entr" presetSubtype="16" fill="hold" grpId="0" nodeType="afterEffect">
                                  <p:stCondLst>
                                    <p:cond delay="0"/>
                                  </p:stCondLst>
                                  <p:childTnLst>
                                    <p:set>
                                      <p:cBhvr>
                                        <p:cTn id="109" dur="1" fill="hold">
                                          <p:stCondLst>
                                            <p:cond delay="0"/>
                                          </p:stCondLst>
                                        </p:cTn>
                                        <p:tgtEl>
                                          <p:spTgt spid="69"/>
                                        </p:tgtEl>
                                        <p:attrNameLst>
                                          <p:attrName>style.visibility</p:attrName>
                                        </p:attrNameLst>
                                      </p:cBhvr>
                                      <p:to>
                                        <p:strVal val="visible"/>
                                      </p:to>
                                    </p:set>
                                    <p:anim calcmode="lin" valueType="num">
                                      <p:cBhvr>
                                        <p:cTn id="110" dur="500" fill="hold"/>
                                        <p:tgtEl>
                                          <p:spTgt spid="69"/>
                                        </p:tgtEl>
                                        <p:attrNameLst>
                                          <p:attrName>ppt_w</p:attrName>
                                        </p:attrNameLst>
                                      </p:cBhvr>
                                      <p:tavLst>
                                        <p:tav tm="0">
                                          <p:val>
                                            <p:fltVal val="0"/>
                                          </p:val>
                                        </p:tav>
                                        <p:tav tm="100000">
                                          <p:val>
                                            <p:strVal val="#ppt_w"/>
                                          </p:val>
                                        </p:tav>
                                      </p:tavLst>
                                    </p:anim>
                                    <p:anim calcmode="lin" valueType="num">
                                      <p:cBhvr>
                                        <p:cTn id="111" dur="500" fill="hold"/>
                                        <p:tgtEl>
                                          <p:spTgt spid="69"/>
                                        </p:tgtEl>
                                        <p:attrNameLst>
                                          <p:attrName>ppt_h</p:attrName>
                                        </p:attrNameLst>
                                      </p:cBhvr>
                                      <p:tavLst>
                                        <p:tav tm="0">
                                          <p:val>
                                            <p:fltVal val="0"/>
                                          </p:val>
                                        </p:tav>
                                        <p:tav tm="100000">
                                          <p:val>
                                            <p:strVal val="#ppt_h"/>
                                          </p:val>
                                        </p:tav>
                                      </p:tavLst>
                                    </p:anim>
                                    <p:animEffect transition="in" filter="fade">
                                      <p:cBhvr>
                                        <p:cTn id="112" dur="500"/>
                                        <p:tgtEl>
                                          <p:spTgt spid="69"/>
                                        </p:tgtEl>
                                      </p:cBhvr>
                                    </p:animEffect>
                                  </p:childTnLst>
                                </p:cTn>
                              </p:par>
                            </p:childTnLst>
                          </p:cTn>
                        </p:par>
                        <p:par>
                          <p:cTn id="113" fill="hold">
                            <p:stCondLst>
                              <p:cond delay="9000"/>
                            </p:stCondLst>
                            <p:childTnLst>
                              <p:par>
                                <p:cTn id="114" presetID="22" presetClass="entr" presetSubtype="1" fill="hold" grpId="0" nodeType="afterEffect">
                                  <p:stCondLst>
                                    <p:cond delay="0"/>
                                  </p:stCondLst>
                                  <p:childTnLst>
                                    <p:set>
                                      <p:cBhvr>
                                        <p:cTn id="115" dur="1" fill="hold">
                                          <p:stCondLst>
                                            <p:cond delay="0"/>
                                          </p:stCondLst>
                                        </p:cTn>
                                        <p:tgtEl>
                                          <p:spTgt spid="56"/>
                                        </p:tgtEl>
                                        <p:attrNameLst>
                                          <p:attrName>style.visibility</p:attrName>
                                        </p:attrNameLst>
                                      </p:cBhvr>
                                      <p:to>
                                        <p:strVal val="visible"/>
                                      </p:to>
                                    </p:set>
                                    <p:animEffect transition="in" filter="wipe(up)">
                                      <p:cBhvr>
                                        <p:cTn id="116" dur="500"/>
                                        <p:tgtEl>
                                          <p:spTgt spid="56"/>
                                        </p:tgtEl>
                                      </p:cBhvr>
                                    </p:animEffect>
                                  </p:childTnLst>
                                </p:cTn>
                              </p:par>
                            </p:childTnLst>
                          </p:cTn>
                        </p:par>
                        <p:par>
                          <p:cTn id="117" fill="hold">
                            <p:stCondLst>
                              <p:cond delay="9500"/>
                            </p:stCondLst>
                            <p:childTnLst>
                              <p:par>
                                <p:cTn id="118" presetID="42" presetClass="entr" presetSubtype="0" fill="hold" grpId="0" nodeType="afterEffect">
                                  <p:stCondLst>
                                    <p:cond delay="0"/>
                                  </p:stCondLst>
                                  <p:childTnLst>
                                    <p:set>
                                      <p:cBhvr>
                                        <p:cTn id="119" dur="1" fill="hold">
                                          <p:stCondLst>
                                            <p:cond delay="0"/>
                                          </p:stCondLst>
                                        </p:cTn>
                                        <p:tgtEl>
                                          <p:spTgt spid="60"/>
                                        </p:tgtEl>
                                        <p:attrNameLst>
                                          <p:attrName>style.visibility</p:attrName>
                                        </p:attrNameLst>
                                      </p:cBhvr>
                                      <p:to>
                                        <p:strVal val="visible"/>
                                      </p:to>
                                    </p:set>
                                    <p:animEffect transition="in" filter="fade">
                                      <p:cBhvr>
                                        <p:cTn id="120" dur="1000"/>
                                        <p:tgtEl>
                                          <p:spTgt spid="60"/>
                                        </p:tgtEl>
                                      </p:cBhvr>
                                    </p:animEffect>
                                    <p:anim calcmode="lin" valueType="num">
                                      <p:cBhvr>
                                        <p:cTn id="121" dur="1000" fill="hold"/>
                                        <p:tgtEl>
                                          <p:spTgt spid="60"/>
                                        </p:tgtEl>
                                        <p:attrNameLst>
                                          <p:attrName>ppt_x</p:attrName>
                                        </p:attrNameLst>
                                      </p:cBhvr>
                                      <p:tavLst>
                                        <p:tav tm="0">
                                          <p:val>
                                            <p:strVal val="#ppt_x"/>
                                          </p:val>
                                        </p:tav>
                                        <p:tav tm="100000">
                                          <p:val>
                                            <p:strVal val="#ppt_x"/>
                                          </p:val>
                                        </p:tav>
                                      </p:tavLst>
                                    </p:anim>
                                    <p:anim calcmode="lin" valueType="num">
                                      <p:cBhvr>
                                        <p:cTn id="122" dur="1000" fill="hold"/>
                                        <p:tgtEl>
                                          <p:spTgt spid="60"/>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58"/>
                                        </p:tgtEl>
                                        <p:attrNameLst>
                                          <p:attrName>style.visibility</p:attrName>
                                        </p:attrNameLst>
                                      </p:cBhvr>
                                      <p:to>
                                        <p:strVal val="visible"/>
                                      </p:to>
                                    </p:set>
                                    <p:animEffect transition="in" filter="fade">
                                      <p:cBhvr>
                                        <p:cTn id="125" dur="1000"/>
                                        <p:tgtEl>
                                          <p:spTgt spid="58"/>
                                        </p:tgtEl>
                                      </p:cBhvr>
                                    </p:animEffect>
                                    <p:anim calcmode="lin" valueType="num">
                                      <p:cBhvr>
                                        <p:cTn id="126" dur="1000" fill="hold"/>
                                        <p:tgtEl>
                                          <p:spTgt spid="58"/>
                                        </p:tgtEl>
                                        <p:attrNameLst>
                                          <p:attrName>ppt_x</p:attrName>
                                        </p:attrNameLst>
                                      </p:cBhvr>
                                      <p:tavLst>
                                        <p:tav tm="0">
                                          <p:val>
                                            <p:strVal val="#ppt_x"/>
                                          </p:val>
                                        </p:tav>
                                        <p:tav tm="100000">
                                          <p:val>
                                            <p:strVal val="#ppt_x"/>
                                          </p:val>
                                        </p:tav>
                                      </p:tavLst>
                                    </p:anim>
                                    <p:anim calcmode="lin" valueType="num">
                                      <p:cBhvr>
                                        <p:cTn id="127" dur="1000" fill="hold"/>
                                        <p:tgtEl>
                                          <p:spTgt spid="58"/>
                                        </p:tgtEl>
                                        <p:attrNameLst>
                                          <p:attrName>ppt_y</p:attrName>
                                        </p:attrNameLst>
                                      </p:cBhvr>
                                      <p:tavLst>
                                        <p:tav tm="0">
                                          <p:val>
                                            <p:strVal val="#ppt_y+.1"/>
                                          </p:val>
                                        </p:tav>
                                        <p:tav tm="100000">
                                          <p:val>
                                            <p:strVal val="#ppt_y"/>
                                          </p:val>
                                        </p:tav>
                                      </p:tavLst>
                                    </p:anim>
                                  </p:childTnLst>
                                </p:cTn>
                              </p:par>
                            </p:childTnLst>
                          </p:cTn>
                        </p:par>
                        <p:par>
                          <p:cTn id="128" fill="hold">
                            <p:stCondLst>
                              <p:cond delay="10500"/>
                            </p:stCondLst>
                            <p:childTnLst>
                              <p:par>
                                <p:cTn id="129" presetID="53" presetClass="entr" presetSubtype="16" fill="hold" grpId="0" nodeType="afterEffect">
                                  <p:stCondLst>
                                    <p:cond delay="0"/>
                                  </p:stCondLst>
                                  <p:childTnLst>
                                    <p:set>
                                      <p:cBhvr>
                                        <p:cTn id="130" dur="1" fill="hold">
                                          <p:stCondLst>
                                            <p:cond delay="0"/>
                                          </p:stCondLst>
                                        </p:cTn>
                                        <p:tgtEl>
                                          <p:spTgt spid="70"/>
                                        </p:tgtEl>
                                        <p:attrNameLst>
                                          <p:attrName>style.visibility</p:attrName>
                                        </p:attrNameLst>
                                      </p:cBhvr>
                                      <p:to>
                                        <p:strVal val="visible"/>
                                      </p:to>
                                    </p:set>
                                    <p:anim calcmode="lin" valueType="num">
                                      <p:cBhvr>
                                        <p:cTn id="131" dur="500" fill="hold"/>
                                        <p:tgtEl>
                                          <p:spTgt spid="70"/>
                                        </p:tgtEl>
                                        <p:attrNameLst>
                                          <p:attrName>ppt_w</p:attrName>
                                        </p:attrNameLst>
                                      </p:cBhvr>
                                      <p:tavLst>
                                        <p:tav tm="0">
                                          <p:val>
                                            <p:fltVal val="0"/>
                                          </p:val>
                                        </p:tav>
                                        <p:tav tm="100000">
                                          <p:val>
                                            <p:strVal val="#ppt_w"/>
                                          </p:val>
                                        </p:tav>
                                      </p:tavLst>
                                    </p:anim>
                                    <p:anim calcmode="lin" valueType="num">
                                      <p:cBhvr>
                                        <p:cTn id="132" dur="500" fill="hold"/>
                                        <p:tgtEl>
                                          <p:spTgt spid="70"/>
                                        </p:tgtEl>
                                        <p:attrNameLst>
                                          <p:attrName>ppt_h</p:attrName>
                                        </p:attrNameLst>
                                      </p:cBhvr>
                                      <p:tavLst>
                                        <p:tav tm="0">
                                          <p:val>
                                            <p:fltVal val="0"/>
                                          </p:val>
                                        </p:tav>
                                        <p:tav tm="100000">
                                          <p:val>
                                            <p:strVal val="#ppt_h"/>
                                          </p:val>
                                        </p:tav>
                                      </p:tavLst>
                                    </p:anim>
                                    <p:animEffect transition="in" filter="fade">
                                      <p:cBhvr>
                                        <p:cTn id="133" dur="500"/>
                                        <p:tgtEl>
                                          <p:spTgt spid="70"/>
                                        </p:tgtEl>
                                      </p:cBhvr>
                                    </p:animEffect>
                                  </p:childTnLst>
                                </p:cTn>
                              </p:par>
                            </p:childTnLst>
                          </p:cTn>
                        </p:par>
                        <p:par>
                          <p:cTn id="134" fill="hold">
                            <p:stCondLst>
                              <p:cond delay="11000"/>
                            </p:stCondLst>
                            <p:childTnLst>
                              <p:par>
                                <p:cTn id="135" presetID="22" presetClass="entr" presetSubtype="1" fill="hold" grpId="0" nodeType="afterEffect">
                                  <p:stCondLst>
                                    <p:cond delay="0"/>
                                  </p:stCondLst>
                                  <p:childTnLst>
                                    <p:set>
                                      <p:cBhvr>
                                        <p:cTn id="136" dur="1" fill="hold">
                                          <p:stCondLst>
                                            <p:cond delay="0"/>
                                          </p:stCondLst>
                                        </p:cTn>
                                        <p:tgtEl>
                                          <p:spTgt spid="64"/>
                                        </p:tgtEl>
                                        <p:attrNameLst>
                                          <p:attrName>style.visibility</p:attrName>
                                        </p:attrNameLst>
                                      </p:cBhvr>
                                      <p:to>
                                        <p:strVal val="visible"/>
                                      </p:to>
                                    </p:set>
                                    <p:animEffect transition="in" filter="wipe(up)">
                                      <p:cBhvr>
                                        <p:cTn id="137"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65" grpId="0" animBg="1"/>
      <p:bldP spid="66" grpId="0" animBg="1"/>
      <p:bldP spid="38" grpId="0"/>
      <p:bldP spid="41" grpId="0" animBg="1"/>
      <p:bldP spid="42" grpId="0" animBg="1"/>
      <p:bldP spid="43" grpId="0"/>
      <p:bldP spid="44" grpId="0" animBg="1"/>
      <p:bldP spid="45" grpId="0" animBg="1"/>
      <p:bldP spid="50" grpId="0"/>
      <p:bldP spid="52" grpId="0" animBg="1"/>
      <p:bldP spid="54" grpId="0" animBg="1"/>
      <p:bldP spid="56" grpId="0"/>
      <p:bldP spid="58" grpId="0" animBg="1"/>
      <p:bldP spid="60" grpId="0" animBg="1"/>
      <p:bldP spid="64" grpId="0"/>
      <p:bldP spid="67" grpId="0" animBg="1"/>
      <p:bldP spid="68" grpId="0" animBg="1"/>
      <p:bldP spid="69" grpId="0" animBg="1"/>
      <p:bldP spid="70" grpId="0" animBg="1"/>
      <p:bldP spid="7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1294</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320</cp:revision>
  <dcterms:created xsi:type="dcterms:W3CDTF">2016-09-28T22:08:47Z</dcterms:created>
  <dcterms:modified xsi:type="dcterms:W3CDTF">2017-01-19T23:42:53Z</dcterms:modified>
</cp:coreProperties>
</file>