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958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Freeform 64"/>
          <p:cNvSpPr>
            <a:spLocks noChangeAspect="1"/>
          </p:cNvSpPr>
          <p:nvPr/>
        </p:nvSpPr>
        <p:spPr>
          <a:xfrm rot="18009566">
            <a:off x="1229431" y="305319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rot="18009566">
            <a:off x="1325217" y="31347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Freeform 40"/>
          <p:cNvSpPr>
            <a:spLocks noChangeAspect="1"/>
          </p:cNvSpPr>
          <p:nvPr/>
        </p:nvSpPr>
        <p:spPr>
          <a:xfrm rot="18009566">
            <a:off x="3319362" y="1849266"/>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8009566">
            <a:off x="3415148" y="1930853"/>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Freeform 43"/>
          <p:cNvSpPr>
            <a:spLocks noChangeAspect="1"/>
          </p:cNvSpPr>
          <p:nvPr/>
        </p:nvSpPr>
        <p:spPr>
          <a:xfrm rot="18009566">
            <a:off x="5369939" y="30548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rot="18009566">
            <a:off x="5465725" y="31363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Freeform 51"/>
          <p:cNvSpPr>
            <a:spLocks noChangeAspect="1"/>
          </p:cNvSpPr>
          <p:nvPr/>
        </p:nvSpPr>
        <p:spPr>
          <a:xfrm rot="18009566">
            <a:off x="7504978" y="182288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4" name="Freeform 53"/>
          <p:cNvSpPr/>
          <p:nvPr/>
        </p:nvSpPr>
        <p:spPr>
          <a:xfrm rot="18009566">
            <a:off x="7600764" y="190447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Freeform 57"/>
          <p:cNvSpPr>
            <a:spLocks noChangeAspect="1"/>
          </p:cNvSpPr>
          <p:nvPr/>
        </p:nvSpPr>
        <p:spPr>
          <a:xfrm rot="18009566">
            <a:off x="9548312" y="292599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rot="18009566">
            <a:off x="9644098" y="30075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70126" y="23607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770446" y="350085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61070" y="230853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9996157" y="3363693"/>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27589" y="3529042"/>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6062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1000"/>
                                        <p:tgtEl>
                                          <p:spTgt spid="65"/>
                                        </p:tgtEl>
                                      </p:cBhvr>
                                    </p:animEffect>
                                    <p:anim calcmode="lin" valueType="num">
                                      <p:cBhvr>
                                        <p:cTn id="42" dur="1000" fill="hold"/>
                                        <p:tgtEl>
                                          <p:spTgt spid="65"/>
                                        </p:tgtEl>
                                        <p:attrNameLst>
                                          <p:attrName>ppt_x</p:attrName>
                                        </p:attrNameLst>
                                      </p:cBhvr>
                                      <p:tavLst>
                                        <p:tav tm="0">
                                          <p:val>
                                            <p:strVal val="#ppt_x"/>
                                          </p:val>
                                        </p:tav>
                                        <p:tav tm="100000">
                                          <p:val>
                                            <p:strVal val="#ppt_x"/>
                                          </p:val>
                                        </p:tav>
                                      </p:tavLst>
                                    </p:anim>
                                    <p:anim calcmode="lin" valueType="num">
                                      <p:cBhvr>
                                        <p:cTn id="43" dur="1000" fill="hold"/>
                                        <p:tgtEl>
                                          <p:spTgt spid="65"/>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72"/>
                                        </p:tgtEl>
                                        <p:attrNameLst>
                                          <p:attrName>style.visibility</p:attrName>
                                        </p:attrNameLst>
                                      </p:cBhvr>
                                      <p:to>
                                        <p:strVal val="visible"/>
                                      </p:to>
                                    </p:set>
                                    <p:anim calcmode="lin" valueType="num">
                                      <p:cBhvr>
                                        <p:cTn id="47" dur="500" fill="hold"/>
                                        <p:tgtEl>
                                          <p:spTgt spid="72"/>
                                        </p:tgtEl>
                                        <p:attrNameLst>
                                          <p:attrName>ppt_w</p:attrName>
                                        </p:attrNameLst>
                                      </p:cBhvr>
                                      <p:tavLst>
                                        <p:tav tm="0">
                                          <p:val>
                                            <p:fltVal val="0"/>
                                          </p:val>
                                        </p:tav>
                                        <p:tav tm="100000">
                                          <p:val>
                                            <p:strVal val="#ppt_w"/>
                                          </p:val>
                                        </p:tav>
                                      </p:tavLst>
                                    </p:anim>
                                    <p:anim calcmode="lin" valueType="num">
                                      <p:cBhvr>
                                        <p:cTn id="48" dur="500" fill="hold"/>
                                        <p:tgtEl>
                                          <p:spTgt spid="72"/>
                                        </p:tgtEl>
                                        <p:attrNameLst>
                                          <p:attrName>ppt_h</p:attrName>
                                        </p:attrNameLst>
                                      </p:cBhvr>
                                      <p:tavLst>
                                        <p:tav tm="0">
                                          <p:val>
                                            <p:fltVal val="0"/>
                                          </p:val>
                                        </p:tav>
                                        <p:tav tm="100000">
                                          <p:val>
                                            <p:strVal val="#ppt_h"/>
                                          </p:val>
                                        </p:tav>
                                      </p:tavLst>
                                    </p:anim>
                                    <p:animEffect transition="in" filter="fade">
                                      <p:cBhvr>
                                        <p:cTn id="49" dur="500"/>
                                        <p:tgtEl>
                                          <p:spTgt spid="72"/>
                                        </p:tgtEl>
                                      </p:cBhvr>
                                    </p:animEffect>
                                  </p:childTnLst>
                                </p:cTn>
                              </p:par>
                            </p:childTnLst>
                          </p:cTn>
                        </p:par>
                        <p:par>
                          <p:cTn id="50" fill="hold">
                            <p:stCondLst>
                              <p:cond delay="3000"/>
                            </p:stCondLst>
                            <p:childTnLst>
                              <p:par>
                                <p:cTn id="51" presetID="22" presetClass="entr" presetSubtype="1"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up)">
                                      <p:cBhvr>
                                        <p:cTn id="53" dur="500"/>
                                        <p:tgtEl>
                                          <p:spTgt spid="38"/>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1000"/>
                                        <p:tgtEl>
                                          <p:spTgt spid="42"/>
                                        </p:tgtEl>
                                      </p:cBhvr>
                                    </p:animEffect>
                                    <p:anim calcmode="lin" valueType="num">
                                      <p:cBhvr>
                                        <p:cTn id="58" dur="1000" fill="hold"/>
                                        <p:tgtEl>
                                          <p:spTgt spid="42"/>
                                        </p:tgtEl>
                                        <p:attrNameLst>
                                          <p:attrName>ppt_x</p:attrName>
                                        </p:attrNameLst>
                                      </p:cBhvr>
                                      <p:tavLst>
                                        <p:tav tm="0">
                                          <p:val>
                                            <p:strVal val="#ppt_x"/>
                                          </p:val>
                                        </p:tav>
                                        <p:tav tm="100000">
                                          <p:val>
                                            <p:strVal val="#ppt_x"/>
                                          </p:val>
                                        </p:tav>
                                      </p:tavLst>
                                    </p:anim>
                                    <p:anim calcmode="lin" valueType="num">
                                      <p:cBhvr>
                                        <p:cTn id="59" dur="1000" fill="hold"/>
                                        <p:tgtEl>
                                          <p:spTgt spid="4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4500"/>
                            </p:stCondLst>
                            <p:childTnLst>
                              <p:par>
                                <p:cTn id="66" presetID="53" presetClass="entr" presetSubtype="16" fill="hold" grpId="0" nodeType="afterEffect">
                                  <p:stCondLst>
                                    <p:cond delay="0"/>
                                  </p:stCondLst>
                                  <p:childTnLst>
                                    <p:set>
                                      <p:cBhvr>
                                        <p:cTn id="67" dur="1" fill="hold">
                                          <p:stCondLst>
                                            <p:cond delay="0"/>
                                          </p:stCondLst>
                                        </p:cTn>
                                        <p:tgtEl>
                                          <p:spTgt spid="67"/>
                                        </p:tgtEl>
                                        <p:attrNameLst>
                                          <p:attrName>style.visibility</p:attrName>
                                        </p:attrNameLst>
                                      </p:cBhvr>
                                      <p:to>
                                        <p:strVal val="visible"/>
                                      </p:to>
                                    </p:set>
                                    <p:anim calcmode="lin" valueType="num">
                                      <p:cBhvr>
                                        <p:cTn id="68" dur="500" fill="hold"/>
                                        <p:tgtEl>
                                          <p:spTgt spid="67"/>
                                        </p:tgtEl>
                                        <p:attrNameLst>
                                          <p:attrName>ppt_w</p:attrName>
                                        </p:attrNameLst>
                                      </p:cBhvr>
                                      <p:tavLst>
                                        <p:tav tm="0">
                                          <p:val>
                                            <p:fltVal val="0"/>
                                          </p:val>
                                        </p:tav>
                                        <p:tav tm="100000">
                                          <p:val>
                                            <p:strVal val="#ppt_w"/>
                                          </p:val>
                                        </p:tav>
                                      </p:tavLst>
                                    </p:anim>
                                    <p:anim calcmode="lin" valueType="num">
                                      <p:cBhvr>
                                        <p:cTn id="69" dur="500" fill="hold"/>
                                        <p:tgtEl>
                                          <p:spTgt spid="67"/>
                                        </p:tgtEl>
                                        <p:attrNameLst>
                                          <p:attrName>ppt_h</p:attrName>
                                        </p:attrNameLst>
                                      </p:cBhvr>
                                      <p:tavLst>
                                        <p:tav tm="0">
                                          <p:val>
                                            <p:fltVal val="0"/>
                                          </p:val>
                                        </p:tav>
                                        <p:tav tm="100000">
                                          <p:val>
                                            <p:strVal val="#ppt_h"/>
                                          </p:val>
                                        </p:tav>
                                      </p:tavLst>
                                    </p:anim>
                                    <p:animEffect transition="in" filter="fade">
                                      <p:cBhvr>
                                        <p:cTn id="70" dur="500"/>
                                        <p:tgtEl>
                                          <p:spTgt spid="67"/>
                                        </p:tgtEl>
                                      </p:cBhvr>
                                    </p:animEffect>
                                  </p:childTnLst>
                                </p:cTn>
                              </p:par>
                            </p:childTnLst>
                          </p:cTn>
                        </p:par>
                        <p:par>
                          <p:cTn id="71" fill="hold">
                            <p:stCondLst>
                              <p:cond delay="5000"/>
                            </p:stCondLst>
                            <p:childTnLst>
                              <p:par>
                                <p:cTn id="72" presetID="22" presetClass="entr" presetSubtype="1"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wipe(up)">
                                      <p:cBhvr>
                                        <p:cTn id="74" dur="500"/>
                                        <p:tgtEl>
                                          <p:spTgt spid="43"/>
                                        </p:tgtEl>
                                      </p:cBhvr>
                                    </p:animEffect>
                                  </p:childTnLst>
                                </p:cTn>
                              </p:par>
                            </p:childTnLst>
                          </p:cTn>
                        </p:par>
                        <p:par>
                          <p:cTn id="75" fill="hold">
                            <p:stCondLst>
                              <p:cond delay="5500"/>
                            </p:stCondLst>
                            <p:childTnLst>
                              <p:par>
                                <p:cTn id="76" presetID="42" presetClass="entr" presetSubtype="0" fill="hold" grpId="0"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fade">
                                      <p:cBhvr>
                                        <p:cTn id="78" dur="1000"/>
                                        <p:tgtEl>
                                          <p:spTgt spid="44"/>
                                        </p:tgtEl>
                                      </p:cBhvr>
                                    </p:animEffect>
                                    <p:anim calcmode="lin" valueType="num">
                                      <p:cBhvr>
                                        <p:cTn id="79" dur="1000" fill="hold"/>
                                        <p:tgtEl>
                                          <p:spTgt spid="44"/>
                                        </p:tgtEl>
                                        <p:attrNameLst>
                                          <p:attrName>ppt_x</p:attrName>
                                        </p:attrNameLst>
                                      </p:cBhvr>
                                      <p:tavLst>
                                        <p:tav tm="0">
                                          <p:val>
                                            <p:strVal val="#ppt_x"/>
                                          </p:val>
                                        </p:tav>
                                        <p:tav tm="100000">
                                          <p:val>
                                            <p:strVal val="#ppt_x"/>
                                          </p:val>
                                        </p:tav>
                                      </p:tavLst>
                                    </p:anim>
                                    <p:anim calcmode="lin" valueType="num">
                                      <p:cBhvr>
                                        <p:cTn id="80" dur="1000" fill="hold"/>
                                        <p:tgtEl>
                                          <p:spTgt spid="4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1000"/>
                                        <p:tgtEl>
                                          <p:spTgt spid="45"/>
                                        </p:tgtEl>
                                      </p:cBhvr>
                                    </p:animEffect>
                                    <p:anim calcmode="lin" valueType="num">
                                      <p:cBhvr>
                                        <p:cTn id="84" dur="1000" fill="hold"/>
                                        <p:tgtEl>
                                          <p:spTgt spid="45"/>
                                        </p:tgtEl>
                                        <p:attrNameLst>
                                          <p:attrName>ppt_x</p:attrName>
                                        </p:attrNameLst>
                                      </p:cBhvr>
                                      <p:tavLst>
                                        <p:tav tm="0">
                                          <p:val>
                                            <p:strVal val="#ppt_x"/>
                                          </p:val>
                                        </p:tav>
                                        <p:tav tm="100000">
                                          <p:val>
                                            <p:strVal val="#ppt_x"/>
                                          </p:val>
                                        </p:tav>
                                      </p:tavLst>
                                    </p:anim>
                                    <p:anim calcmode="lin" valueType="num">
                                      <p:cBhvr>
                                        <p:cTn id="85" dur="1000" fill="hold"/>
                                        <p:tgtEl>
                                          <p:spTgt spid="45"/>
                                        </p:tgtEl>
                                        <p:attrNameLst>
                                          <p:attrName>ppt_y</p:attrName>
                                        </p:attrNameLst>
                                      </p:cBhvr>
                                      <p:tavLst>
                                        <p:tav tm="0">
                                          <p:val>
                                            <p:strVal val="#ppt_y+.1"/>
                                          </p:val>
                                        </p:tav>
                                        <p:tav tm="100000">
                                          <p:val>
                                            <p:strVal val="#ppt_y"/>
                                          </p:val>
                                        </p:tav>
                                      </p:tavLst>
                                    </p:anim>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500" fill="hold"/>
                                        <p:tgtEl>
                                          <p:spTgt spid="68"/>
                                        </p:tgtEl>
                                        <p:attrNameLst>
                                          <p:attrName>ppt_w</p:attrName>
                                        </p:attrNameLst>
                                      </p:cBhvr>
                                      <p:tavLst>
                                        <p:tav tm="0">
                                          <p:val>
                                            <p:fltVal val="0"/>
                                          </p:val>
                                        </p:tav>
                                        <p:tav tm="100000">
                                          <p:val>
                                            <p:strVal val="#ppt_w"/>
                                          </p:val>
                                        </p:tav>
                                      </p:tavLst>
                                    </p:anim>
                                    <p:anim calcmode="lin" valueType="num">
                                      <p:cBhvr>
                                        <p:cTn id="90" dur="500" fill="hold"/>
                                        <p:tgtEl>
                                          <p:spTgt spid="68"/>
                                        </p:tgtEl>
                                        <p:attrNameLst>
                                          <p:attrName>ppt_h</p:attrName>
                                        </p:attrNameLst>
                                      </p:cBhvr>
                                      <p:tavLst>
                                        <p:tav tm="0">
                                          <p:val>
                                            <p:fltVal val="0"/>
                                          </p:val>
                                        </p:tav>
                                        <p:tav tm="100000">
                                          <p:val>
                                            <p:strVal val="#ppt_h"/>
                                          </p:val>
                                        </p:tav>
                                      </p:tavLst>
                                    </p:anim>
                                    <p:animEffect transition="in" filter="fade">
                                      <p:cBhvr>
                                        <p:cTn id="91" dur="500"/>
                                        <p:tgtEl>
                                          <p:spTgt spid="68"/>
                                        </p:tgtEl>
                                      </p:cBhvr>
                                    </p:animEffect>
                                  </p:childTnLst>
                                </p:cTn>
                              </p:par>
                            </p:childTnLst>
                          </p:cTn>
                        </p:par>
                        <p:par>
                          <p:cTn id="92" fill="hold">
                            <p:stCondLst>
                              <p:cond delay="7000"/>
                            </p:stCondLst>
                            <p:childTnLst>
                              <p:par>
                                <p:cTn id="93" presetID="2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wipe(up)">
                                      <p:cBhvr>
                                        <p:cTn id="95" dur="500"/>
                                        <p:tgtEl>
                                          <p:spTgt spid="50"/>
                                        </p:tgtEl>
                                      </p:cBhvr>
                                    </p:animEffect>
                                  </p:childTnLst>
                                </p:cTn>
                              </p:par>
                            </p:childTnLst>
                          </p:cTn>
                        </p:par>
                        <p:par>
                          <p:cTn id="96" fill="hold">
                            <p:stCondLst>
                              <p:cond delay="7500"/>
                            </p:stCondLst>
                            <p:childTnLst>
                              <p:par>
                                <p:cTn id="97" presetID="42"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1000" fill="hold"/>
                                        <p:tgtEl>
                                          <p:spTgt spid="5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fade">
                                      <p:cBhvr>
                                        <p:cTn id="104" dur="1000"/>
                                        <p:tgtEl>
                                          <p:spTgt spid="54"/>
                                        </p:tgtEl>
                                      </p:cBhvr>
                                    </p:animEffect>
                                    <p:anim calcmode="lin" valueType="num">
                                      <p:cBhvr>
                                        <p:cTn id="105" dur="1000" fill="hold"/>
                                        <p:tgtEl>
                                          <p:spTgt spid="54"/>
                                        </p:tgtEl>
                                        <p:attrNameLst>
                                          <p:attrName>ppt_x</p:attrName>
                                        </p:attrNameLst>
                                      </p:cBhvr>
                                      <p:tavLst>
                                        <p:tav tm="0">
                                          <p:val>
                                            <p:strVal val="#ppt_x"/>
                                          </p:val>
                                        </p:tav>
                                        <p:tav tm="100000">
                                          <p:val>
                                            <p:strVal val="#ppt_x"/>
                                          </p:val>
                                        </p:tav>
                                      </p:tavLst>
                                    </p:anim>
                                    <p:anim calcmode="lin" valueType="num">
                                      <p:cBhvr>
                                        <p:cTn id="106" dur="1000" fill="hold"/>
                                        <p:tgtEl>
                                          <p:spTgt spid="54"/>
                                        </p:tgtEl>
                                        <p:attrNameLst>
                                          <p:attrName>ppt_y</p:attrName>
                                        </p:attrNameLst>
                                      </p:cBhvr>
                                      <p:tavLst>
                                        <p:tav tm="0">
                                          <p:val>
                                            <p:strVal val="#ppt_y+.1"/>
                                          </p:val>
                                        </p:tav>
                                        <p:tav tm="100000">
                                          <p:val>
                                            <p:strVal val="#ppt_y"/>
                                          </p:val>
                                        </p:tav>
                                      </p:tavLst>
                                    </p:anim>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69"/>
                                        </p:tgtEl>
                                        <p:attrNameLst>
                                          <p:attrName>style.visibility</p:attrName>
                                        </p:attrNameLst>
                                      </p:cBhvr>
                                      <p:to>
                                        <p:strVal val="visible"/>
                                      </p:to>
                                    </p:set>
                                    <p:anim calcmode="lin" valueType="num">
                                      <p:cBhvr>
                                        <p:cTn id="110" dur="500" fill="hold"/>
                                        <p:tgtEl>
                                          <p:spTgt spid="69"/>
                                        </p:tgtEl>
                                        <p:attrNameLst>
                                          <p:attrName>ppt_w</p:attrName>
                                        </p:attrNameLst>
                                      </p:cBhvr>
                                      <p:tavLst>
                                        <p:tav tm="0">
                                          <p:val>
                                            <p:fltVal val="0"/>
                                          </p:val>
                                        </p:tav>
                                        <p:tav tm="100000">
                                          <p:val>
                                            <p:strVal val="#ppt_w"/>
                                          </p:val>
                                        </p:tav>
                                      </p:tavLst>
                                    </p:anim>
                                    <p:anim calcmode="lin" valueType="num">
                                      <p:cBhvr>
                                        <p:cTn id="111" dur="500" fill="hold"/>
                                        <p:tgtEl>
                                          <p:spTgt spid="69"/>
                                        </p:tgtEl>
                                        <p:attrNameLst>
                                          <p:attrName>ppt_h</p:attrName>
                                        </p:attrNameLst>
                                      </p:cBhvr>
                                      <p:tavLst>
                                        <p:tav tm="0">
                                          <p:val>
                                            <p:fltVal val="0"/>
                                          </p:val>
                                        </p:tav>
                                        <p:tav tm="100000">
                                          <p:val>
                                            <p:strVal val="#ppt_h"/>
                                          </p:val>
                                        </p:tav>
                                      </p:tavLst>
                                    </p:anim>
                                    <p:animEffect transition="in" filter="fade">
                                      <p:cBhvr>
                                        <p:cTn id="112" dur="500"/>
                                        <p:tgtEl>
                                          <p:spTgt spid="69"/>
                                        </p:tgtEl>
                                      </p:cBhvr>
                                    </p:animEffect>
                                  </p:childTnLst>
                                </p:cTn>
                              </p:par>
                            </p:childTnLst>
                          </p:cTn>
                        </p:par>
                        <p:par>
                          <p:cTn id="113" fill="hold">
                            <p:stCondLst>
                              <p:cond delay="9000"/>
                            </p:stCondLst>
                            <p:childTnLst>
                              <p:par>
                                <p:cTn id="114" presetID="22" presetClass="entr" presetSubtype="1" fill="hold" grpId="0" nodeType="after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wipe(up)">
                                      <p:cBhvr>
                                        <p:cTn id="116" dur="500"/>
                                        <p:tgtEl>
                                          <p:spTgt spid="56"/>
                                        </p:tgtEl>
                                      </p:cBhvr>
                                    </p:animEffect>
                                  </p:childTnLst>
                                </p:cTn>
                              </p:par>
                            </p:childTnLst>
                          </p:cTn>
                        </p:par>
                        <p:par>
                          <p:cTn id="117" fill="hold">
                            <p:stCondLst>
                              <p:cond delay="9500"/>
                            </p:stCondLst>
                            <p:childTnLst>
                              <p:par>
                                <p:cTn id="118" presetID="42"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1000" fill="hold"/>
                                        <p:tgtEl>
                                          <p:spTgt spid="6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58"/>
                                        </p:tgtEl>
                                        <p:attrNameLst>
                                          <p:attrName>style.visibility</p:attrName>
                                        </p:attrNameLst>
                                      </p:cBhvr>
                                      <p:to>
                                        <p:strVal val="visible"/>
                                      </p:to>
                                    </p:set>
                                    <p:animEffect transition="in" filter="fade">
                                      <p:cBhvr>
                                        <p:cTn id="125" dur="1000"/>
                                        <p:tgtEl>
                                          <p:spTgt spid="58"/>
                                        </p:tgtEl>
                                      </p:cBhvr>
                                    </p:animEffect>
                                    <p:anim calcmode="lin" valueType="num">
                                      <p:cBhvr>
                                        <p:cTn id="126" dur="1000" fill="hold"/>
                                        <p:tgtEl>
                                          <p:spTgt spid="58"/>
                                        </p:tgtEl>
                                        <p:attrNameLst>
                                          <p:attrName>ppt_x</p:attrName>
                                        </p:attrNameLst>
                                      </p:cBhvr>
                                      <p:tavLst>
                                        <p:tav tm="0">
                                          <p:val>
                                            <p:strVal val="#ppt_x"/>
                                          </p:val>
                                        </p:tav>
                                        <p:tav tm="100000">
                                          <p:val>
                                            <p:strVal val="#ppt_x"/>
                                          </p:val>
                                        </p:tav>
                                      </p:tavLst>
                                    </p:anim>
                                    <p:anim calcmode="lin" valueType="num">
                                      <p:cBhvr>
                                        <p:cTn id="127" dur="1000" fill="hold"/>
                                        <p:tgtEl>
                                          <p:spTgt spid="58"/>
                                        </p:tgtEl>
                                        <p:attrNameLst>
                                          <p:attrName>ppt_y</p:attrName>
                                        </p:attrNameLst>
                                      </p:cBhvr>
                                      <p:tavLst>
                                        <p:tav tm="0">
                                          <p:val>
                                            <p:strVal val="#ppt_y+.1"/>
                                          </p:val>
                                        </p:tav>
                                        <p:tav tm="100000">
                                          <p:val>
                                            <p:strVal val="#ppt_y"/>
                                          </p:val>
                                        </p:tav>
                                      </p:tavLst>
                                    </p:anim>
                                  </p:childTnLst>
                                </p:cTn>
                              </p:par>
                            </p:childTnLst>
                          </p:cTn>
                        </p:par>
                        <p:par>
                          <p:cTn id="128" fill="hold">
                            <p:stCondLst>
                              <p:cond delay="10500"/>
                            </p:stCondLst>
                            <p:childTnLst>
                              <p:par>
                                <p:cTn id="129" presetID="53" presetClass="entr" presetSubtype="16" fill="hold" grpId="0" nodeType="afterEffect">
                                  <p:stCondLst>
                                    <p:cond delay="0"/>
                                  </p:stCondLst>
                                  <p:childTnLst>
                                    <p:set>
                                      <p:cBhvr>
                                        <p:cTn id="130" dur="1" fill="hold">
                                          <p:stCondLst>
                                            <p:cond delay="0"/>
                                          </p:stCondLst>
                                        </p:cTn>
                                        <p:tgtEl>
                                          <p:spTgt spid="70"/>
                                        </p:tgtEl>
                                        <p:attrNameLst>
                                          <p:attrName>style.visibility</p:attrName>
                                        </p:attrNameLst>
                                      </p:cBhvr>
                                      <p:to>
                                        <p:strVal val="visible"/>
                                      </p:to>
                                    </p:set>
                                    <p:anim calcmode="lin" valueType="num">
                                      <p:cBhvr>
                                        <p:cTn id="131" dur="500" fill="hold"/>
                                        <p:tgtEl>
                                          <p:spTgt spid="70"/>
                                        </p:tgtEl>
                                        <p:attrNameLst>
                                          <p:attrName>ppt_w</p:attrName>
                                        </p:attrNameLst>
                                      </p:cBhvr>
                                      <p:tavLst>
                                        <p:tav tm="0">
                                          <p:val>
                                            <p:fltVal val="0"/>
                                          </p:val>
                                        </p:tav>
                                        <p:tav tm="100000">
                                          <p:val>
                                            <p:strVal val="#ppt_w"/>
                                          </p:val>
                                        </p:tav>
                                      </p:tavLst>
                                    </p:anim>
                                    <p:anim calcmode="lin" valueType="num">
                                      <p:cBhvr>
                                        <p:cTn id="132" dur="500" fill="hold"/>
                                        <p:tgtEl>
                                          <p:spTgt spid="70"/>
                                        </p:tgtEl>
                                        <p:attrNameLst>
                                          <p:attrName>ppt_h</p:attrName>
                                        </p:attrNameLst>
                                      </p:cBhvr>
                                      <p:tavLst>
                                        <p:tav tm="0">
                                          <p:val>
                                            <p:fltVal val="0"/>
                                          </p:val>
                                        </p:tav>
                                        <p:tav tm="100000">
                                          <p:val>
                                            <p:strVal val="#ppt_h"/>
                                          </p:val>
                                        </p:tav>
                                      </p:tavLst>
                                    </p:anim>
                                    <p:animEffect transition="in" filter="fade">
                                      <p:cBhvr>
                                        <p:cTn id="133" dur="500"/>
                                        <p:tgtEl>
                                          <p:spTgt spid="70"/>
                                        </p:tgtEl>
                                      </p:cBhvr>
                                    </p:animEffect>
                                  </p:childTnLst>
                                </p:cTn>
                              </p:par>
                            </p:childTnLst>
                          </p:cTn>
                        </p:par>
                        <p:par>
                          <p:cTn id="134" fill="hold">
                            <p:stCondLst>
                              <p:cond delay="11000"/>
                            </p:stCondLst>
                            <p:childTnLst>
                              <p:par>
                                <p:cTn id="135" presetID="22" presetClass="entr" presetSubtype="1" fill="hold" grpId="0" nodeType="afterEffect">
                                  <p:stCondLst>
                                    <p:cond delay="0"/>
                                  </p:stCondLst>
                                  <p:childTnLst>
                                    <p:set>
                                      <p:cBhvr>
                                        <p:cTn id="136" dur="1" fill="hold">
                                          <p:stCondLst>
                                            <p:cond delay="0"/>
                                          </p:stCondLst>
                                        </p:cTn>
                                        <p:tgtEl>
                                          <p:spTgt spid="64"/>
                                        </p:tgtEl>
                                        <p:attrNameLst>
                                          <p:attrName>style.visibility</p:attrName>
                                        </p:attrNameLst>
                                      </p:cBhvr>
                                      <p:to>
                                        <p:strVal val="visible"/>
                                      </p:to>
                                    </p:set>
                                    <p:animEffect transition="in" filter="wipe(up)">
                                      <p:cBhvr>
                                        <p:cTn id="13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5" grpId="0" animBg="1"/>
      <p:bldP spid="66" grpId="0" animBg="1"/>
      <p:bldP spid="38" grpId="0"/>
      <p:bldP spid="41" grpId="0" animBg="1"/>
      <p:bldP spid="42" grpId="0" animBg="1"/>
      <p:bldP spid="43" grpId="0"/>
      <p:bldP spid="44" grpId="0" animBg="1"/>
      <p:bldP spid="45" grpId="0" animBg="1"/>
      <p:bldP spid="50" grpId="0"/>
      <p:bldP spid="52" grpId="0" animBg="1"/>
      <p:bldP spid="54" grpId="0" animBg="1"/>
      <p:bldP spid="56" grpId="0"/>
      <p:bldP spid="58" grpId="0" animBg="1"/>
      <p:bldP spid="60" grpId="0" animBg="1"/>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2017-01-19T23:42:53Z</dcterms:modified>
</cp:coreProperties>
</file>