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98603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9728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pic>
        <p:nvPicPr>
          <p:cNvPr id="8" name="Picture Placeholder 4"/>
          <p:cNvPicPr>
            <a:picLocks noChangeAspect="1"/>
          </p:cNvPicPr>
          <p:nvPr/>
        </p:nvPicPr>
        <p:blipFill>
          <a:blip r:embed="rId2">
            <a:extLst>
              <a:ext uri="{28A0092B-C50C-407E-A947-70E740481C1C}">
                <a14:useLocalDpi xmlns:a14="http://schemas.microsoft.com/office/drawing/2010/main" val="0"/>
              </a:ext>
            </a:extLst>
          </a:blip>
          <a:srcRect t="257" b="257"/>
          <a:stretch>
            <a:fillRect/>
          </a:stretch>
        </p:blipFill>
        <p:spPr>
          <a:xfrm>
            <a:off x="1029392" y="2288111"/>
            <a:ext cx="2926080" cy="2911036"/>
          </a:xfrm>
          <a:prstGeom prst="ellipse">
            <a:avLst/>
          </a:prstGeom>
          <a:solidFill>
            <a:schemeClr val="bg1">
              <a:lumMod val="75000"/>
            </a:schemeClr>
          </a:solidFill>
          <a:ln>
            <a:solidFill>
              <a:srgbClr val="7A7A7A"/>
            </a:solidFill>
          </a:ln>
          <a:effectLst>
            <a:outerShdw blurRad="63500" sx="102000" sy="102000" algn="ctr" rotWithShape="0">
              <a:prstClr val="black">
                <a:alpha val="40000"/>
              </a:prstClr>
            </a:outerShdw>
          </a:effectLst>
        </p:spPr>
      </p:pic>
      <p:sp>
        <p:nvSpPr>
          <p:cNvPr id="11" name="Freeform 10"/>
          <p:cNvSpPr/>
          <p:nvPr/>
        </p:nvSpPr>
        <p:spPr>
          <a:xfrm>
            <a:off x="4351465" y="1839951"/>
            <a:ext cx="6799754" cy="1750742"/>
          </a:xfrm>
          <a:custGeom>
            <a:avLst/>
            <a:gdLst>
              <a:gd name="connsiteX0" fmla="*/ 465861 w 6799754"/>
              <a:gd name="connsiteY0" fmla="*/ 0 h 1750742"/>
              <a:gd name="connsiteX1" fmla="*/ 6799754 w 6799754"/>
              <a:gd name="connsiteY1" fmla="*/ 0 h 1750742"/>
              <a:gd name="connsiteX2" fmla="*/ 6799754 w 6799754"/>
              <a:gd name="connsiteY2" fmla="*/ 1750742 h 1750742"/>
              <a:gd name="connsiteX3" fmla="*/ 731520 w 6799754"/>
              <a:gd name="connsiteY3" fmla="*/ 1750742 h 1750742"/>
              <a:gd name="connsiteX4" fmla="*/ 465861 w 6799754"/>
              <a:gd name="connsiteY4" fmla="*/ 1750742 h 1750742"/>
              <a:gd name="connsiteX5" fmla="*/ 0 w 6799754"/>
              <a:gd name="connsiteY5" fmla="*/ 1750742 h 1750742"/>
              <a:gd name="connsiteX6" fmla="*/ 465861 w 6799754"/>
              <a:gd name="connsiteY6" fmla="*/ 1343114 h 17507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99754" h="1750742">
                <a:moveTo>
                  <a:pt x="465861" y="0"/>
                </a:moveTo>
                <a:lnTo>
                  <a:pt x="6799754" y="0"/>
                </a:lnTo>
                <a:lnTo>
                  <a:pt x="6799754" y="1750742"/>
                </a:lnTo>
                <a:lnTo>
                  <a:pt x="731520" y="1750742"/>
                </a:lnTo>
                <a:lnTo>
                  <a:pt x="465861" y="1750742"/>
                </a:lnTo>
                <a:lnTo>
                  <a:pt x="0" y="1750742"/>
                </a:lnTo>
                <a:lnTo>
                  <a:pt x="465861" y="1343114"/>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4364913" y="4093383"/>
            <a:ext cx="6786306" cy="1750742"/>
          </a:xfrm>
          <a:custGeom>
            <a:avLst/>
            <a:gdLst>
              <a:gd name="connsiteX0" fmla="*/ 0 w 6786306"/>
              <a:gd name="connsiteY0" fmla="*/ 0 h 1750742"/>
              <a:gd name="connsiteX1" fmla="*/ 452413 w 6786306"/>
              <a:gd name="connsiteY1" fmla="*/ 0 h 1750742"/>
              <a:gd name="connsiteX2" fmla="*/ 731520 w 6786306"/>
              <a:gd name="connsiteY2" fmla="*/ 0 h 1750742"/>
              <a:gd name="connsiteX3" fmla="*/ 6786306 w 6786306"/>
              <a:gd name="connsiteY3" fmla="*/ 0 h 1750742"/>
              <a:gd name="connsiteX4" fmla="*/ 6786306 w 6786306"/>
              <a:gd name="connsiteY4" fmla="*/ 1750742 h 1750742"/>
              <a:gd name="connsiteX5" fmla="*/ 452413 w 6786306"/>
              <a:gd name="connsiteY5" fmla="*/ 1750742 h 1750742"/>
              <a:gd name="connsiteX6" fmla="*/ 452413 w 6786306"/>
              <a:gd name="connsiteY6" fmla="*/ 395862 h 17507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86306" h="1750742">
                <a:moveTo>
                  <a:pt x="0" y="0"/>
                </a:moveTo>
                <a:lnTo>
                  <a:pt x="452413" y="0"/>
                </a:lnTo>
                <a:lnTo>
                  <a:pt x="731520" y="0"/>
                </a:lnTo>
                <a:lnTo>
                  <a:pt x="6786306" y="0"/>
                </a:lnTo>
                <a:lnTo>
                  <a:pt x="6786306" y="1750742"/>
                </a:lnTo>
                <a:lnTo>
                  <a:pt x="452413" y="1750742"/>
                </a:lnTo>
                <a:lnTo>
                  <a:pt x="452413" y="395862"/>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5199503" y="1999741"/>
            <a:ext cx="5272247" cy="1431161"/>
          </a:xfrm>
          <a:prstGeom prst="rect">
            <a:avLst/>
          </a:prstGeom>
          <a:noFill/>
        </p:spPr>
        <p:txBody>
          <a:bodyPr wrap="square" rtlCol="0">
            <a:spAutoFit/>
          </a:bodyPr>
          <a:lstStyle/>
          <a:p>
            <a:r>
              <a:rPr lang="en-US" sz="1400" b="1" dirty="0">
                <a:solidFill>
                  <a:schemeClr val="bg1"/>
                </a:solidFill>
                <a:latin typeface="Candara" panose="020E0502030303020204" pitchFamily="34" charset="0"/>
              </a:rPr>
              <a:t>LOREM IPSUM</a:t>
            </a:r>
          </a:p>
          <a:p>
            <a:endParaRPr lang="en-US" sz="3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chemeClr val="bg1"/>
              </a:solidFill>
              <a:latin typeface="Candara" panose="020E0502030303020204" pitchFamily="34" charset="0"/>
            </a:endParaRPr>
          </a:p>
        </p:txBody>
      </p:sp>
      <p:sp>
        <p:nvSpPr>
          <p:cNvPr id="14" name="TextBox 13"/>
          <p:cNvSpPr txBox="1"/>
          <p:nvPr/>
        </p:nvSpPr>
        <p:spPr>
          <a:xfrm>
            <a:off x="5199503" y="4253173"/>
            <a:ext cx="5272247" cy="1431161"/>
          </a:xfrm>
          <a:prstGeom prst="rect">
            <a:avLst/>
          </a:prstGeom>
          <a:noFill/>
        </p:spPr>
        <p:txBody>
          <a:bodyPr wrap="square" rtlCol="0">
            <a:spAutoFit/>
          </a:bodyPr>
          <a:lstStyle/>
          <a:p>
            <a:r>
              <a:rPr lang="en-US" sz="1400" b="1" dirty="0">
                <a:solidFill>
                  <a:schemeClr val="bg1"/>
                </a:solidFill>
                <a:latin typeface="Candara" panose="020E0502030303020204" pitchFamily="34" charset="0"/>
              </a:rPr>
              <a:t>LOREM IPSUM</a:t>
            </a:r>
          </a:p>
          <a:p>
            <a:endParaRPr lang="en-US" sz="3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chemeClr val="bg1"/>
              </a:solidFill>
              <a:latin typeface="Candara" panose="020E0502030303020204" pitchFamily="34" charset="0"/>
            </a:endParaRPr>
          </a:p>
        </p:txBody>
      </p:sp>
      <p:sp>
        <p:nvSpPr>
          <p:cNvPr id="15" name="TextBox 14"/>
          <p:cNvSpPr txBox="1"/>
          <p:nvPr/>
        </p:nvSpPr>
        <p:spPr>
          <a:xfrm>
            <a:off x="977256" y="1713794"/>
            <a:ext cx="2950190" cy="338554"/>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 DOLOR</a:t>
            </a:r>
          </a:p>
        </p:txBody>
      </p:sp>
      <p:pic>
        <p:nvPicPr>
          <p:cNvPr id="9" name="Picture 8">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35692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500" fill="hold"/>
                                        <p:tgtEl>
                                          <p:spTgt spid="8"/>
                                        </p:tgtEl>
                                        <p:attrNameLst>
                                          <p:attrName>ppt_w</p:attrName>
                                        </p:attrNameLst>
                                      </p:cBhvr>
                                      <p:tavLst>
                                        <p:tav tm="0">
                                          <p:val>
                                            <p:fltVal val="0"/>
                                          </p:val>
                                        </p:tav>
                                        <p:tav tm="100000">
                                          <p:val>
                                            <p:strVal val="#ppt_w"/>
                                          </p:val>
                                        </p:tav>
                                      </p:tavLst>
                                    </p:anim>
                                    <p:anim calcmode="lin" valueType="num">
                                      <p:cBhvr>
                                        <p:cTn id="12" dur="500" fill="hold"/>
                                        <p:tgtEl>
                                          <p:spTgt spid="8"/>
                                        </p:tgtEl>
                                        <p:attrNameLst>
                                          <p:attrName>ppt_h</p:attrName>
                                        </p:attrNameLst>
                                      </p:cBhvr>
                                      <p:tavLst>
                                        <p:tav tm="0">
                                          <p:val>
                                            <p:fltVal val="0"/>
                                          </p:val>
                                        </p:tav>
                                        <p:tav tm="100000">
                                          <p:val>
                                            <p:strVal val="#ppt_h"/>
                                          </p:val>
                                        </p:tav>
                                      </p:tavLst>
                                    </p:anim>
                                    <p:animEffect transition="in" filter="fade">
                                      <p:cBhvr>
                                        <p:cTn id="13" dur="500"/>
                                        <p:tgtEl>
                                          <p:spTgt spid="8"/>
                                        </p:tgtEl>
                                      </p:cBhvr>
                                    </p:animEffect>
                                  </p:childTnLst>
                                </p:cTn>
                              </p:par>
                            </p:childTnLst>
                          </p:cTn>
                        </p:par>
                        <p:par>
                          <p:cTn id="14" fill="hold">
                            <p:stCondLst>
                              <p:cond delay="1000"/>
                            </p:stCondLst>
                            <p:childTnLst>
                              <p:par>
                                <p:cTn id="15" presetID="37" presetClass="entr" presetSubtype="0" fill="hold" grpId="0" nodeType="after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1000"/>
                                        <p:tgtEl>
                                          <p:spTgt spid="15"/>
                                        </p:tgtEl>
                                      </p:cBhvr>
                                    </p:animEffect>
                                    <p:anim calcmode="lin" valueType="num">
                                      <p:cBhvr>
                                        <p:cTn id="18" dur="1000" fill="hold"/>
                                        <p:tgtEl>
                                          <p:spTgt spid="15"/>
                                        </p:tgtEl>
                                        <p:attrNameLst>
                                          <p:attrName>ppt_x</p:attrName>
                                        </p:attrNameLst>
                                      </p:cBhvr>
                                      <p:tavLst>
                                        <p:tav tm="0">
                                          <p:val>
                                            <p:strVal val="#ppt_x"/>
                                          </p:val>
                                        </p:tav>
                                        <p:tav tm="100000">
                                          <p:val>
                                            <p:strVal val="#ppt_x"/>
                                          </p:val>
                                        </p:tav>
                                      </p:tavLst>
                                    </p:anim>
                                    <p:anim calcmode="lin" valueType="num">
                                      <p:cBhvr>
                                        <p:cTn id="19" dur="900" decel="100000" fill="hold"/>
                                        <p:tgtEl>
                                          <p:spTgt spid="15"/>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childTnLst>
                          </p:cTn>
                        </p:par>
                        <p:par>
                          <p:cTn id="21" fill="hold">
                            <p:stCondLst>
                              <p:cond delay="2000"/>
                            </p:stCondLst>
                            <p:childTnLst>
                              <p:par>
                                <p:cTn id="22" presetID="22" presetClass="entr" presetSubtype="8" fill="hold" grpId="0" nodeType="after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wipe(left)">
                                      <p:cBhvr>
                                        <p:cTn id="24" dur="1000"/>
                                        <p:tgtEl>
                                          <p:spTgt spid="11"/>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ipe(left)">
                                      <p:cBhvr>
                                        <p:cTn id="27" dur="1000"/>
                                        <p:tgtEl>
                                          <p:spTgt spid="13"/>
                                        </p:tgtEl>
                                      </p:cBhvr>
                                    </p:animEffect>
                                  </p:childTnLst>
                                </p:cTn>
                              </p:par>
                            </p:childTnLst>
                          </p:cTn>
                        </p:par>
                        <p:par>
                          <p:cTn id="28" fill="hold">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wipe(left)">
                                      <p:cBhvr>
                                        <p:cTn id="31" dur="1000"/>
                                        <p:tgtEl>
                                          <p:spTgt spid="12"/>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wipe(left)">
                                      <p:cBhvr>
                                        <p:cTn id="34"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animBg="1"/>
      <p:bldP spid="12" grpId="0" animBg="1"/>
      <p:bldP spid="13" grpId="0"/>
      <p:bldP spid="14" grpId="0"/>
      <p:bldP spid="1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1552</TotalTime>
  <Words>1289</Words>
  <Application>Microsoft Office PowerPoint</Application>
  <PresentationFormat>Widescreen</PresentationFormat>
  <Paragraphs>55</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316</cp:revision>
  <dcterms:created xsi:type="dcterms:W3CDTF">2016-09-28T22:08:47Z</dcterms:created>
  <dcterms:modified xsi:type="dcterms:W3CDTF">2017-01-19T23:10:55Z</dcterms:modified>
</cp:coreProperties>
</file>