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Rectangle 82"/>
          <p:cNvSpPr/>
          <p:nvPr/>
        </p:nvSpPr>
        <p:spPr>
          <a:xfrm rot="17826683">
            <a:off x="3307098" y="2768899"/>
            <a:ext cx="180188" cy="25603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p:nvPr/>
        </p:nvSpPr>
        <p:spPr>
          <a:xfrm rot="17826683">
            <a:off x="8724400" y="2856910"/>
            <a:ext cx="180188" cy="2286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rot="14580283">
            <a:off x="6076794" y="2841573"/>
            <a:ext cx="180188" cy="2286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102" name="TextBox 101"/>
          <p:cNvSpPr txBox="1"/>
          <p:nvPr/>
        </p:nvSpPr>
        <p:spPr>
          <a:xfrm>
            <a:off x="684057" y="3984573"/>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3" name="TextBox 102"/>
          <p:cNvSpPr txBox="1"/>
          <p:nvPr/>
        </p:nvSpPr>
        <p:spPr>
          <a:xfrm>
            <a:off x="3516490" y="5240605"/>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4" name="TextBox 103"/>
          <p:cNvSpPr txBox="1"/>
          <p:nvPr/>
        </p:nvSpPr>
        <p:spPr>
          <a:xfrm>
            <a:off x="6311770" y="3945176"/>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5" name="TextBox 104"/>
          <p:cNvSpPr txBox="1"/>
          <p:nvPr/>
        </p:nvSpPr>
        <p:spPr>
          <a:xfrm>
            <a:off x="9144203" y="5174989"/>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61" name="Group 60"/>
          <p:cNvGrpSpPr>
            <a:grpSpLocks noChangeAspect="1"/>
          </p:cNvGrpSpPr>
          <p:nvPr/>
        </p:nvGrpSpPr>
        <p:grpSpPr>
          <a:xfrm>
            <a:off x="972494" y="2815149"/>
            <a:ext cx="1828800" cy="1084099"/>
            <a:chOff x="4721458" y="1323234"/>
            <a:chExt cx="5486400" cy="3252299"/>
          </a:xfrm>
          <a:solidFill>
            <a:srgbClr val="FE4A1E"/>
          </a:solidFill>
          <a:effectLst>
            <a:outerShdw blurRad="50800" dist="38100" dir="5400000" algn="t" rotWithShape="0">
              <a:prstClr val="black">
                <a:alpha val="40000"/>
              </a:prstClr>
            </a:outerShdw>
          </a:effectLst>
        </p:grpSpPr>
        <p:sp>
          <p:nvSpPr>
            <p:cNvPr id="62" name="Freeform 61"/>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FE72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Diamond 62"/>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4" name="Oval 73"/>
          <p:cNvSpPr>
            <a:spLocks noChangeAspect="1"/>
          </p:cNvSpPr>
          <p:nvPr/>
        </p:nvSpPr>
        <p:spPr>
          <a:xfrm>
            <a:off x="1486669" y="2415862"/>
            <a:ext cx="822960" cy="822960"/>
          </a:xfrm>
          <a:prstGeom prst="ellipse">
            <a:avLst/>
          </a:prstGeom>
          <a:solidFill>
            <a:srgbClr val="0E0F1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2" name="Group 91"/>
          <p:cNvGrpSpPr>
            <a:grpSpLocks noChangeAspect="1"/>
          </p:cNvGrpSpPr>
          <p:nvPr/>
        </p:nvGrpSpPr>
        <p:grpSpPr>
          <a:xfrm>
            <a:off x="1669549" y="2683474"/>
            <a:ext cx="457200" cy="287736"/>
            <a:chOff x="3871913" y="3771900"/>
            <a:chExt cx="411163" cy="258763"/>
          </a:xfrm>
          <a:solidFill>
            <a:schemeClr val="bg1"/>
          </a:solidFill>
        </p:grpSpPr>
        <p:sp>
          <p:nvSpPr>
            <p:cNvPr id="93" name="Freeform 92"/>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93"/>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94"/>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4" name="Group 63"/>
          <p:cNvGrpSpPr>
            <a:grpSpLocks noChangeAspect="1"/>
          </p:cNvGrpSpPr>
          <p:nvPr/>
        </p:nvGrpSpPr>
        <p:grpSpPr>
          <a:xfrm>
            <a:off x="3943004" y="4059096"/>
            <a:ext cx="1828800" cy="1084099"/>
            <a:chOff x="4721458" y="1323234"/>
            <a:chExt cx="5486400" cy="3252299"/>
          </a:xfrm>
          <a:solidFill>
            <a:srgbClr val="FE4A1E"/>
          </a:solidFill>
          <a:effectLst>
            <a:outerShdw blurRad="50800" dist="38100" dir="5400000" algn="t" rotWithShape="0">
              <a:prstClr val="black">
                <a:alpha val="40000"/>
              </a:prstClr>
            </a:outerShdw>
          </a:effectLst>
        </p:grpSpPr>
        <p:sp>
          <p:nvSpPr>
            <p:cNvPr id="69" name="Freeform 68"/>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FE72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Diamond 70"/>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2" name="Group 71"/>
          <p:cNvGrpSpPr>
            <a:grpSpLocks noChangeAspect="1"/>
          </p:cNvGrpSpPr>
          <p:nvPr/>
        </p:nvGrpSpPr>
        <p:grpSpPr>
          <a:xfrm>
            <a:off x="3921276" y="3683953"/>
            <a:ext cx="1828800" cy="1084099"/>
            <a:chOff x="4721458" y="1323234"/>
            <a:chExt cx="5486400" cy="3252299"/>
          </a:xfrm>
          <a:solidFill>
            <a:srgbClr val="5C9AD3"/>
          </a:solidFill>
          <a:effectLst>
            <a:outerShdw blurRad="50800" dist="38100" dir="5400000" algn="t" rotWithShape="0">
              <a:prstClr val="black">
                <a:alpha val="40000"/>
              </a:prstClr>
            </a:outerShdw>
          </a:effectLst>
        </p:grpSpPr>
        <p:sp>
          <p:nvSpPr>
            <p:cNvPr id="73" name="Freeform 72"/>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7AB8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Diamond 74"/>
            <p:cNvSpPr/>
            <p:nvPr/>
          </p:nvSpPr>
          <p:spPr>
            <a:xfrm>
              <a:off x="4721458" y="1323234"/>
              <a:ext cx="5486400" cy="2812364"/>
            </a:xfrm>
            <a:prstGeom prst="diamond">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Oval 59"/>
          <p:cNvSpPr>
            <a:spLocks noChangeAspect="1"/>
          </p:cNvSpPr>
          <p:nvPr/>
        </p:nvSpPr>
        <p:spPr>
          <a:xfrm>
            <a:off x="4409075" y="3309459"/>
            <a:ext cx="822960" cy="822960"/>
          </a:xfrm>
          <a:prstGeom prst="ellipse">
            <a:avLst/>
          </a:prstGeom>
          <a:solidFill>
            <a:srgbClr val="0E0F1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6" name="Group 95"/>
          <p:cNvGrpSpPr>
            <a:grpSpLocks noChangeAspect="1"/>
          </p:cNvGrpSpPr>
          <p:nvPr/>
        </p:nvGrpSpPr>
        <p:grpSpPr>
          <a:xfrm>
            <a:off x="4651146" y="3503449"/>
            <a:ext cx="326457" cy="457200"/>
            <a:chOff x="4938713" y="2352675"/>
            <a:chExt cx="646113" cy="904875"/>
          </a:xfrm>
          <a:solidFill>
            <a:schemeClr val="bg1"/>
          </a:solidFill>
        </p:grpSpPr>
        <p:sp>
          <p:nvSpPr>
            <p:cNvPr id="97"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Rectangle 112"/>
            <p:cNvSpPr>
              <a:spLocks noChangeArrowheads="1"/>
            </p:cNvSpPr>
            <p:nvPr/>
          </p:nvSpPr>
          <p:spPr bwMode="auto">
            <a:xfrm>
              <a:off x="5156200" y="2906713"/>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Rectangle 113"/>
            <p:cNvSpPr>
              <a:spLocks noChangeArrowheads="1"/>
            </p:cNvSpPr>
            <p:nvPr/>
          </p:nvSpPr>
          <p:spPr bwMode="auto">
            <a:xfrm>
              <a:off x="5156200" y="3036888"/>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6" name="Group 75"/>
          <p:cNvGrpSpPr>
            <a:grpSpLocks noChangeAspect="1"/>
          </p:cNvGrpSpPr>
          <p:nvPr/>
        </p:nvGrpSpPr>
        <p:grpSpPr>
          <a:xfrm>
            <a:off x="6553020" y="2928016"/>
            <a:ext cx="1828800" cy="1084099"/>
            <a:chOff x="4721458" y="1323234"/>
            <a:chExt cx="5486400" cy="3252299"/>
          </a:xfrm>
          <a:solidFill>
            <a:srgbClr val="FE4A1E"/>
          </a:solidFill>
          <a:effectLst>
            <a:outerShdw blurRad="50800" dist="38100" dir="5400000" algn="t" rotWithShape="0">
              <a:prstClr val="black">
                <a:alpha val="40000"/>
              </a:prstClr>
            </a:outerShdw>
          </a:effectLst>
        </p:grpSpPr>
        <p:sp>
          <p:nvSpPr>
            <p:cNvPr id="77" name="Freeform 76"/>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FE72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Diamond 77"/>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9" name="Group 78"/>
          <p:cNvGrpSpPr>
            <a:grpSpLocks noChangeAspect="1"/>
          </p:cNvGrpSpPr>
          <p:nvPr/>
        </p:nvGrpSpPr>
        <p:grpSpPr>
          <a:xfrm>
            <a:off x="6531292" y="2552873"/>
            <a:ext cx="1828800" cy="1084099"/>
            <a:chOff x="4721458" y="1323234"/>
            <a:chExt cx="5486400" cy="3252299"/>
          </a:xfrm>
          <a:solidFill>
            <a:srgbClr val="5C9AD3"/>
          </a:solidFill>
          <a:effectLst>
            <a:outerShdw blurRad="50800" dist="38100" dir="5400000" algn="t" rotWithShape="0">
              <a:prstClr val="black">
                <a:alpha val="40000"/>
              </a:prstClr>
            </a:outerShdw>
          </a:effectLst>
        </p:grpSpPr>
        <p:sp>
          <p:nvSpPr>
            <p:cNvPr id="80" name="Freeform 79"/>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7AB8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Diamond 105"/>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7" name="Group 106"/>
          <p:cNvGrpSpPr>
            <a:grpSpLocks noChangeAspect="1"/>
          </p:cNvGrpSpPr>
          <p:nvPr/>
        </p:nvGrpSpPr>
        <p:grpSpPr>
          <a:xfrm>
            <a:off x="9309763" y="3991672"/>
            <a:ext cx="1828800" cy="1084099"/>
            <a:chOff x="4721458" y="1323234"/>
            <a:chExt cx="5486400" cy="3252299"/>
          </a:xfrm>
          <a:solidFill>
            <a:srgbClr val="FE4A1E"/>
          </a:solidFill>
          <a:effectLst>
            <a:outerShdw blurRad="50800" dist="38100" dir="5400000" algn="t" rotWithShape="0">
              <a:prstClr val="black">
                <a:alpha val="40000"/>
              </a:prstClr>
            </a:outerShdw>
          </a:effectLst>
        </p:grpSpPr>
        <p:sp>
          <p:nvSpPr>
            <p:cNvPr id="108" name="Freeform 107"/>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FE72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Diamond 108"/>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0" name="Group 109"/>
          <p:cNvGrpSpPr>
            <a:grpSpLocks noChangeAspect="1"/>
          </p:cNvGrpSpPr>
          <p:nvPr/>
        </p:nvGrpSpPr>
        <p:grpSpPr>
          <a:xfrm>
            <a:off x="9288035" y="3616529"/>
            <a:ext cx="1828800" cy="1084099"/>
            <a:chOff x="4721458" y="1323234"/>
            <a:chExt cx="5486400" cy="3252299"/>
          </a:xfrm>
          <a:solidFill>
            <a:srgbClr val="5C9AD3"/>
          </a:solidFill>
          <a:effectLst>
            <a:outerShdw blurRad="50800" dist="38100" dir="5400000" algn="t" rotWithShape="0">
              <a:prstClr val="black">
                <a:alpha val="40000"/>
              </a:prstClr>
            </a:outerShdw>
          </a:effectLst>
        </p:grpSpPr>
        <p:sp>
          <p:nvSpPr>
            <p:cNvPr id="111" name="Freeform 110"/>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7AB8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Diamond 111"/>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3" name="Group 112"/>
          <p:cNvGrpSpPr>
            <a:grpSpLocks noChangeAspect="1"/>
          </p:cNvGrpSpPr>
          <p:nvPr/>
        </p:nvGrpSpPr>
        <p:grpSpPr>
          <a:xfrm>
            <a:off x="9290044" y="3210554"/>
            <a:ext cx="1828800" cy="1084099"/>
            <a:chOff x="4721458" y="1323234"/>
            <a:chExt cx="5486400" cy="3252299"/>
          </a:xfrm>
          <a:solidFill>
            <a:srgbClr val="44546B"/>
          </a:solidFill>
          <a:effectLst>
            <a:outerShdw blurRad="50800" dist="38100" dir="5400000" algn="t" rotWithShape="0">
              <a:prstClr val="black">
                <a:alpha val="40000"/>
              </a:prstClr>
            </a:outerShdw>
          </a:effectLst>
        </p:grpSpPr>
        <p:sp>
          <p:nvSpPr>
            <p:cNvPr id="114" name="Freeform 113"/>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6272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Diamond 114"/>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6" name="Group 115"/>
          <p:cNvGrpSpPr>
            <a:grpSpLocks noChangeAspect="1"/>
          </p:cNvGrpSpPr>
          <p:nvPr/>
        </p:nvGrpSpPr>
        <p:grpSpPr>
          <a:xfrm>
            <a:off x="9281645" y="2792392"/>
            <a:ext cx="1828800" cy="1084099"/>
            <a:chOff x="4721458" y="1323234"/>
            <a:chExt cx="5486400" cy="3252299"/>
          </a:xfrm>
          <a:solidFill>
            <a:srgbClr val="7A7A7A"/>
          </a:solidFill>
          <a:effectLst>
            <a:outerShdw blurRad="50800" dist="38100" dir="5400000" algn="t" rotWithShape="0">
              <a:prstClr val="black">
                <a:alpha val="40000"/>
              </a:prstClr>
            </a:outerShdw>
          </a:effectLst>
        </p:grpSpPr>
        <p:sp>
          <p:nvSpPr>
            <p:cNvPr id="117" name="Freeform 116"/>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9898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Diamond 117"/>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5" name="Group 124"/>
          <p:cNvGrpSpPr>
            <a:grpSpLocks noChangeAspect="1"/>
          </p:cNvGrpSpPr>
          <p:nvPr/>
        </p:nvGrpSpPr>
        <p:grpSpPr>
          <a:xfrm>
            <a:off x="6520950" y="2163145"/>
            <a:ext cx="1828800" cy="1084099"/>
            <a:chOff x="4721458" y="1323234"/>
            <a:chExt cx="5486400" cy="3252299"/>
          </a:xfrm>
          <a:solidFill>
            <a:srgbClr val="44546B"/>
          </a:solidFill>
          <a:effectLst>
            <a:outerShdw blurRad="50800" dist="38100" dir="5400000" algn="t" rotWithShape="0">
              <a:prstClr val="black">
                <a:alpha val="40000"/>
              </a:prstClr>
            </a:outerShdw>
          </a:effectLst>
        </p:grpSpPr>
        <p:sp>
          <p:nvSpPr>
            <p:cNvPr id="126" name="Freeform 125"/>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6272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7" name="Diamond 126"/>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Oval 45"/>
          <p:cNvSpPr>
            <a:spLocks noChangeAspect="1"/>
          </p:cNvSpPr>
          <p:nvPr/>
        </p:nvSpPr>
        <p:spPr>
          <a:xfrm>
            <a:off x="7025187" y="1821892"/>
            <a:ext cx="822960" cy="822960"/>
          </a:xfrm>
          <a:prstGeom prst="ellipse">
            <a:avLst/>
          </a:prstGeom>
          <a:solidFill>
            <a:srgbClr val="0E0F1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74"/>
          <p:cNvSpPr>
            <a:spLocks noChangeAspect="1" noEditPoints="1"/>
          </p:cNvSpPr>
          <p:nvPr/>
        </p:nvSpPr>
        <p:spPr bwMode="auto">
          <a:xfrm>
            <a:off x="7225687" y="2043221"/>
            <a:ext cx="409605" cy="365760"/>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 name="Oval 2"/>
          <p:cNvSpPr>
            <a:spLocks noChangeAspect="1"/>
          </p:cNvSpPr>
          <p:nvPr/>
        </p:nvSpPr>
        <p:spPr>
          <a:xfrm>
            <a:off x="9794566" y="2391799"/>
            <a:ext cx="822960" cy="822960"/>
          </a:xfrm>
          <a:prstGeom prst="ellipse">
            <a:avLst/>
          </a:prstGeom>
          <a:solidFill>
            <a:srgbClr val="0E0F1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7" name="Group 86"/>
          <p:cNvGrpSpPr>
            <a:grpSpLocks noChangeAspect="1"/>
          </p:cNvGrpSpPr>
          <p:nvPr/>
        </p:nvGrpSpPr>
        <p:grpSpPr>
          <a:xfrm>
            <a:off x="9990641" y="2620735"/>
            <a:ext cx="365760" cy="353662"/>
            <a:chOff x="5659438" y="2249488"/>
            <a:chExt cx="623887" cy="603250"/>
          </a:xfrm>
          <a:solidFill>
            <a:schemeClr val="bg1"/>
          </a:solidFill>
        </p:grpSpPr>
        <p:sp>
          <p:nvSpPr>
            <p:cNvPr id="88"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65" name="Picture 6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67673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61"/>
                                        </p:tgtEl>
                                        <p:attrNameLst>
                                          <p:attrName>style.visibility</p:attrName>
                                        </p:attrNameLst>
                                      </p:cBhvr>
                                      <p:to>
                                        <p:strVal val="visible"/>
                                      </p:to>
                                    </p:set>
                                    <p:anim calcmode="lin" valueType="num">
                                      <p:cBhvr additive="base">
                                        <p:cTn id="11" dur="1000" fill="hold"/>
                                        <p:tgtEl>
                                          <p:spTgt spid="61"/>
                                        </p:tgtEl>
                                        <p:attrNameLst>
                                          <p:attrName>ppt_x</p:attrName>
                                        </p:attrNameLst>
                                      </p:cBhvr>
                                      <p:tavLst>
                                        <p:tav tm="0">
                                          <p:val>
                                            <p:strVal val="#ppt_x"/>
                                          </p:val>
                                        </p:tav>
                                        <p:tav tm="100000">
                                          <p:val>
                                            <p:strVal val="#ppt_x"/>
                                          </p:val>
                                        </p:tav>
                                      </p:tavLst>
                                    </p:anim>
                                    <p:anim calcmode="lin" valueType="num">
                                      <p:cBhvr additive="base">
                                        <p:cTn id="12" dur="1000" fill="hold"/>
                                        <p:tgtEl>
                                          <p:spTgt spid="61"/>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53" presetClass="entr" presetSubtype="16" fill="hold" nodeType="afterEffect">
                                  <p:stCondLst>
                                    <p:cond delay="0"/>
                                  </p:stCondLst>
                                  <p:childTnLst>
                                    <p:set>
                                      <p:cBhvr>
                                        <p:cTn id="15" dur="1" fill="hold">
                                          <p:stCondLst>
                                            <p:cond delay="0"/>
                                          </p:stCondLst>
                                        </p:cTn>
                                        <p:tgtEl>
                                          <p:spTgt spid="92"/>
                                        </p:tgtEl>
                                        <p:attrNameLst>
                                          <p:attrName>style.visibility</p:attrName>
                                        </p:attrNameLst>
                                      </p:cBhvr>
                                      <p:to>
                                        <p:strVal val="visible"/>
                                      </p:to>
                                    </p:set>
                                    <p:anim calcmode="lin" valueType="num">
                                      <p:cBhvr>
                                        <p:cTn id="16" dur="500" fill="hold"/>
                                        <p:tgtEl>
                                          <p:spTgt spid="92"/>
                                        </p:tgtEl>
                                        <p:attrNameLst>
                                          <p:attrName>ppt_w</p:attrName>
                                        </p:attrNameLst>
                                      </p:cBhvr>
                                      <p:tavLst>
                                        <p:tav tm="0">
                                          <p:val>
                                            <p:fltVal val="0"/>
                                          </p:val>
                                        </p:tav>
                                        <p:tav tm="100000">
                                          <p:val>
                                            <p:strVal val="#ppt_w"/>
                                          </p:val>
                                        </p:tav>
                                      </p:tavLst>
                                    </p:anim>
                                    <p:anim calcmode="lin" valueType="num">
                                      <p:cBhvr>
                                        <p:cTn id="17" dur="500" fill="hold"/>
                                        <p:tgtEl>
                                          <p:spTgt spid="92"/>
                                        </p:tgtEl>
                                        <p:attrNameLst>
                                          <p:attrName>ppt_h</p:attrName>
                                        </p:attrNameLst>
                                      </p:cBhvr>
                                      <p:tavLst>
                                        <p:tav tm="0">
                                          <p:val>
                                            <p:fltVal val="0"/>
                                          </p:val>
                                        </p:tav>
                                        <p:tav tm="100000">
                                          <p:val>
                                            <p:strVal val="#ppt_h"/>
                                          </p:val>
                                        </p:tav>
                                      </p:tavLst>
                                    </p:anim>
                                    <p:animEffect transition="in" filter="fade">
                                      <p:cBhvr>
                                        <p:cTn id="18" dur="500"/>
                                        <p:tgtEl>
                                          <p:spTgt spid="92"/>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74"/>
                                        </p:tgtEl>
                                        <p:attrNameLst>
                                          <p:attrName>style.visibility</p:attrName>
                                        </p:attrNameLst>
                                      </p:cBhvr>
                                      <p:to>
                                        <p:strVal val="visible"/>
                                      </p:to>
                                    </p:set>
                                    <p:anim calcmode="lin" valueType="num">
                                      <p:cBhvr>
                                        <p:cTn id="21" dur="500" fill="hold"/>
                                        <p:tgtEl>
                                          <p:spTgt spid="74"/>
                                        </p:tgtEl>
                                        <p:attrNameLst>
                                          <p:attrName>ppt_w</p:attrName>
                                        </p:attrNameLst>
                                      </p:cBhvr>
                                      <p:tavLst>
                                        <p:tav tm="0">
                                          <p:val>
                                            <p:fltVal val="0"/>
                                          </p:val>
                                        </p:tav>
                                        <p:tav tm="100000">
                                          <p:val>
                                            <p:strVal val="#ppt_w"/>
                                          </p:val>
                                        </p:tav>
                                      </p:tavLst>
                                    </p:anim>
                                    <p:anim calcmode="lin" valueType="num">
                                      <p:cBhvr>
                                        <p:cTn id="22" dur="500" fill="hold"/>
                                        <p:tgtEl>
                                          <p:spTgt spid="74"/>
                                        </p:tgtEl>
                                        <p:attrNameLst>
                                          <p:attrName>ppt_h</p:attrName>
                                        </p:attrNameLst>
                                      </p:cBhvr>
                                      <p:tavLst>
                                        <p:tav tm="0">
                                          <p:val>
                                            <p:fltVal val="0"/>
                                          </p:val>
                                        </p:tav>
                                        <p:tav tm="100000">
                                          <p:val>
                                            <p:strVal val="#ppt_h"/>
                                          </p:val>
                                        </p:tav>
                                      </p:tavLst>
                                    </p:anim>
                                    <p:animEffect transition="in" filter="fade">
                                      <p:cBhvr>
                                        <p:cTn id="23" dur="500"/>
                                        <p:tgtEl>
                                          <p:spTgt spid="74"/>
                                        </p:tgtEl>
                                      </p:cBhvr>
                                    </p:animEffect>
                                  </p:childTnLst>
                                </p:cTn>
                              </p:par>
                            </p:childTnLst>
                          </p:cTn>
                        </p:par>
                        <p:par>
                          <p:cTn id="24" fill="hold">
                            <p:stCondLst>
                              <p:cond delay="2000"/>
                            </p:stCondLst>
                            <p:childTnLst>
                              <p:par>
                                <p:cTn id="25" presetID="37" presetClass="entr" presetSubtype="0" fill="hold" grpId="0" nodeType="afterEffect">
                                  <p:stCondLst>
                                    <p:cond delay="0"/>
                                  </p:stCondLst>
                                  <p:childTnLst>
                                    <p:set>
                                      <p:cBhvr>
                                        <p:cTn id="26" dur="1" fill="hold">
                                          <p:stCondLst>
                                            <p:cond delay="0"/>
                                          </p:stCondLst>
                                        </p:cTn>
                                        <p:tgtEl>
                                          <p:spTgt spid="102"/>
                                        </p:tgtEl>
                                        <p:attrNameLst>
                                          <p:attrName>style.visibility</p:attrName>
                                        </p:attrNameLst>
                                      </p:cBhvr>
                                      <p:to>
                                        <p:strVal val="visible"/>
                                      </p:to>
                                    </p:set>
                                    <p:animEffect transition="in" filter="fade">
                                      <p:cBhvr>
                                        <p:cTn id="27" dur="1000"/>
                                        <p:tgtEl>
                                          <p:spTgt spid="102"/>
                                        </p:tgtEl>
                                      </p:cBhvr>
                                    </p:animEffect>
                                    <p:anim calcmode="lin" valueType="num">
                                      <p:cBhvr>
                                        <p:cTn id="28" dur="1000" fill="hold"/>
                                        <p:tgtEl>
                                          <p:spTgt spid="102"/>
                                        </p:tgtEl>
                                        <p:attrNameLst>
                                          <p:attrName>ppt_x</p:attrName>
                                        </p:attrNameLst>
                                      </p:cBhvr>
                                      <p:tavLst>
                                        <p:tav tm="0">
                                          <p:val>
                                            <p:strVal val="#ppt_x"/>
                                          </p:val>
                                        </p:tav>
                                        <p:tav tm="100000">
                                          <p:val>
                                            <p:strVal val="#ppt_x"/>
                                          </p:val>
                                        </p:tav>
                                      </p:tavLst>
                                    </p:anim>
                                    <p:anim calcmode="lin" valueType="num">
                                      <p:cBhvr>
                                        <p:cTn id="29" dur="900" decel="100000" fill="hold"/>
                                        <p:tgtEl>
                                          <p:spTgt spid="102"/>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02"/>
                                        </p:tgtEl>
                                        <p:attrNameLst>
                                          <p:attrName>ppt_y</p:attrName>
                                        </p:attrNameLst>
                                      </p:cBhvr>
                                      <p:tavLst>
                                        <p:tav tm="0">
                                          <p:val>
                                            <p:strVal val="#ppt_y-.03"/>
                                          </p:val>
                                        </p:tav>
                                        <p:tav tm="100000">
                                          <p:val>
                                            <p:strVal val="#ppt_y"/>
                                          </p:val>
                                        </p:tav>
                                      </p:tavLst>
                                    </p:anim>
                                  </p:childTnLst>
                                </p:cTn>
                              </p:par>
                            </p:childTnLst>
                          </p:cTn>
                        </p:par>
                        <p:par>
                          <p:cTn id="31" fill="hold">
                            <p:stCondLst>
                              <p:cond delay="3000"/>
                            </p:stCondLst>
                            <p:childTnLst>
                              <p:par>
                                <p:cTn id="32" presetID="22" presetClass="entr" presetSubtype="8" fill="hold" grpId="0" nodeType="afterEffect">
                                  <p:stCondLst>
                                    <p:cond delay="0"/>
                                  </p:stCondLst>
                                  <p:childTnLst>
                                    <p:set>
                                      <p:cBhvr>
                                        <p:cTn id="33" dur="1" fill="hold">
                                          <p:stCondLst>
                                            <p:cond delay="0"/>
                                          </p:stCondLst>
                                        </p:cTn>
                                        <p:tgtEl>
                                          <p:spTgt spid="83"/>
                                        </p:tgtEl>
                                        <p:attrNameLst>
                                          <p:attrName>style.visibility</p:attrName>
                                        </p:attrNameLst>
                                      </p:cBhvr>
                                      <p:to>
                                        <p:strVal val="visible"/>
                                      </p:to>
                                    </p:set>
                                    <p:animEffect transition="in" filter="wipe(left)">
                                      <p:cBhvr>
                                        <p:cTn id="34" dur="500"/>
                                        <p:tgtEl>
                                          <p:spTgt spid="83"/>
                                        </p:tgtEl>
                                      </p:cBhvr>
                                    </p:animEffect>
                                  </p:childTnLst>
                                </p:cTn>
                              </p:par>
                            </p:childTnLst>
                          </p:cTn>
                        </p:par>
                        <p:par>
                          <p:cTn id="35" fill="hold">
                            <p:stCondLst>
                              <p:cond delay="3500"/>
                            </p:stCondLst>
                            <p:childTnLst>
                              <p:par>
                                <p:cTn id="36" presetID="2" presetClass="entr" presetSubtype="4" fill="hold" nodeType="afterEffect">
                                  <p:stCondLst>
                                    <p:cond delay="0"/>
                                  </p:stCondLst>
                                  <p:childTnLst>
                                    <p:set>
                                      <p:cBhvr>
                                        <p:cTn id="37" dur="1" fill="hold">
                                          <p:stCondLst>
                                            <p:cond delay="0"/>
                                          </p:stCondLst>
                                        </p:cTn>
                                        <p:tgtEl>
                                          <p:spTgt spid="72"/>
                                        </p:tgtEl>
                                        <p:attrNameLst>
                                          <p:attrName>style.visibility</p:attrName>
                                        </p:attrNameLst>
                                      </p:cBhvr>
                                      <p:to>
                                        <p:strVal val="visible"/>
                                      </p:to>
                                    </p:set>
                                    <p:anim calcmode="lin" valueType="num">
                                      <p:cBhvr additive="base">
                                        <p:cTn id="38" dur="1000" fill="hold"/>
                                        <p:tgtEl>
                                          <p:spTgt spid="72"/>
                                        </p:tgtEl>
                                        <p:attrNameLst>
                                          <p:attrName>ppt_x</p:attrName>
                                        </p:attrNameLst>
                                      </p:cBhvr>
                                      <p:tavLst>
                                        <p:tav tm="0">
                                          <p:val>
                                            <p:strVal val="#ppt_x"/>
                                          </p:val>
                                        </p:tav>
                                        <p:tav tm="100000">
                                          <p:val>
                                            <p:strVal val="#ppt_x"/>
                                          </p:val>
                                        </p:tav>
                                      </p:tavLst>
                                    </p:anim>
                                    <p:anim calcmode="lin" valueType="num">
                                      <p:cBhvr additive="base">
                                        <p:cTn id="39" dur="1000" fill="hold"/>
                                        <p:tgtEl>
                                          <p:spTgt spid="72"/>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64"/>
                                        </p:tgtEl>
                                        <p:attrNameLst>
                                          <p:attrName>style.visibility</p:attrName>
                                        </p:attrNameLst>
                                      </p:cBhvr>
                                      <p:to>
                                        <p:strVal val="visible"/>
                                      </p:to>
                                    </p:set>
                                    <p:anim calcmode="lin" valueType="num">
                                      <p:cBhvr additive="base">
                                        <p:cTn id="42" dur="1000" fill="hold"/>
                                        <p:tgtEl>
                                          <p:spTgt spid="64"/>
                                        </p:tgtEl>
                                        <p:attrNameLst>
                                          <p:attrName>ppt_x</p:attrName>
                                        </p:attrNameLst>
                                      </p:cBhvr>
                                      <p:tavLst>
                                        <p:tav tm="0">
                                          <p:val>
                                            <p:strVal val="#ppt_x"/>
                                          </p:val>
                                        </p:tav>
                                        <p:tav tm="100000">
                                          <p:val>
                                            <p:strVal val="#ppt_x"/>
                                          </p:val>
                                        </p:tav>
                                      </p:tavLst>
                                    </p:anim>
                                    <p:anim calcmode="lin" valueType="num">
                                      <p:cBhvr additive="base">
                                        <p:cTn id="43" dur="1000" fill="hold"/>
                                        <p:tgtEl>
                                          <p:spTgt spid="64"/>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53" presetClass="entr" presetSubtype="16" fill="hold" nodeType="afterEffect">
                                  <p:stCondLst>
                                    <p:cond delay="0"/>
                                  </p:stCondLst>
                                  <p:childTnLst>
                                    <p:set>
                                      <p:cBhvr>
                                        <p:cTn id="46" dur="1" fill="hold">
                                          <p:stCondLst>
                                            <p:cond delay="0"/>
                                          </p:stCondLst>
                                        </p:cTn>
                                        <p:tgtEl>
                                          <p:spTgt spid="96"/>
                                        </p:tgtEl>
                                        <p:attrNameLst>
                                          <p:attrName>style.visibility</p:attrName>
                                        </p:attrNameLst>
                                      </p:cBhvr>
                                      <p:to>
                                        <p:strVal val="visible"/>
                                      </p:to>
                                    </p:set>
                                    <p:anim calcmode="lin" valueType="num">
                                      <p:cBhvr>
                                        <p:cTn id="47" dur="500" fill="hold"/>
                                        <p:tgtEl>
                                          <p:spTgt spid="96"/>
                                        </p:tgtEl>
                                        <p:attrNameLst>
                                          <p:attrName>ppt_w</p:attrName>
                                        </p:attrNameLst>
                                      </p:cBhvr>
                                      <p:tavLst>
                                        <p:tav tm="0">
                                          <p:val>
                                            <p:fltVal val="0"/>
                                          </p:val>
                                        </p:tav>
                                        <p:tav tm="100000">
                                          <p:val>
                                            <p:strVal val="#ppt_w"/>
                                          </p:val>
                                        </p:tav>
                                      </p:tavLst>
                                    </p:anim>
                                    <p:anim calcmode="lin" valueType="num">
                                      <p:cBhvr>
                                        <p:cTn id="48" dur="500" fill="hold"/>
                                        <p:tgtEl>
                                          <p:spTgt spid="96"/>
                                        </p:tgtEl>
                                        <p:attrNameLst>
                                          <p:attrName>ppt_h</p:attrName>
                                        </p:attrNameLst>
                                      </p:cBhvr>
                                      <p:tavLst>
                                        <p:tav tm="0">
                                          <p:val>
                                            <p:fltVal val="0"/>
                                          </p:val>
                                        </p:tav>
                                        <p:tav tm="100000">
                                          <p:val>
                                            <p:strVal val="#ppt_h"/>
                                          </p:val>
                                        </p:tav>
                                      </p:tavLst>
                                    </p:anim>
                                    <p:animEffect transition="in" filter="fade">
                                      <p:cBhvr>
                                        <p:cTn id="49" dur="500"/>
                                        <p:tgtEl>
                                          <p:spTgt spid="96"/>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60"/>
                                        </p:tgtEl>
                                        <p:attrNameLst>
                                          <p:attrName>style.visibility</p:attrName>
                                        </p:attrNameLst>
                                      </p:cBhvr>
                                      <p:to>
                                        <p:strVal val="visible"/>
                                      </p:to>
                                    </p:set>
                                    <p:anim calcmode="lin" valueType="num">
                                      <p:cBhvr>
                                        <p:cTn id="52" dur="500" fill="hold"/>
                                        <p:tgtEl>
                                          <p:spTgt spid="60"/>
                                        </p:tgtEl>
                                        <p:attrNameLst>
                                          <p:attrName>ppt_w</p:attrName>
                                        </p:attrNameLst>
                                      </p:cBhvr>
                                      <p:tavLst>
                                        <p:tav tm="0">
                                          <p:val>
                                            <p:fltVal val="0"/>
                                          </p:val>
                                        </p:tav>
                                        <p:tav tm="100000">
                                          <p:val>
                                            <p:strVal val="#ppt_w"/>
                                          </p:val>
                                        </p:tav>
                                      </p:tavLst>
                                    </p:anim>
                                    <p:anim calcmode="lin" valueType="num">
                                      <p:cBhvr>
                                        <p:cTn id="53" dur="500" fill="hold"/>
                                        <p:tgtEl>
                                          <p:spTgt spid="60"/>
                                        </p:tgtEl>
                                        <p:attrNameLst>
                                          <p:attrName>ppt_h</p:attrName>
                                        </p:attrNameLst>
                                      </p:cBhvr>
                                      <p:tavLst>
                                        <p:tav tm="0">
                                          <p:val>
                                            <p:fltVal val="0"/>
                                          </p:val>
                                        </p:tav>
                                        <p:tav tm="100000">
                                          <p:val>
                                            <p:strVal val="#ppt_h"/>
                                          </p:val>
                                        </p:tav>
                                      </p:tavLst>
                                    </p:anim>
                                    <p:animEffect transition="in" filter="fade">
                                      <p:cBhvr>
                                        <p:cTn id="54" dur="500"/>
                                        <p:tgtEl>
                                          <p:spTgt spid="60"/>
                                        </p:tgtEl>
                                      </p:cBhvr>
                                    </p:animEffect>
                                  </p:childTnLst>
                                </p:cTn>
                              </p:par>
                            </p:childTnLst>
                          </p:cTn>
                        </p:par>
                        <p:par>
                          <p:cTn id="55" fill="hold">
                            <p:stCondLst>
                              <p:cond delay="5000"/>
                            </p:stCondLst>
                            <p:childTnLst>
                              <p:par>
                                <p:cTn id="56" presetID="37" presetClass="entr" presetSubtype="0" fill="hold" grpId="0" nodeType="afterEffect">
                                  <p:stCondLst>
                                    <p:cond delay="0"/>
                                  </p:stCondLst>
                                  <p:childTnLst>
                                    <p:set>
                                      <p:cBhvr>
                                        <p:cTn id="57" dur="1" fill="hold">
                                          <p:stCondLst>
                                            <p:cond delay="0"/>
                                          </p:stCondLst>
                                        </p:cTn>
                                        <p:tgtEl>
                                          <p:spTgt spid="103"/>
                                        </p:tgtEl>
                                        <p:attrNameLst>
                                          <p:attrName>style.visibility</p:attrName>
                                        </p:attrNameLst>
                                      </p:cBhvr>
                                      <p:to>
                                        <p:strVal val="visible"/>
                                      </p:to>
                                    </p:set>
                                    <p:animEffect transition="in" filter="fade">
                                      <p:cBhvr>
                                        <p:cTn id="58" dur="1000"/>
                                        <p:tgtEl>
                                          <p:spTgt spid="103"/>
                                        </p:tgtEl>
                                      </p:cBhvr>
                                    </p:animEffect>
                                    <p:anim calcmode="lin" valueType="num">
                                      <p:cBhvr>
                                        <p:cTn id="59" dur="1000" fill="hold"/>
                                        <p:tgtEl>
                                          <p:spTgt spid="103"/>
                                        </p:tgtEl>
                                        <p:attrNameLst>
                                          <p:attrName>ppt_x</p:attrName>
                                        </p:attrNameLst>
                                      </p:cBhvr>
                                      <p:tavLst>
                                        <p:tav tm="0">
                                          <p:val>
                                            <p:strVal val="#ppt_x"/>
                                          </p:val>
                                        </p:tav>
                                        <p:tav tm="100000">
                                          <p:val>
                                            <p:strVal val="#ppt_x"/>
                                          </p:val>
                                        </p:tav>
                                      </p:tavLst>
                                    </p:anim>
                                    <p:anim calcmode="lin" valueType="num">
                                      <p:cBhvr>
                                        <p:cTn id="60" dur="900" decel="100000" fill="hold"/>
                                        <p:tgtEl>
                                          <p:spTgt spid="103"/>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103"/>
                                        </p:tgtEl>
                                        <p:attrNameLst>
                                          <p:attrName>ppt_y</p:attrName>
                                        </p:attrNameLst>
                                      </p:cBhvr>
                                      <p:tavLst>
                                        <p:tav tm="0">
                                          <p:val>
                                            <p:strVal val="#ppt_y-.03"/>
                                          </p:val>
                                        </p:tav>
                                        <p:tav tm="100000">
                                          <p:val>
                                            <p:strVal val="#ppt_y"/>
                                          </p:val>
                                        </p:tav>
                                      </p:tavLst>
                                    </p:anim>
                                  </p:childTnLst>
                                </p:cTn>
                              </p:par>
                            </p:childTnLst>
                          </p:cTn>
                        </p:par>
                        <p:par>
                          <p:cTn id="62" fill="hold">
                            <p:stCondLst>
                              <p:cond delay="6000"/>
                            </p:stCondLst>
                            <p:childTnLst>
                              <p:par>
                                <p:cTn id="63" presetID="22" presetClass="entr" presetSubtype="8" fill="hold" grpId="0" nodeType="afterEffect">
                                  <p:stCondLst>
                                    <p:cond delay="0"/>
                                  </p:stCondLst>
                                  <p:childTnLst>
                                    <p:set>
                                      <p:cBhvr>
                                        <p:cTn id="64" dur="1" fill="hold">
                                          <p:stCondLst>
                                            <p:cond delay="0"/>
                                          </p:stCondLst>
                                        </p:cTn>
                                        <p:tgtEl>
                                          <p:spTgt spid="85"/>
                                        </p:tgtEl>
                                        <p:attrNameLst>
                                          <p:attrName>style.visibility</p:attrName>
                                        </p:attrNameLst>
                                      </p:cBhvr>
                                      <p:to>
                                        <p:strVal val="visible"/>
                                      </p:to>
                                    </p:set>
                                    <p:animEffect transition="in" filter="wipe(left)">
                                      <p:cBhvr>
                                        <p:cTn id="65" dur="500"/>
                                        <p:tgtEl>
                                          <p:spTgt spid="85"/>
                                        </p:tgtEl>
                                      </p:cBhvr>
                                    </p:animEffect>
                                  </p:childTnLst>
                                </p:cTn>
                              </p:par>
                            </p:childTnLst>
                          </p:cTn>
                        </p:par>
                        <p:par>
                          <p:cTn id="66" fill="hold">
                            <p:stCondLst>
                              <p:cond delay="6500"/>
                            </p:stCondLst>
                            <p:childTnLst>
                              <p:par>
                                <p:cTn id="67" presetID="2" presetClass="entr" presetSubtype="4" fill="hold" nodeType="afterEffect">
                                  <p:stCondLst>
                                    <p:cond delay="0"/>
                                  </p:stCondLst>
                                  <p:childTnLst>
                                    <p:set>
                                      <p:cBhvr>
                                        <p:cTn id="68" dur="1" fill="hold">
                                          <p:stCondLst>
                                            <p:cond delay="0"/>
                                          </p:stCondLst>
                                        </p:cTn>
                                        <p:tgtEl>
                                          <p:spTgt spid="76"/>
                                        </p:tgtEl>
                                        <p:attrNameLst>
                                          <p:attrName>style.visibility</p:attrName>
                                        </p:attrNameLst>
                                      </p:cBhvr>
                                      <p:to>
                                        <p:strVal val="visible"/>
                                      </p:to>
                                    </p:set>
                                    <p:anim calcmode="lin" valueType="num">
                                      <p:cBhvr additive="base">
                                        <p:cTn id="69" dur="1000" fill="hold"/>
                                        <p:tgtEl>
                                          <p:spTgt spid="76"/>
                                        </p:tgtEl>
                                        <p:attrNameLst>
                                          <p:attrName>ppt_x</p:attrName>
                                        </p:attrNameLst>
                                      </p:cBhvr>
                                      <p:tavLst>
                                        <p:tav tm="0">
                                          <p:val>
                                            <p:strVal val="#ppt_x"/>
                                          </p:val>
                                        </p:tav>
                                        <p:tav tm="100000">
                                          <p:val>
                                            <p:strVal val="#ppt_x"/>
                                          </p:val>
                                        </p:tav>
                                      </p:tavLst>
                                    </p:anim>
                                    <p:anim calcmode="lin" valueType="num">
                                      <p:cBhvr additive="base">
                                        <p:cTn id="70" dur="1000" fill="hold"/>
                                        <p:tgtEl>
                                          <p:spTgt spid="76"/>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79"/>
                                        </p:tgtEl>
                                        <p:attrNameLst>
                                          <p:attrName>style.visibility</p:attrName>
                                        </p:attrNameLst>
                                      </p:cBhvr>
                                      <p:to>
                                        <p:strVal val="visible"/>
                                      </p:to>
                                    </p:set>
                                    <p:anim calcmode="lin" valueType="num">
                                      <p:cBhvr additive="base">
                                        <p:cTn id="73" dur="1000" fill="hold"/>
                                        <p:tgtEl>
                                          <p:spTgt spid="79"/>
                                        </p:tgtEl>
                                        <p:attrNameLst>
                                          <p:attrName>ppt_x</p:attrName>
                                        </p:attrNameLst>
                                      </p:cBhvr>
                                      <p:tavLst>
                                        <p:tav tm="0">
                                          <p:val>
                                            <p:strVal val="#ppt_x"/>
                                          </p:val>
                                        </p:tav>
                                        <p:tav tm="100000">
                                          <p:val>
                                            <p:strVal val="#ppt_x"/>
                                          </p:val>
                                        </p:tav>
                                      </p:tavLst>
                                    </p:anim>
                                    <p:anim calcmode="lin" valueType="num">
                                      <p:cBhvr additive="base">
                                        <p:cTn id="74" dur="1000" fill="hold"/>
                                        <p:tgtEl>
                                          <p:spTgt spid="79"/>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125"/>
                                        </p:tgtEl>
                                        <p:attrNameLst>
                                          <p:attrName>style.visibility</p:attrName>
                                        </p:attrNameLst>
                                      </p:cBhvr>
                                      <p:to>
                                        <p:strVal val="visible"/>
                                      </p:to>
                                    </p:set>
                                    <p:anim calcmode="lin" valueType="num">
                                      <p:cBhvr additive="base">
                                        <p:cTn id="77" dur="1000" fill="hold"/>
                                        <p:tgtEl>
                                          <p:spTgt spid="125"/>
                                        </p:tgtEl>
                                        <p:attrNameLst>
                                          <p:attrName>ppt_x</p:attrName>
                                        </p:attrNameLst>
                                      </p:cBhvr>
                                      <p:tavLst>
                                        <p:tav tm="0">
                                          <p:val>
                                            <p:strVal val="#ppt_x"/>
                                          </p:val>
                                        </p:tav>
                                        <p:tav tm="100000">
                                          <p:val>
                                            <p:strVal val="#ppt_x"/>
                                          </p:val>
                                        </p:tav>
                                      </p:tavLst>
                                    </p:anim>
                                    <p:anim calcmode="lin" valueType="num">
                                      <p:cBhvr additive="base">
                                        <p:cTn id="78" dur="1000" fill="hold"/>
                                        <p:tgtEl>
                                          <p:spTgt spid="125"/>
                                        </p:tgtEl>
                                        <p:attrNameLst>
                                          <p:attrName>ppt_y</p:attrName>
                                        </p:attrNameLst>
                                      </p:cBhvr>
                                      <p:tavLst>
                                        <p:tav tm="0">
                                          <p:val>
                                            <p:strVal val="1+#ppt_h/2"/>
                                          </p:val>
                                        </p:tav>
                                        <p:tav tm="100000">
                                          <p:val>
                                            <p:strVal val="#ppt_y"/>
                                          </p:val>
                                        </p:tav>
                                      </p:tavLst>
                                    </p:anim>
                                  </p:childTnLst>
                                </p:cTn>
                              </p:par>
                            </p:childTnLst>
                          </p:cTn>
                        </p:par>
                        <p:par>
                          <p:cTn id="79" fill="hold">
                            <p:stCondLst>
                              <p:cond delay="7500"/>
                            </p:stCondLst>
                            <p:childTnLst>
                              <p:par>
                                <p:cTn id="80" presetID="53" presetClass="entr" presetSubtype="16" fill="hold" grpId="0" nodeType="afterEffect">
                                  <p:stCondLst>
                                    <p:cond delay="0"/>
                                  </p:stCondLst>
                                  <p:childTnLst>
                                    <p:set>
                                      <p:cBhvr>
                                        <p:cTn id="81" dur="1" fill="hold">
                                          <p:stCondLst>
                                            <p:cond delay="0"/>
                                          </p:stCondLst>
                                        </p:cTn>
                                        <p:tgtEl>
                                          <p:spTgt spid="46"/>
                                        </p:tgtEl>
                                        <p:attrNameLst>
                                          <p:attrName>style.visibility</p:attrName>
                                        </p:attrNameLst>
                                      </p:cBhvr>
                                      <p:to>
                                        <p:strVal val="visible"/>
                                      </p:to>
                                    </p:set>
                                    <p:anim calcmode="lin" valueType="num">
                                      <p:cBhvr>
                                        <p:cTn id="82" dur="500" fill="hold"/>
                                        <p:tgtEl>
                                          <p:spTgt spid="46"/>
                                        </p:tgtEl>
                                        <p:attrNameLst>
                                          <p:attrName>ppt_w</p:attrName>
                                        </p:attrNameLst>
                                      </p:cBhvr>
                                      <p:tavLst>
                                        <p:tav tm="0">
                                          <p:val>
                                            <p:fltVal val="0"/>
                                          </p:val>
                                        </p:tav>
                                        <p:tav tm="100000">
                                          <p:val>
                                            <p:strVal val="#ppt_w"/>
                                          </p:val>
                                        </p:tav>
                                      </p:tavLst>
                                    </p:anim>
                                    <p:anim calcmode="lin" valueType="num">
                                      <p:cBhvr>
                                        <p:cTn id="83" dur="500" fill="hold"/>
                                        <p:tgtEl>
                                          <p:spTgt spid="46"/>
                                        </p:tgtEl>
                                        <p:attrNameLst>
                                          <p:attrName>ppt_h</p:attrName>
                                        </p:attrNameLst>
                                      </p:cBhvr>
                                      <p:tavLst>
                                        <p:tav tm="0">
                                          <p:val>
                                            <p:fltVal val="0"/>
                                          </p:val>
                                        </p:tav>
                                        <p:tav tm="100000">
                                          <p:val>
                                            <p:strVal val="#ppt_h"/>
                                          </p:val>
                                        </p:tav>
                                      </p:tavLst>
                                    </p:anim>
                                    <p:animEffect transition="in" filter="fade">
                                      <p:cBhvr>
                                        <p:cTn id="84" dur="500"/>
                                        <p:tgtEl>
                                          <p:spTgt spid="46"/>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86"/>
                                        </p:tgtEl>
                                        <p:attrNameLst>
                                          <p:attrName>style.visibility</p:attrName>
                                        </p:attrNameLst>
                                      </p:cBhvr>
                                      <p:to>
                                        <p:strVal val="visible"/>
                                      </p:to>
                                    </p:set>
                                    <p:anim calcmode="lin" valueType="num">
                                      <p:cBhvr>
                                        <p:cTn id="87" dur="500" fill="hold"/>
                                        <p:tgtEl>
                                          <p:spTgt spid="86"/>
                                        </p:tgtEl>
                                        <p:attrNameLst>
                                          <p:attrName>ppt_w</p:attrName>
                                        </p:attrNameLst>
                                      </p:cBhvr>
                                      <p:tavLst>
                                        <p:tav tm="0">
                                          <p:val>
                                            <p:fltVal val="0"/>
                                          </p:val>
                                        </p:tav>
                                        <p:tav tm="100000">
                                          <p:val>
                                            <p:strVal val="#ppt_w"/>
                                          </p:val>
                                        </p:tav>
                                      </p:tavLst>
                                    </p:anim>
                                    <p:anim calcmode="lin" valueType="num">
                                      <p:cBhvr>
                                        <p:cTn id="88" dur="500" fill="hold"/>
                                        <p:tgtEl>
                                          <p:spTgt spid="86"/>
                                        </p:tgtEl>
                                        <p:attrNameLst>
                                          <p:attrName>ppt_h</p:attrName>
                                        </p:attrNameLst>
                                      </p:cBhvr>
                                      <p:tavLst>
                                        <p:tav tm="0">
                                          <p:val>
                                            <p:fltVal val="0"/>
                                          </p:val>
                                        </p:tav>
                                        <p:tav tm="100000">
                                          <p:val>
                                            <p:strVal val="#ppt_h"/>
                                          </p:val>
                                        </p:tav>
                                      </p:tavLst>
                                    </p:anim>
                                    <p:animEffect transition="in" filter="fade">
                                      <p:cBhvr>
                                        <p:cTn id="89" dur="500"/>
                                        <p:tgtEl>
                                          <p:spTgt spid="86"/>
                                        </p:tgtEl>
                                      </p:cBhvr>
                                    </p:animEffect>
                                  </p:childTnLst>
                                </p:cTn>
                              </p:par>
                            </p:childTnLst>
                          </p:cTn>
                        </p:par>
                        <p:par>
                          <p:cTn id="90" fill="hold">
                            <p:stCondLst>
                              <p:cond delay="8000"/>
                            </p:stCondLst>
                            <p:childTnLst>
                              <p:par>
                                <p:cTn id="91" presetID="37" presetClass="entr" presetSubtype="0" fill="hold" grpId="0" nodeType="afterEffect">
                                  <p:stCondLst>
                                    <p:cond delay="0"/>
                                  </p:stCondLst>
                                  <p:childTnLst>
                                    <p:set>
                                      <p:cBhvr>
                                        <p:cTn id="92" dur="1" fill="hold">
                                          <p:stCondLst>
                                            <p:cond delay="0"/>
                                          </p:stCondLst>
                                        </p:cTn>
                                        <p:tgtEl>
                                          <p:spTgt spid="104"/>
                                        </p:tgtEl>
                                        <p:attrNameLst>
                                          <p:attrName>style.visibility</p:attrName>
                                        </p:attrNameLst>
                                      </p:cBhvr>
                                      <p:to>
                                        <p:strVal val="visible"/>
                                      </p:to>
                                    </p:set>
                                    <p:animEffect transition="in" filter="fade">
                                      <p:cBhvr>
                                        <p:cTn id="93" dur="1000"/>
                                        <p:tgtEl>
                                          <p:spTgt spid="104"/>
                                        </p:tgtEl>
                                      </p:cBhvr>
                                    </p:animEffect>
                                    <p:anim calcmode="lin" valueType="num">
                                      <p:cBhvr>
                                        <p:cTn id="94" dur="1000" fill="hold"/>
                                        <p:tgtEl>
                                          <p:spTgt spid="104"/>
                                        </p:tgtEl>
                                        <p:attrNameLst>
                                          <p:attrName>ppt_x</p:attrName>
                                        </p:attrNameLst>
                                      </p:cBhvr>
                                      <p:tavLst>
                                        <p:tav tm="0">
                                          <p:val>
                                            <p:strVal val="#ppt_x"/>
                                          </p:val>
                                        </p:tav>
                                        <p:tav tm="100000">
                                          <p:val>
                                            <p:strVal val="#ppt_x"/>
                                          </p:val>
                                        </p:tav>
                                      </p:tavLst>
                                    </p:anim>
                                    <p:anim calcmode="lin" valueType="num">
                                      <p:cBhvr>
                                        <p:cTn id="95" dur="900" decel="100000" fill="hold"/>
                                        <p:tgtEl>
                                          <p:spTgt spid="104"/>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04"/>
                                        </p:tgtEl>
                                        <p:attrNameLst>
                                          <p:attrName>ppt_y</p:attrName>
                                        </p:attrNameLst>
                                      </p:cBhvr>
                                      <p:tavLst>
                                        <p:tav tm="0">
                                          <p:val>
                                            <p:strVal val="#ppt_y-.03"/>
                                          </p:val>
                                        </p:tav>
                                        <p:tav tm="100000">
                                          <p:val>
                                            <p:strVal val="#ppt_y"/>
                                          </p:val>
                                        </p:tav>
                                      </p:tavLst>
                                    </p:anim>
                                  </p:childTnLst>
                                </p:cTn>
                              </p:par>
                            </p:childTnLst>
                          </p:cTn>
                        </p:par>
                        <p:par>
                          <p:cTn id="97" fill="hold">
                            <p:stCondLst>
                              <p:cond delay="9000"/>
                            </p:stCondLst>
                            <p:childTnLst>
                              <p:par>
                                <p:cTn id="98" presetID="22" presetClass="entr" presetSubtype="8" fill="hold" grpId="0" nodeType="afterEffect">
                                  <p:stCondLst>
                                    <p:cond delay="0"/>
                                  </p:stCondLst>
                                  <p:childTnLst>
                                    <p:set>
                                      <p:cBhvr>
                                        <p:cTn id="99" dur="1" fill="hold">
                                          <p:stCondLst>
                                            <p:cond delay="0"/>
                                          </p:stCondLst>
                                        </p:cTn>
                                        <p:tgtEl>
                                          <p:spTgt spid="84"/>
                                        </p:tgtEl>
                                        <p:attrNameLst>
                                          <p:attrName>style.visibility</p:attrName>
                                        </p:attrNameLst>
                                      </p:cBhvr>
                                      <p:to>
                                        <p:strVal val="visible"/>
                                      </p:to>
                                    </p:set>
                                    <p:animEffect transition="in" filter="wipe(left)">
                                      <p:cBhvr>
                                        <p:cTn id="100" dur="500"/>
                                        <p:tgtEl>
                                          <p:spTgt spid="84"/>
                                        </p:tgtEl>
                                      </p:cBhvr>
                                    </p:animEffect>
                                  </p:childTnLst>
                                </p:cTn>
                              </p:par>
                            </p:childTnLst>
                          </p:cTn>
                        </p:par>
                        <p:par>
                          <p:cTn id="101" fill="hold">
                            <p:stCondLst>
                              <p:cond delay="9500"/>
                            </p:stCondLst>
                            <p:childTnLst>
                              <p:par>
                                <p:cTn id="102" presetID="2" presetClass="entr" presetSubtype="4" fill="hold" nodeType="afterEffect">
                                  <p:stCondLst>
                                    <p:cond delay="0"/>
                                  </p:stCondLst>
                                  <p:childTnLst>
                                    <p:set>
                                      <p:cBhvr>
                                        <p:cTn id="103" dur="1" fill="hold">
                                          <p:stCondLst>
                                            <p:cond delay="0"/>
                                          </p:stCondLst>
                                        </p:cTn>
                                        <p:tgtEl>
                                          <p:spTgt spid="116"/>
                                        </p:tgtEl>
                                        <p:attrNameLst>
                                          <p:attrName>style.visibility</p:attrName>
                                        </p:attrNameLst>
                                      </p:cBhvr>
                                      <p:to>
                                        <p:strVal val="visible"/>
                                      </p:to>
                                    </p:set>
                                    <p:anim calcmode="lin" valueType="num">
                                      <p:cBhvr additive="base">
                                        <p:cTn id="104" dur="1000" fill="hold"/>
                                        <p:tgtEl>
                                          <p:spTgt spid="116"/>
                                        </p:tgtEl>
                                        <p:attrNameLst>
                                          <p:attrName>ppt_x</p:attrName>
                                        </p:attrNameLst>
                                      </p:cBhvr>
                                      <p:tavLst>
                                        <p:tav tm="0">
                                          <p:val>
                                            <p:strVal val="#ppt_x"/>
                                          </p:val>
                                        </p:tav>
                                        <p:tav tm="100000">
                                          <p:val>
                                            <p:strVal val="#ppt_x"/>
                                          </p:val>
                                        </p:tav>
                                      </p:tavLst>
                                    </p:anim>
                                    <p:anim calcmode="lin" valueType="num">
                                      <p:cBhvr additive="base">
                                        <p:cTn id="105" dur="1000" fill="hold"/>
                                        <p:tgtEl>
                                          <p:spTgt spid="116"/>
                                        </p:tgtEl>
                                        <p:attrNameLst>
                                          <p:attrName>ppt_y</p:attrName>
                                        </p:attrNameLst>
                                      </p:cBhvr>
                                      <p:tavLst>
                                        <p:tav tm="0">
                                          <p:val>
                                            <p:strVal val="1+#ppt_h/2"/>
                                          </p:val>
                                        </p:tav>
                                        <p:tav tm="100000">
                                          <p:val>
                                            <p:strVal val="#ppt_y"/>
                                          </p:val>
                                        </p:tav>
                                      </p:tavLst>
                                    </p:anim>
                                  </p:childTnLst>
                                </p:cTn>
                              </p:par>
                              <p:par>
                                <p:cTn id="106" presetID="2" presetClass="entr" presetSubtype="4" fill="hold" nodeType="withEffect">
                                  <p:stCondLst>
                                    <p:cond delay="0"/>
                                  </p:stCondLst>
                                  <p:childTnLst>
                                    <p:set>
                                      <p:cBhvr>
                                        <p:cTn id="107" dur="1" fill="hold">
                                          <p:stCondLst>
                                            <p:cond delay="0"/>
                                          </p:stCondLst>
                                        </p:cTn>
                                        <p:tgtEl>
                                          <p:spTgt spid="113"/>
                                        </p:tgtEl>
                                        <p:attrNameLst>
                                          <p:attrName>style.visibility</p:attrName>
                                        </p:attrNameLst>
                                      </p:cBhvr>
                                      <p:to>
                                        <p:strVal val="visible"/>
                                      </p:to>
                                    </p:set>
                                    <p:anim calcmode="lin" valueType="num">
                                      <p:cBhvr additive="base">
                                        <p:cTn id="108" dur="1000" fill="hold"/>
                                        <p:tgtEl>
                                          <p:spTgt spid="113"/>
                                        </p:tgtEl>
                                        <p:attrNameLst>
                                          <p:attrName>ppt_x</p:attrName>
                                        </p:attrNameLst>
                                      </p:cBhvr>
                                      <p:tavLst>
                                        <p:tav tm="0">
                                          <p:val>
                                            <p:strVal val="#ppt_x"/>
                                          </p:val>
                                        </p:tav>
                                        <p:tav tm="100000">
                                          <p:val>
                                            <p:strVal val="#ppt_x"/>
                                          </p:val>
                                        </p:tav>
                                      </p:tavLst>
                                    </p:anim>
                                    <p:anim calcmode="lin" valueType="num">
                                      <p:cBhvr additive="base">
                                        <p:cTn id="109" dur="1000" fill="hold"/>
                                        <p:tgtEl>
                                          <p:spTgt spid="113"/>
                                        </p:tgtEl>
                                        <p:attrNameLst>
                                          <p:attrName>ppt_y</p:attrName>
                                        </p:attrNameLst>
                                      </p:cBhvr>
                                      <p:tavLst>
                                        <p:tav tm="0">
                                          <p:val>
                                            <p:strVal val="1+#ppt_h/2"/>
                                          </p:val>
                                        </p:tav>
                                        <p:tav tm="100000">
                                          <p:val>
                                            <p:strVal val="#ppt_y"/>
                                          </p:val>
                                        </p:tav>
                                      </p:tavLst>
                                    </p:anim>
                                  </p:childTnLst>
                                </p:cTn>
                              </p:par>
                              <p:par>
                                <p:cTn id="110" presetID="2" presetClass="entr" presetSubtype="4" fill="hold" nodeType="withEffect">
                                  <p:stCondLst>
                                    <p:cond delay="0"/>
                                  </p:stCondLst>
                                  <p:childTnLst>
                                    <p:set>
                                      <p:cBhvr>
                                        <p:cTn id="111" dur="1" fill="hold">
                                          <p:stCondLst>
                                            <p:cond delay="0"/>
                                          </p:stCondLst>
                                        </p:cTn>
                                        <p:tgtEl>
                                          <p:spTgt spid="110"/>
                                        </p:tgtEl>
                                        <p:attrNameLst>
                                          <p:attrName>style.visibility</p:attrName>
                                        </p:attrNameLst>
                                      </p:cBhvr>
                                      <p:to>
                                        <p:strVal val="visible"/>
                                      </p:to>
                                    </p:set>
                                    <p:anim calcmode="lin" valueType="num">
                                      <p:cBhvr additive="base">
                                        <p:cTn id="112" dur="1000" fill="hold"/>
                                        <p:tgtEl>
                                          <p:spTgt spid="110"/>
                                        </p:tgtEl>
                                        <p:attrNameLst>
                                          <p:attrName>ppt_x</p:attrName>
                                        </p:attrNameLst>
                                      </p:cBhvr>
                                      <p:tavLst>
                                        <p:tav tm="0">
                                          <p:val>
                                            <p:strVal val="#ppt_x"/>
                                          </p:val>
                                        </p:tav>
                                        <p:tav tm="100000">
                                          <p:val>
                                            <p:strVal val="#ppt_x"/>
                                          </p:val>
                                        </p:tav>
                                      </p:tavLst>
                                    </p:anim>
                                    <p:anim calcmode="lin" valueType="num">
                                      <p:cBhvr additive="base">
                                        <p:cTn id="113" dur="1000" fill="hold"/>
                                        <p:tgtEl>
                                          <p:spTgt spid="110"/>
                                        </p:tgtEl>
                                        <p:attrNameLst>
                                          <p:attrName>ppt_y</p:attrName>
                                        </p:attrNameLst>
                                      </p:cBhvr>
                                      <p:tavLst>
                                        <p:tav tm="0">
                                          <p:val>
                                            <p:strVal val="1+#ppt_h/2"/>
                                          </p:val>
                                        </p:tav>
                                        <p:tav tm="100000">
                                          <p:val>
                                            <p:strVal val="#ppt_y"/>
                                          </p:val>
                                        </p:tav>
                                      </p:tavLst>
                                    </p:anim>
                                  </p:childTnLst>
                                </p:cTn>
                              </p:par>
                              <p:par>
                                <p:cTn id="114" presetID="2" presetClass="entr" presetSubtype="4" fill="hold" nodeType="withEffect">
                                  <p:stCondLst>
                                    <p:cond delay="0"/>
                                  </p:stCondLst>
                                  <p:childTnLst>
                                    <p:set>
                                      <p:cBhvr>
                                        <p:cTn id="115" dur="1" fill="hold">
                                          <p:stCondLst>
                                            <p:cond delay="0"/>
                                          </p:stCondLst>
                                        </p:cTn>
                                        <p:tgtEl>
                                          <p:spTgt spid="107"/>
                                        </p:tgtEl>
                                        <p:attrNameLst>
                                          <p:attrName>style.visibility</p:attrName>
                                        </p:attrNameLst>
                                      </p:cBhvr>
                                      <p:to>
                                        <p:strVal val="visible"/>
                                      </p:to>
                                    </p:set>
                                    <p:anim calcmode="lin" valueType="num">
                                      <p:cBhvr additive="base">
                                        <p:cTn id="116" dur="1000" fill="hold"/>
                                        <p:tgtEl>
                                          <p:spTgt spid="107"/>
                                        </p:tgtEl>
                                        <p:attrNameLst>
                                          <p:attrName>ppt_x</p:attrName>
                                        </p:attrNameLst>
                                      </p:cBhvr>
                                      <p:tavLst>
                                        <p:tav tm="0">
                                          <p:val>
                                            <p:strVal val="#ppt_x"/>
                                          </p:val>
                                        </p:tav>
                                        <p:tav tm="100000">
                                          <p:val>
                                            <p:strVal val="#ppt_x"/>
                                          </p:val>
                                        </p:tav>
                                      </p:tavLst>
                                    </p:anim>
                                    <p:anim calcmode="lin" valueType="num">
                                      <p:cBhvr additive="base">
                                        <p:cTn id="117" dur="1000" fill="hold"/>
                                        <p:tgtEl>
                                          <p:spTgt spid="107"/>
                                        </p:tgtEl>
                                        <p:attrNameLst>
                                          <p:attrName>ppt_y</p:attrName>
                                        </p:attrNameLst>
                                      </p:cBhvr>
                                      <p:tavLst>
                                        <p:tav tm="0">
                                          <p:val>
                                            <p:strVal val="1+#ppt_h/2"/>
                                          </p:val>
                                        </p:tav>
                                        <p:tav tm="100000">
                                          <p:val>
                                            <p:strVal val="#ppt_y"/>
                                          </p:val>
                                        </p:tav>
                                      </p:tavLst>
                                    </p:anim>
                                  </p:childTnLst>
                                </p:cTn>
                              </p:par>
                            </p:childTnLst>
                          </p:cTn>
                        </p:par>
                        <p:par>
                          <p:cTn id="118" fill="hold">
                            <p:stCondLst>
                              <p:cond delay="10500"/>
                            </p:stCondLst>
                            <p:childTnLst>
                              <p:par>
                                <p:cTn id="119" presetID="53" presetClass="entr" presetSubtype="16" fill="hold" nodeType="afterEffect">
                                  <p:stCondLst>
                                    <p:cond delay="0"/>
                                  </p:stCondLst>
                                  <p:childTnLst>
                                    <p:set>
                                      <p:cBhvr>
                                        <p:cTn id="120" dur="1" fill="hold">
                                          <p:stCondLst>
                                            <p:cond delay="0"/>
                                          </p:stCondLst>
                                        </p:cTn>
                                        <p:tgtEl>
                                          <p:spTgt spid="87"/>
                                        </p:tgtEl>
                                        <p:attrNameLst>
                                          <p:attrName>style.visibility</p:attrName>
                                        </p:attrNameLst>
                                      </p:cBhvr>
                                      <p:to>
                                        <p:strVal val="visible"/>
                                      </p:to>
                                    </p:set>
                                    <p:anim calcmode="lin" valueType="num">
                                      <p:cBhvr>
                                        <p:cTn id="121" dur="500" fill="hold"/>
                                        <p:tgtEl>
                                          <p:spTgt spid="87"/>
                                        </p:tgtEl>
                                        <p:attrNameLst>
                                          <p:attrName>ppt_w</p:attrName>
                                        </p:attrNameLst>
                                      </p:cBhvr>
                                      <p:tavLst>
                                        <p:tav tm="0">
                                          <p:val>
                                            <p:fltVal val="0"/>
                                          </p:val>
                                        </p:tav>
                                        <p:tav tm="100000">
                                          <p:val>
                                            <p:strVal val="#ppt_w"/>
                                          </p:val>
                                        </p:tav>
                                      </p:tavLst>
                                    </p:anim>
                                    <p:anim calcmode="lin" valueType="num">
                                      <p:cBhvr>
                                        <p:cTn id="122" dur="500" fill="hold"/>
                                        <p:tgtEl>
                                          <p:spTgt spid="87"/>
                                        </p:tgtEl>
                                        <p:attrNameLst>
                                          <p:attrName>ppt_h</p:attrName>
                                        </p:attrNameLst>
                                      </p:cBhvr>
                                      <p:tavLst>
                                        <p:tav tm="0">
                                          <p:val>
                                            <p:fltVal val="0"/>
                                          </p:val>
                                        </p:tav>
                                        <p:tav tm="100000">
                                          <p:val>
                                            <p:strVal val="#ppt_h"/>
                                          </p:val>
                                        </p:tav>
                                      </p:tavLst>
                                    </p:anim>
                                    <p:animEffect transition="in" filter="fade">
                                      <p:cBhvr>
                                        <p:cTn id="123" dur="500"/>
                                        <p:tgtEl>
                                          <p:spTgt spid="87"/>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3"/>
                                        </p:tgtEl>
                                        <p:attrNameLst>
                                          <p:attrName>style.visibility</p:attrName>
                                        </p:attrNameLst>
                                      </p:cBhvr>
                                      <p:to>
                                        <p:strVal val="visible"/>
                                      </p:to>
                                    </p:set>
                                    <p:anim calcmode="lin" valueType="num">
                                      <p:cBhvr>
                                        <p:cTn id="126" dur="500" fill="hold"/>
                                        <p:tgtEl>
                                          <p:spTgt spid="3"/>
                                        </p:tgtEl>
                                        <p:attrNameLst>
                                          <p:attrName>ppt_w</p:attrName>
                                        </p:attrNameLst>
                                      </p:cBhvr>
                                      <p:tavLst>
                                        <p:tav tm="0">
                                          <p:val>
                                            <p:fltVal val="0"/>
                                          </p:val>
                                        </p:tav>
                                        <p:tav tm="100000">
                                          <p:val>
                                            <p:strVal val="#ppt_w"/>
                                          </p:val>
                                        </p:tav>
                                      </p:tavLst>
                                    </p:anim>
                                    <p:anim calcmode="lin" valueType="num">
                                      <p:cBhvr>
                                        <p:cTn id="127" dur="500" fill="hold"/>
                                        <p:tgtEl>
                                          <p:spTgt spid="3"/>
                                        </p:tgtEl>
                                        <p:attrNameLst>
                                          <p:attrName>ppt_h</p:attrName>
                                        </p:attrNameLst>
                                      </p:cBhvr>
                                      <p:tavLst>
                                        <p:tav tm="0">
                                          <p:val>
                                            <p:fltVal val="0"/>
                                          </p:val>
                                        </p:tav>
                                        <p:tav tm="100000">
                                          <p:val>
                                            <p:strVal val="#ppt_h"/>
                                          </p:val>
                                        </p:tav>
                                      </p:tavLst>
                                    </p:anim>
                                    <p:animEffect transition="in" filter="fade">
                                      <p:cBhvr>
                                        <p:cTn id="128" dur="500"/>
                                        <p:tgtEl>
                                          <p:spTgt spid="3"/>
                                        </p:tgtEl>
                                      </p:cBhvr>
                                    </p:animEffect>
                                  </p:childTnLst>
                                </p:cTn>
                              </p:par>
                            </p:childTnLst>
                          </p:cTn>
                        </p:par>
                        <p:par>
                          <p:cTn id="129" fill="hold">
                            <p:stCondLst>
                              <p:cond delay="11000"/>
                            </p:stCondLst>
                            <p:childTnLst>
                              <p:par>
                                <p:cTn id="130" presetID="37" presetClass="entr" presetSubtype="0" fill="hold" grpId="0" nodeType="afterEffect">
                                  <p:stCondLst>
                                    <p:cond delay="0"/>
                                  </p:stCondLst>
                                  <p:childTnLst>
                                    <p:set>
                                      <p:cBhvr>
                                        <p:cTn id="131" dur="1" fill="hold">
                                          <p:stCondLst>
                                            <p:cond delay="0"/>
                                          </p:stCondLst>
                                        </p:cTn>
                                        <p:tgtEl>
                                          <p:spTgt spid="105"/>
                                        </p:tgtEl>
                                        <p:attrNameLst>
                                          <p:attrName>style.visibility</p:attrName>
                                        </p:attrNameLst>
                                      </p:cBhvr>
                                      <p:to>
                                        <p:strVal val="visible"/>
                                      </p:to>
                                    </p:set>
                                    <p:animEffect transition="in" filter="fade">
                                      <p:cBhvr>
                                        <p:cTn id="132" dur="1000"/>
                                        <p:tgtEl>
                                          <p:spTgt spid="105"/>
                                        </p:tgtEl>
                                      </p:cBhvr>
                                    </p:animEffect>
                                    <p:anim calcmode="lin" valueType="num">
                                      <p:cBhvr>
                                        <p:cTn id="133" dur="1000" fill="hold"/>
                                        <p:tgtEl>
                                          <p:spTgt spid="105"/>
                                        </p:tgtEl>
                                        <p:attrNameLst>
                                          <p:attrName>ppt_x</p:attrName>
                                        </p:attrNameLst>
                                      </p:cBhvr>
                                      <p:tavLst>
                                        <p:tav tm="0">
                                          <p:val>
                                            <p:strVal val="#ppt_x"/>
                                          </p:val>
                                        </p:tav>
                                        <p:tav tm="100000">
                                          <p:val>
                                            <p:strVal val="#ppt_x"/>
                                          </p:val>
                                        </p:tav>
                                      </p:tavLst>
                                    </p:anim>
                                    <p:anim calcmode="lin" valueType="num">
                                      <p:cBhvr>
                                        <p:cTn id="134" dur="900" decel="100000" fill="hold"/>
                                        <p:tgtEl>
                                          <p:spTgt spid="105"/>
                                        </p:tgtEl>
                                        <p:attrNameLst>
                                          <p:attrName>ppt_y</p:attrName>
                                        </p:attrNameLst>
                                      </p:cBhvr>
                                      <p:tavLst>
                                        <p:tav tm="0">
                                          <p:val>
                                            <p:strVal val="#ppt_y+1"/>
                                          </p:val>
                                        </p:tav>
                                        <p:tav tm="100000">
                                          <p:val>
                                            <p:strVal val="#ppt_y-.03"/>
                                          </p:val>
                                        </p:tav>
                                      </p:tavLst>
                                    </p:anim>
                                    <p:anim calcmode="lin" valueType="num">
                                      <p:cBhvr>
                                        <p:cTn id="135" dur="100" accel="100000" fill="hold">
                                          <p:stCondLst>
                                            <p:cond delay="900"/>
                                          </p:stCondLst>
                                        </p:cTn>
                                        <p:tgtEl>
                                          <p:spTgt spid="10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animBg="1"/>
      <p:bldP spid="84" grpId="0" animBg="1"/>
      <p:bldP spid="85" grpId="0" animBg="1"/>
      <p:bldP spid="7" grpId="0"/>
      <p:bldP spid="102" grpId="0"/>
      <p:bldP spid="103" grpId="0"/>
      <p:bldP spid="104" grpId="0"/>
      <p:bldP spid="105" grpId="0"/>
      <p:bldP spid="74" grpId="0" animBg="1"/>
      <p:bldP spid="60" grpId="0" animBg="1"/>
      <p:bldP spid="46" grpId="0" animBg="1"/>
      <p:bldP spid="86" grpId="0" animBg="1"/>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1550</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2017-01-19T23:08:32Z</dcterms:modified>
</cp:coreProperties>
</file>