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29543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3" name="Group 72"/>
          <p:cNvGrpSpPr/>
          <p:nvPr/>
        </p:nvGrpSpPr>
        <p:grpSpPr>
          <a:xfrm>
            <a:off x="0" y="1847626"/>
            <a:ext cx="2150816" cy="4297680"/>
            <a:chOff x="0" y="1847626"/>
            <a:chExt cx="2150816" cy="4297680"/>
          </a:xfrm>
        </p:grpSpPr>
        <p:sp>
          <p:nvSpPr>
            <p:cNvPr id="10" name="Freeform 9"/>
            <p:cNvSpPr>
              <a:spLocks noChangeAspect="1"/>
            </p:cNvSpPr>
            <p:nvPr/>
          </p:nvSpPr>
          <p:spPr>
            <a:xfrm>
              <a:off x="0" y="2030506"/>
              <a:ext cx="1965960" cy="3931920"/>
            </a:xfrm>
            <a:custGeom>
              <a:avLst/>
              <a:gdLst>
                <a:gd name="connsiteX0" fmla="*/ 0 w 1600200"/>
                <a:gd name="connsiteY0" fmla="*/ 0 h 3200400"/>
                <a:gd name="connsiteX1" fmla="*/ 1600200 w 1600200"/>
                <a:gd name="connsiteY1" fmla="*/ 1600200 h 3200400"/>
                <a:gd name="connsiteX2" fmla="*/ 0 w 1600200"/>
                <a:gd name="connsiteY2" fmla="*/ 3200400 h 3200400"/>
                <a:gd name="connsiteX3" fmla="*/ 0 w 1600200"/>
                <a:gd name="connsiteY3" fmla="*/ 3154680 h 3200400"/>
                <a:gd name="connsiteX4" fmla="*/ 1554480 w 1600200"/>
                <a:gd name="connsiteY4" fmla="*/ 1600200 h 3200400"/>
                <a:gd name="connsiteX5" fmla="*/ 0 w 1600200"/>
                <a:gd name="connsiteY5" fmla="*/ 4572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0200" h="3200400">
                  <a:moveTo>
                    <a:pt x="0" y="0"/>
                  </a:moveTo>
                  <a:cubicBezTo>
                    <a:pt x="883766" y="0"/>
                    <a:pt x="1600200" y="716434"/>
                    <a:pt x="1600200" y="1600200"/>
                  </a:cubicBezTo>
                  <a:cubicBezTo>
                    <a:pt x="1600200" y="2483966"/>
                    <a:pt x="883766" y="3200400"/>
                    <a:pt x="0" y="3200400"/>
                  </a:cubicBezTo>
                  <a:lnTo>
                    <a:pt x="0" y="3154680"/>
                  </a:lnTo>
                  <a:cubicBezTo>
                    <a:pt x="858516" y="3154680"/>
                    <a:pt x="1554480" y="2458716"/>
                    <a:pt x="1554480" y="1600200"/>
                  </a:cubicBezTo>
                  <a:cubicBezTo>
                    <a:pt x="1554480" y="741684"/>
                    <a:pt x="858516" y="45720"/>
                    <a:pt x="0" y="4572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a:spLocks noChangeAspect="1"/>
            </p:cNvSpPr>
            <p:nvPr/>
          </p:nvSpPr>
          <p:spPr>
            <a:xfrm>
              <a:off x="1976" y="1847626"/>
              <a:ext cx="2148840" cy="4297680"/>
            </a:xfrm>
            <a:custGeom>
              <a:avLst/>
              <a:gdLst>
                <a:gd name="connsiteX0" fmla="*/ 0 w 1600200"/>
                <a:gd name="connsiteY0" fmla="*/ 0 h 3200400"/>
                <a:gd name="connsiteX1" fmla="*/ 1600200 w 1600200"/>
                <a:gd name="connsiteY1" fmla="*/ 1600200 h 3200400"/>
                <a:gd name="connsiteX2" fmla="*/ 0 w 1600200"/>
                <a:gd name="connsiteY2" fmla="*/ 3200400 h 3200400"/>
                <a:gd name="connsiteX3" fmla="*/ 0 w 1600200"/>
                <a:gd name="connsiteY3" fmla="*/ 3154680 h 3200400"/>
                <a:gd name="connsiteX4" fmla="*/ 1554480 w 1600200"/>
                <a:gd name="connsiteY4" fmla="*/ 1600200 h 3200400"/>
                <a:gd name="connsiteX5" fmla="*/ 0 w 1600200"/>
                <a:gd name="connsiteY5" fmla="*/ 4572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0200" h="3200400">
                  <a:moveTo>
                    <a:pt x="0" y="0"/>
                  </a:moveTo>
                  <a:cubicBezTo>
                    <a:pt x="883766" y="0"/>
                    <a:pt x="1600200" y="716434"/>
                    <a:pt x="1600200" y="1600200"/>
                  </a:cubicBezTo>
                  <a:cubicBezTo>
                    <a:pt x="1600200" y="2483966"/>
                    <a:pt x="883766" y="3200400"/>
                    <a:pt x="0" y="3200400"/>
                  </a:cubicBezTo>
                  <a:lnTo>
                    <a:pt x="0" y="3154680"/>
                  </a:lnTo>
                  <a:cubicBezTo>
                    <a:pt x="858516" y="3154680"/>
                    <a:pt x="1554480" y="2458716"/>
                    <a:pt x="1554480" y="1600200"/>
                  </a:cubicBezTo>
                  <a:cubicBezTo>
                    <a:pt x="1554480" y="741684"/>
                    <a:pt x="858516" y="45720"/>
                    <a:pt x="0" y="45720"/>
                  </a:cubicBez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73"/>
          <p:cNvGrpSpPr/>
          <p:nvPr/>
        </p:nvGrpSpPr>
        <p:grpSpPr>
          <a:xfrm>
            <a:off x="817499" y="1952513"/>
            <a:ext cx="502920" cy="457200"/>
            <a:chOff x="817499" y="1952513"/>
            <a:chExt cx="502920" cy="457200"/>
          </a:xfrm>
        </p:grpSpPr>
        <p:sp>
          <p:nvSpPr>
            <p:cNvPr id="12" name="Oval 11"/>
            <p:cNvSpPr>
              <a:spLocks noChangeAspect="1"/>
            </p:cNvSpPr>
            <p:nvPr/>
          </p:nvSpPr>
          <p:spPr>
            <a:xfrm>
              <a:off x="840359" y="1952513"/>
              <a:ext cx="457200" cy="457200"/>
            </a:xfrm>
            <a:prstGeom prst="ellipse">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Lato"/>
              </a:endParaRPr>
            </a:p>
          </p:txBody>
        </p:sp>
        <p:sp>
          <p:nvSpPr>
            <p:cNvPr id="17" name="TextBox 16"/>
            <p:cNvSpPr txBox="1"/>
            <p:nvPr/>
          </p:nvSpPr>
          <p:spPr>
            <a:xfrm>
              <a:off x="817499" y="2058003"/>
              <a:ext cx="502920" cy="246221"/>
            </a:xfrm>
            <a:prstGeom prst="rect">
              <a:avLst/>
            </a:prstGeom>
            <a:noFill/>
          </p:spPr>
          <p:txBody>
            <a:bodyPr wrap="square" rtlCol="0" anchor="ctr" anchorCtr="1">
              <a:spAutoFit/>
            </a:bodyPr>
            <a:lstStyle/>
            <a:p>
              <a:r>
                <a:rPr lang="en-US" sz="1000" dirty="0">
                  <a:solidFill>
                    <a:schemeClr val="bg1"/>
                  </a:solidFill>
                  <a:latin typeface="Lato"/>
                </a:rPr>
                <a:t>2013</a:t>
              </a:r>
            </a:p>
          </p:txBody>
        </p:sp>
      </p:grpSp>
      <p:grpSp>
        <p:nvGrpSpPr>
          <p:cNvPr id="75" name="Group 74"/>
          <p:cNvGrpSpPr/>
          <p:nvPr/>
        </p:nvGrpSpPr>
        <p:grpSpPr>
          <a:xfrm>
            <a:off x="1527819" y="2702860"/>
            <a:ext cx="502920" cy="457200"/>
            <a:chOff x="1527819" y="2702860"/>
            <a:chExt cx="502920" cy="457200"/>
          </a:xfrm>
        </p:grpSpPr>
        <p:sp>
          <p:nvSpPr>
            <p:cNvPr id="13" name="Oval 12"/>
            <p:cNvSpPr>
              <a:spLocks noChangeAspect="1"/>
            </p:cNvSpPr>
            <p:nvPr/>
          </p:nvSpPr>
          <p:spPr>
            <a:xfrm>
              <a:off x="1559461" y="2702860"/>
              <a:ext cx="457200" cy="457200"/>
            </a:xfrm>
            <a:prstGeom prst="ellipse">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527819" y="2817807"/>
              <a:ext cx="502920" cy="246221"/>
            </a:xfrm>
            <a:prstGeom prst="rect">
              <a:avLst/>
            </a:prstGeom>
            <a:noFill/>
          </p:spPr>
          <p:txBody>
            <a:bodyPr wrap="square" rtlCol="0" anchor="ctr" anchorCtr="1">
              <a:spAutoFit/>
            </a:bodyPr>
            <a:lstStyle/>
            <a:p>
              <a:r>
                <a:rPr lang="en-US" sz="1000" dirty="0">
                  <a:solidFill>
                    <a:schemeClr val="bg1"/>
                  </a:solidFill>
                  <a:latin typeface="Lato"/>
                </a:rPr>
                <a:t>2014</a:t>
              </a:r>
            </a:p>
          </p:txBody>
        </p:sp>
      </p:grpSp>
      <p:grpSp>
        <p:nvGrpSpPr>
          <p:cNvPr id="76" name="Group 75"/>
          <p:cNvGrpSpPr/>
          <p:nvPr/>
        </p:nvGrpSpPr>
        <p:grpSpPr>
          <a:xfrm>
            <a:off x="1848888" y="3767866"/>
            <a:ext cx="502920" cy="457200"/>
            <a:chOff x="1848888" y="3767866"/>
            <a:chExt cx="502920" cy="457200"/>
          </a:xfrm>
        </p:grpSpPr>
        <p:sp>
          <p:nvSpPr>
            <p:cNvPr id="14" name="Oval 13"/>
            <p:cNvSpPr>
              <a:spLocks noChangeAspect="1"/>
            </p:cNvSpPr>
            <p:nvPr/>
          </p:nvSpPr>
          <p:spPr>
            <a:xfrm>
              <a:off x="1871748" y="3767866"/>
              <a:ext cx="457200" cy="457200"/>
            </a:xfrm>
            <a:prstGeom prst="ellipse">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1848888" y="3868020"/>
              <a:ext cx="502920" cy="246221"/>
            </a:xfrm>
            <a:prstGeom prst="rect">
              <a:avLst/>
            </a:prstGeom>
            <a:noFill/>
          </p:spPr>
          <p:txBody>
            <a:bodyPr wrap="square" rtlCol="0" anchor="ctr" anchorCtr="1">
              <a:spAutoFit/>
            </a:bodyPr>
            <a:lstStyle/>
            <a:p>
              <a:r>
                <a:rPr lang="en-US" sz="1000" dirty="0">
                  <a:solidFill>
                    <a:schemeClr val="bg1"/>
                  </a:solidFill>
                  <a:latin typeface="Lato"/>
                </a:rPr>
                <a:t>2015</a:t>
              </a:r>
            </a:p>
          </p:txBody>
        </p:sp>
      </p:grpSp>
      <p:grpSp>
        <p:nvGrpSpPr>
          <p:cNvPr id="77" name="Group 76"/>
          <p:cNvGrpSpPr/>
          <p:nvPr/>
        </p:nvGrpSpPr>
        <p:grpSpPr>
          <a:xfrm>
            <a:off x="1581292" y="4785851"/>
            <a:ext cx="502920" cy="457200"/>
            <a:chOff x="1581292" y="4785851"/>
            <a:chExt cx="502920" cy="457200"/>
          </a:xfrm>
        </p:grpSpPr>
        <p:sp>
          <p:nvSpPr>
            <p:cNvPr id="15" name="Oval 14"/>
            <p:cNvSpPr>
              <a:spLocks noChangeAspect="1"/>
            </p:cNvSpPr>
            <p:nvPr/>
          </p:nvSpPr>
          <p:spPr>
            <a:xfrm>
              <a:off x="1601188" y="4785851"/>
              <a:ext cx="457200" cy="457200"/>
            </a:xfrm>
            <a:prstGeom prst="ellipse">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p:nvSpPr>
          <p:spPr>
            <a:xfrm>
              <a:off x="1581292" y="4888607"/>
              <a:ext cx="502920" cy="246221"/>
            </a:xfrm>
            <a:prstGeom prst="rect">
              <a:avLst/>
            </a:prstGeom>
            <a:noFill/>
          </p:spPr>
          <p:txBody>
            <a:bodyPr wrap="square" rtlCol="0" anchor="ctr" anchorCtr="1">
              <a:spAutoFit/>
            </a:bodyPr>
            <a:lstStyle/>
            <a:p>
              <a:r>
                <a:rPr lang="en-US" sz="1000" dirty="0">
                  <a:solidFill>
                    <a:schemeClr val="bg1"/>
                  </a:solidFill>
                  <a:latin typeface="Lato"/>
                </a:rPr>
                <a:t>2016</a:t>
              </a:r>
            </a:p>
          </p:txBody>
        </p:sp>
      </p:grpSp>
      <p:grpSp>
        <p:nvGrpSpPr>
          <p:cNvPr id="78" name="Group 77"/>
          <p:cNvGrpSpPr/>
          <p:nvPr/>
        </p:nvGrpSpPr>
        <p:grpSpPr>
          <a:xfrm>
            <a:off x="816072" y="5583219"/>
            <a:ext cx="502920" cy="457200"/>
            <a:chOff x="816072" y="5583219"/>
            <a:chExt cx="502920" cy="457200"/>
          </a:xfrm>
        </p:grpSpPr>
        <p:sp>
          <p:nvSpPr>
            <p:cNvPr id="16" name="Oval 15"/>
            <p:cNvSpPr>
              <a:spLocks noChangeAspect="1"/>
            </p:cNvSpPr>
            <p:nvPr/>
          </p:nvSpPr>
          <p:spPr>
            <a:xfrm>
              <a:off x="840359" y="5583219"/>
              <a:ext cx="457200" cy="457200"/>
            </a:xfrm>
            <a:prstGeom prst="ellipse">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p:cNvSpPr txBox="1"/>
            <p:nvPr/>
          </p:nvSpPr>
          <p:spPr>
            <a:xfrm>
              <a:off x="816072" y="5688709"/>
              <a:ext cx="502920" cy="246221"/>
            </a:xfrm>
            <a:prstGeom prst="rect">
              <a:avLst/>
            </a:prstGeom>
            <a:noFill/>
          </p:spPr>
          <p:txBody>
            <a:bodyPr wrap="square" rtlCol="0" anchor="ctr" anchorCtr="1">
              <a:spAutoFit/>
            </a:bodyPr>
            <a:lstStyle/>
            <a:p>
              <a:r>
                <a:rPr lang="en-US" sz="1000" dirty="0">
                  <a:solidFill>
                    <a:schemeClr val="bg1"/>
                  </a:solidFill>
                  <a:latin typeface="Lato"/>
                </a:rPr>
                <a:t>2017</a:t>
              </a:r>
            </a:p>
          </p:txBody>
        </p:sp>
      </p:grpSp>
      <p:sp>
        <p:nvSpPr>
          <p:cNvPr id="9" name="Freeform 8"/>
          <p:cNvSpPr>
            <a:spLocks noChangeAspect="1"/>
          </p:cNvSpPr>
          <p:nvPr/>
        </p:nvSpPr>
        <p:spPr>
          <a:xfrm>
            <a:off x="0" y="914401"/>
            <a:ext cx="4326984" cy="5943600"/>
          </a:xfrm>
          <a:custGeom>
            <a:avLst/>
            <a:gdLst>
              <a:gd name="connsiteX0" fmla="*/ 0 w 1600200"/>
              <a:gd name="connsiteY0" fmla="*/ 0 h 3200400"/>
              <a:gd name="connsiteX1" fmla="*/ 1600200 w 1600200"/>
              <a:gd name="connsiteY1" fmla="*/ 1600200 h 3200400"/>
              <a:gd name="connsiteX2" fmla="*/ 0 w 1600200"/>
              <a:gd name="connsiteY2" fmla="*/ 3200400 h 3200400"/>
              <a:gd name="connsiteX3" fmla="*/ 0 w 1600200"/>
              <a:gd name="connsiteY3" fmla="*/ 3154680 h 3200400"/>
              <a:gd name="connsiteX4" fmla="*/ 1554480 w 1600200"/>
              <a:gd name="connsiteY4" fmla="*/ 1600200 h 3200400"/>
              <a:gd name="connsiteX5" fmla="*/ 0 w 1600200"/>
              <a:gd name="connsiteY5" fmla="*/ 4572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0200" h="3200400">
                <a:moveTo>
                  <a:pt x="0" y="0"/>
                </a:moveTo>
                <a:cubicBezTo>
                  <a:pt x="883766" y="0"/>
                  <a:pt x="1600200" y="716434"/>
                  <a:pt x="1600200" y="1600200"/>
                </a:cubicBezTo>
                <a:cubicBezTo>
                  <a:pt x="1600200" y="2483966"/>
                  <a:pt x="883766" y="3200400"/>
                  <a:pt x="0" y="3200400"/>
                </a:cubicBezTo>
                <a:lnTo>
                  <a:pt x="0" y="3154680"/>
                </a:lnTo>
                <a:cubicBezTo>
                  <a:pt x="858516" y="3154680"/>
                  <a:pt x="1554480" y="2458716"/>
                  <a:pt x="1554480" y="1600200"/>
                </a:cubicBezTo>
                <a:cubicBezTo>
                  <a:pt x="1554480" y="741684"/>
                  <a:pt x="858516" y="45720"/>
                  <a:pt x="0" y="45720"/>
                </a:cubicBezTo>
                <a:close/>
              </a:path>
            </a:pathLst>
          </a:custGeom>
          <a:solidFill>
            <a:srgbClr val="A1A1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a:spLocks noChangeAspect="1"/>
          </p:cNvSpPr>
          <p:nvPr/>
        </p:nvSpPr>
        <p:spPr>
          <a:xfrm>
            <a:off x="2804343" y="1570015"/>
            <a:ext cx="731520" cy="731520"/>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a:spLocks noChangeAspect="1"/>
          </p:cNvSpPr>
          <p:nvPr/>
        </p:nvSpPr>
        <p:spPr>
          <a:xfrm>
            <a:off x="3655503" y="2553062"/>
            <a:ext cx="731520" cy="731520"/>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a:spLocks noChangeAspect="1"/>
          </p:cNvSpPr>
          <p:nvPr/>
        </p:nvSpPr>
        <p:spPr>
          <a:xfrm>
            <a:off x="3873882" y="3603275"/>
            <a:ext cx="731520" cy="731520"/>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p:cNvSpPr>
          <p:nvPr/>
        </p:nvSpPr>
        <p:spPr>
          <a:xfrm>
            <a:off x="3576697" y="4653488"/>
            <a:ext cx="731520" cy="731520"/>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a:spLocks noChangeAspect="1"/>
          </p:cNvSpPr>
          <p:nvPr/>
        </p:nvSpPr>
        <p:spPr>
          <a:xfrm>
            <a:off x="2661641" y="5596666"/>
            <a:ext cx="731520" cy="731520"/>
          </a:xfrm>
          <a:prstGeom prst="ellips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p:cNvGrpSpPr/>
          <p:nvPr/>
        </p:nvGrpSpPr>
        <p:grpSpPr>
          <a:xfrm>
            <a:off x="3873882" y="1523567"/>
            <a:ext cx="7272351" cy="701731"/>
            <a:chOff x="4379505" y="1532638"/>
            <a:chExt cx="7272351" cy="701731"/>
          </a:xfrm>
        </p:grpSpPr>
        <p:sp>
          <p:nvSpPr>
            <p:cNvPr id="40" name="TextBox 39"/>
            <p:cNvSpPr txBox="1"/>
            <p:nvPr/>
          </p:nvSpPr>
          <p:spPr>
            <a:xfrm>
              <a:off x="5716378" y="1562021"/>
              <a:ext cx="5935478"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47" name="TextBox 46"/>
            <p:cNvSpPr txBox="1"/>
            <p:nvPr/>
          </p:nvSpPr>
          <p:spPr>
            <a:xfrm>
              <a:off x="4379505" y="1532638"/>
              <a:ext cx="1202012" cy="701731"/>
            </a:xfrm>
            <a:prstGeom prst="rect">
              <a:avLst/>
            </a:prstGeom>
            <a:noFill/>
          </p:spPr>
          <p:txBody>
            <a:bodyPr wrap="square" rtlCol="0">
              <a:spAutoFit/>
            </a:bodyPr>
            <a:lstStyle/>
            <a:p>
              <a:pPr defTabSz="1219170">
                <a:spcBef>
                  <a:spcPct val="20000"/>
                </a:spcBef>
                <a:defRPr/>
              </a:pPr>
              <a:r>
                <a:rPr lang="en-US" b="1" dirty="0">
                  <a:solidFill>
                    <a:srgbClr val="FE4A1E"/>
                  </a:solidFill>
                  <a:latin typeface="Candara" panose="020E0502030303020204" pitchFamily="34" charset="0"/>
                </a:rPr>
                <a:t>LOREM</a:t>
              </a:r>
            </a:p>
            <a:p>
              <a:pPr defTabSz="1219170">
                <a:spcBef>
                  <a:spcPct val="20000"/>
                </a:spcBef>
                <a:defRPr/>
              </a:pPr>
              <a:r>
                <a:rPr lang="en-US" b="1" dirty="0">
                  <a:solidFill>
                    <a:srgbClr val="FE4A1E"/>
                  </a:solidFill>
                  <a:latin typeface="Candara" panose="020E0502030303020204" pitchFamily="34" charset="0"/>
                </a:rPr>
                <a:t>IPSUM</a:t>
              </a:r>
            </a:p>
          </p:txBody>
        </p:sp>
        <p:sp>
          <p:nvSpPr>
            <p:cNvPr id="48" name="Rounded Rectangle 47"/>
            <p:cNvSpPr/>
            <p:nvPr/>
          </p:nvSpPr>
          <p:spPr>
            <a:xfrm>
              <a:off x="5483337" y="1570015"/>
              <a:ext cx="73152" cy="640080"/>
            </a:xfrm>
            <a:prstGeom prst="roundRect">
              <a:avLst/>
            </a:prstGeom>
            <a:solidFill>
              <a:srgbClr val="FE4A1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grpSp>
        <p:nvGrpSpPr>
          <p:cNvPr id="50" name="Group 49"/>
          <p:cNvGrpSpPr/>
          <p:nvPr/>
        </p:nvGrpSpPr>
        <p:grpSpPr>
          <a:xfrm>
            <a:off x="4919649" y="3591228"/>
            <a:ext cx="7272351" cy="701731"/>
            <a:chOff x="4379505" y="1532638"/>
            <a:chExt cx="7272351" cy="701731"/>
          </a:xfrm>
        </p:grpSpPr>
        <p:sp>
          <p:nvSpPr>
            <p:cNvPr id="51" name="TextBox 50"/>
            <p:cNvSpPr txBox="1"/>
            <p:nvPr/>
          </p:nvSpPr>
          <p:spPr>
            <a:xfrm>
              <a:off x="5716378" y="1562021"/>
              <a:ext cx="5935478"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2" name="TextBox 51"/>
            <p:cNvSpPr txBox="1"/>
            <p:nvPr/>
          </p:nvSpPr>
          <p:spPr>
            <a:xfrm>
              <a:off x="4379505" y="1532638"/>
              <a:ext cx="1202012" cy="701731"/>
            </a:xfrm>
            <a:prstGeom prst="rect">
              <a:avLst/>
            </a:prstGeom>
            <a:noFill/>
          </p:spPr>
          <p:txBody>
            <a:bodyPr wrap="square" rtlCol="0">
              <a:spAutoFit/>
            </a:bodyPr>
            <a:lstStyle/>
            <a:p>
              <a:pPr defTabSz="1219170">
                <a:spcBef>
                  <a:spcPct val="20000"/>
                </a:spcBef>
                <a:defRPr/>
              </a:pPr>
              <a:r>
                <a:rPr lang="en-US" b="1" dirty="0">
                  <a:solidFill>
                    <a:srgbClr val="44546B"/>
                  </a:solidFill>
                  <a:latin typeface="Candara" panose="020E0502030303020204" pitchFamily="34" charset="0"/>
                </a:rPr>
                <a:t>LOREM</a:t>
              </a:r>
            </a:p>
            <a:p>
              <a:pPr defTabSz="1219170">
                <a:spcBef>
                  <a:spcPct val="20000"/>
                </a:spcBef>
                <a:defRPr/>
              </a:pPr>
              <a:r>
                <a:rPr lang="en-US" b="1" dirty="0">
                  <a:solidFill>
                    <a:srgbClr val="44546B"/>
                  </a:solidFill>
                  <a:latin typeface="Candara" panose="020E0502030303020204" pitchFamily="34" charset="0"/>
                </a:rPr>
                <a:t>IPSUM</a:t>
              </a:r>
            </a:p>
          </p:txBody>
        </p:sp>
        <p:sp>
          <p:nvSpPr>
            <p:cNvPr id="53" name="Rounded Rectangle 52"/>
            <p:cNvSpPr/>
            <p:nvPr/>
          </p:nvSpPr>
          <p:spPr>
            <a:xfrm>
              <a:off x="5483337" y="1570015"/>
              <a:ext cx="73152" cy="640080"/>
            </a:xfrm>
            <a:prstGeom prst="roundRect">
              <a:avLst/>
            </a:prstGeom>
            <a:solidFill>
              <a:srgbClr val="4454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grpSp>
        <p:nvGrpSpPr>
          <p:cNvPr id="54" name="Group 53"/>
          <p:cNvGrpSpPr/>
          <p:nvPr/>
        </p:nvGrpSpPr>
        <p:grpSpPr>
          <a:xfrm>
            <a:off x="4605402" y="2510775"/>
            <a:ext cx="7272351" cy="701731"/>
            <a:chOff x="4379505" y="1532638"/>
            <a:chExt cx="7272351" cy="701731"/>
          </a:xfrm>
        </p:grpSpPr>
        <p:sp>
          <p:nvSpPr>
            <p:cNvPr id="55" name="TextBox 54"/>
            <p:cNvSpPr txBox="1"/>
            <p:nvPr/>
          </p:nvSpPr>
          <p:spPr>
            <a:xfrm>
              <a:off x="5716378" y="1562021"/>
              <a:ext cx="5935478"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6" name="TextBox 55"/>
            <p:cNvSpPr txBox="1"/>
            <p:nvPr/>
          </p:nvSpPr>
          <p:spPr>
            <a:xfrm>
              <a:off x="4379505" y="1532638"/>
              <a:ext cx="1202012" cy="701731"/>
            </a:xfrm>
            <a:prstGeom prst="rect">
              <a:avLst/>
            </a:prstGeom>
            <a:noFill/>
          </p:spPr>
          <p:txBody>
            <a:bodyPr wrap="square" rtlCol="0">
              <a:spAutoFit/>
            </a:bodyPr>
            <a:lstStyle/>
            <a:p>
              <a:pPr defTabSz="1219170">
                <a:spcBef>
                  <a:spcPct val="20000"/>
                </a:spcBef>
                <a:defRPr/>
              </a:pPr>
              <a:r>
                <a:rPr lang="en-US" b="1" dirty="0">
                  <a:solidFill>
                    <a:srgbClr val="5C9AD3"/>
                  </a:solidFill>
                  <a:latin typeface="Candara" panose="020E0502030303020204" pitchFamily="34" charset="0"/>
                </a:rPr>
                <a:t>LOREM</a:t>
              </a:r>
            </a:p>
            <a:p>
              <a:pPr defTabSz="1219170">
                <a:spcBef>
                  <a:spcPct val="20000"/>
                </a:spcBef>
                <a:defRPr/>
              </a:pPr>
              <a:r>
                <a:rPr lang="en-US" b="1" dirty="0">
                  <a:solidFill>
                    <a:srgbClr val="5C9AD3"/>
                  </a:solidFill>
                  <a:latin typeface="Candara" panose="020E0502030303020204" pitchFamily="34" charset="0"/>
                </a:rPr>
                <a:t>IPSUM</a:t>
              </a:r>
            </a:p>
          </p:txBody>
        </p:sp>
        <p:sp>
          <p:nvSpPr>
            <p:cNvPr id="57" name="Rounded Rectangle 56"/>
            <p:cNvSpPr/>
            <p:nvPr/>
          </p:nvSpPr>
          <p:spPr>
            <a:xfrm>
              <a:off x="5483337" y="1570015"/>
              <a:ext cx="73152" cy="640080"/>
            </a:xfrm>
            <a:prstGeom prst="roundRect">
              <a:avLst/>
            </a:prstGeom>
            <a:solidFill>
              <a:srgbClr val="5C9AD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grpSp>
        <p:nvGrpSpPr>
          <p:cNvPr id="59" name="Group 58"/>
          <p:cNvGrpSpPr/>
          <p:nvPr/>
        </p:nvGrpSpPr>
        <p:grpSpPr>
          <a:xfrm>
            <a:off x="4605402" y="4668382"/>
            <a:ext cx="7272351" cy="701731"/>
            <a:chOff x="4379505" y="1532638"/>
            <a:chExt cx="7272351" cy="701731"/>
          </a:xfrm>
        </p:grpSpPr>
        <p:sp>
          <p:nvSpPr>
            <p:cNvPr id="60" name="TextBox 59"/>
            <p:cNvSpPr txBox="1"/>
            <p:nvPr/>
          </p:nvSpPr>
          <p:spPr>
            <a:xfrm>
              <a:off x="5716378" y="1562021"/>
              <a:ext cx="5935478"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61" name="TextBox 60"/>
            <p:cNvSpPr txBox="1"/>
            <p:nvPr/>
          </p:nvSpPr>
          <p:spPr>
            <a:xfrm>
              <a:off x="4379505" y="1532638"/>
              <a:ext cx="1202012" cy="701731"/>
            </a:xfrm>
            <a:prstGeom prst="rect">
              <a:avLst/>
            </a:prstGeom>
            <a:noFill/>
          </p:spPr>
          <p:txBody>
            <a:bodyPr wrap="square" rtlCol="0">
              <a:spAutoFit/>
            </a:bodyPr>
            <a:lstStyle/>
            <a:p>
              <a:pPr defTabSz="1219170">
                <a:spcBef>
                  <a:spcPct val="20000"/>
                </a:spcBef>
                <a:defRPr/>
              </a:pPr>
              <a:r>
                <a:rPr lang="en-US" b="1" dirty="0">
                  <a:solidFill>
                    <a:srgbClr val="7A7A7A"/>
                  </a:solidFill>
                  <a:latin typeface="Candara" panose="020E0502030303020204" pitchFamily="34" charset="0"/>
                </a:rPr>
                <a:t>LOREM</a:t>
              </a:r>
            </a:p>
            <a:p>
              <a:pPr defTabSz="1219170">
                <a:spcBef>
                  <a:spcPct val="20000"/>
                </a:spcBef>
                <a:defRPr/>
              </a:pPr>
              <a:r>
                <a:rPr lang="en-US" b="1" dirty="0">
                  <a:solidFill>
                    <a:srgbClr val="7A7A7A"/>
                  </a:solidFill>
                  <a:latin typeface="Candara" panose="020E0502030303020204" pitchFamily="34" charset="0"/>
                </a:rPr>
                <a:t>IPSUM</a:t>
              </a:r>
            </a:p>
          </p:txBody>
        </p:sp>
        <p:sp>
          <p:nvSpPr>
            <p:cNvPr id="62" name="Rounded Rectangle 61"/>
            <p:cNvSpPr/>
            <p:nvPr/>
          </p:nvSpPr>
          <p:spPr>
            <a:xfrm>
              <a:off x="5483337" y="1570015"/>
              <a:ext cx="73152" cy="640080"/>
            </a:xfrm>
            <a:prstGeom prst="roundRect">
              <a:avLst/>
            </a:prstGeom>
            <a:solidFill>
              <a:srgbClr val="7A7A7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grpSp>
        <p:nvGrpSpPr>
          <p:cNvPr id="63" name="Group 62"/>
          <p:cNvGrpSpPr/>
          <p:nvPr/>
        </p:nvGrpSpPr>
        <p:grpSpPr>
          <a:xfrm>
            <a:off x="3873882" y="5583219"/>
            <a:ext cx="7272351" cy="701731"/>
            <a:chOff x="4379505" y="1532638"/>
            <a:chExt cx="7272351" cy="701731"/>
          </a:xfrm>
        </p:grpSpPr>
        <p:sp>
          <p:nvSpPr>
            <p:cNvPr id="64" name="TextBox 63"/>
            <p:cNvSpPr txBox="1"/>
            <p:nvPr/>
          </p:nvSpPr>
          <p:spPr>
            <a:xfrm>
              <a:off x="5716378" y="1562021"/>
              <a:ext cx="5935478"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65" name="TextBox 64"/>
            <p:cNvSpPr txBox="1"/>
            <p:nvPr/>
          </p:nvSpPr>
          <p:spPr>
            <a:xfrm>
              <a:off x="4379505" y="1532638"/>
              <a:ext cx="1202012" cy="701731"/>
            </a:xfrm>
            <a:prstGeom prst="rect">
              <a:avLst/>
            </a:prstGeom>
            <a:noFill/>
          </p:spPr>
          <p:txBody>
            <a:bodyPr wrap="square" rtlCol="0">
              <a:spAutoFit/>
            </a:bodyPr>
            <a:lstStyle/>
            <a:p>
              <a:pPr defTabSz="1219170">
                <a:spcBef>
                  <a:spcPct val="20000"/>
                </a:spcBef>
                <a:defRPr/>
              </a:pPr>
              <a:r>
                <a:rPr lang="en-US" b="1" dirty="0">
                  <a:solidFill>
                    <a:srgbClr val="939393"/>
                  </a:solidFill>
                  <a:latin typeface="Candara" panose="020E0502030303020204" pitchFamily="34" charset="0"/>
                </a:rPr>
                <a:t>LOREM</a:t>
              </a:r>
            </a:p>
            <a:p>
              <a:pPr defTabSz="1219170">
                <a:spcBef>
                  <a:spcPct val="20000"/>
                </a:spcBef>
                <a:defRPr/>
              </a:pPr>
              <a:r>
                <a:rPr lang="en-US" b="1" dirty="0">
                  <a:solidFill>
                    <a:srgbClr val="939393"/>
                  </a:solidFill>
                  <a:latin typeface="Candara" panose="020E0502030303020204" pitchFamily="34" charset="0"/>
                </a:rPr>
                <a:t>IPSUM</a:t>
              </a:r>
            </a:p>
          </p:txBody>
        </p:sp>
        <p:sp>
          <p:nvSpPr>
            <p:cNvPr id="66" name="Rounded Rectangle 65"/>
            <p:cNvSpPr/>
            <p:nvPr/>
          </p:nvSpPr>
          <p:spPr>
            <a:xfrm>
              <a:off x="5483337" y="1570015"/>
              <a:ext cx="73152" cy="640080"/>
            </a:xfrm>
            <a:prstGeom prst="roundRect">
              <a:avLst/>
            </a:prstGeom>
            <a:solidFill>
              <a:srgbClr val="93939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sp>
        <p:nvSpPr>
          <p:cNvPr id="67" name="Freeform 517"/>
          <p:cNvSpPr>
            <a:spLocks noChangeAspect="1" noEditPoints="1"/>
          </p:cNvSpPr>
          <p:nvPr/>
        </p:nvSpPr>
        <p:spPr bwMode="auto">
          <a:xfrm>
            <a:off x="3731777" y="2801704"/>
            <a:ext cx="594360" cy="212507"/>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Freeform 525"/>
          <p:cNvSpPr>
            <a:spLocks noChangeAspect="1" noEditPoints="1"/>
          </p:cNvSpPr>
          <p:nvPr/>
        </p:nvSpPr>
        <p:spPr bwMode="auto">
          <a:xfrm>
            <a:off x="3964434" y="3807730"/>
            <a:ext cx="594360" cy="266049"/>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543"/>
          <p:cNvSpPr>
            <a:spLocks noChangeAspect="1" noEditPoints="1"/>
          </p:cNvSpPr>
          <p:nvPr/>
        </p:nvSpPr>
        <p:spPr bwMode="auto">
          <a:xfrm>
            <a:off x="2899257" y="1777924"/>
            <a:ext cx="594360" cy="362596"/>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578"/>
          <p:cNvSpPr>
            <a:spLocks noChangeAspect="1" noEditPoints="1"/>
          </p:cNvSpPr>
          <p:nvPr/>
        </p:nvSpPr>
        <p:spPr bwMode="auto">
          <a:xfrm>
            <a:off x="3645277" y="4898175"/>
            <a:ext cx="594360" cy="255248"/>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1" name="Freeform 559"/>
          <p:cNvSpPr>
            <a:spLocks noChangeAspect="1" noEditPoints="1"/>
          </p:cNvSpPr>
          <p:nvPr/>
        </p:nvSpPr>
        <p:spPr bwMode="auto">
          <a:xfrm>
            <a:off x="2728903" y="5781482"/>
            <a:ext cx="594360" cy="270486"/>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TextBox 7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pic>
        <p:nvPicPr>
          <p:cNvPr id="58" name="Picture 5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71594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Effect transition="in" filter="wipe(left)">
                                      <p:cBhvr>
                                        <p:cTn id="7" dur="500"/>
                                        <p:tgtEl>
                                          <p:spTgt spid="72"/>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73"/>
                                        </p:tgtEl>
                                        <p:attrNameLst>
                                          <p:attrName>style.visibility</p:attrName>
                                        </p:attrNameLst>
                                      </p:cBhvr>
                                      <p:to>
                                        <p:strVal val="visible"/>
                                      </p:to>
                                    </p:set>
                                    <p:animEffect transition="in" filter="wipe(up)">
                                      <p:cBhvr>
                                        <p:cTn id="11" dur="500"/>
                                        <p:tgtEl>
                                          <p:spTgt spid="73"/>
                                        </p:tgtEl>
                                      </p:cBhvr>
                                    </p:animEffect>
                                  </p:childTnLst>
                                </p:cTn>
                              </p:par>
                            </p:childTnLst>
                          </p:cTn>
                        </p:par>
                        <p:par>
                          <p:cTn id="12" fill="hold">
                            <p:stCondLst>
                              <p:cond delay="1000"/>
                            </p:stCondLst>
                            <p:childTnLst>
                              <p:par>
                                <p:cTn id="13" presetID="53" presetClass="entr" presetSubtype="16" fill="hold" nodeType="afterEffect">
                                  <p:stCondLst>
                                    <p:cond delay="0"/>
                                  </p:stCondLst>
                                  <p:childTnLst>
                                    <p:set>
                                      <p:cBhvr>
                                        <p:cTn id="14" dur="1" fill="hold">
                                          <p:stCondLst>
                                            <p:cond delay="0"/>
                                          </p:stCondLst>
                                        </p:cTn>
                                        <p:tgtEl>
                                          <p:spTgt spid="74"/>
                                        </p:tgtEl>
                                        <p:attrNameLst>
                                          <p:attrName>style.visibility</p:attrName>
                                        </p:attrNameLst>
                                      </p:cBhvr>
                                      <p:to>
                                        <p:strVal val="visible"/>
                                      </p:to>
                                    </p:set>
                                    <p:anim calcmode="lin" valueType="num">
                                      <p:cBhvr>
                                        <p:cTn id="15" dur="500" fill="hold"/>
                                        <p:tgtEl>
                                          <p:spTgt spid="74"/>
                                        </p:tgtEl>
                                        <p:attrNameLst>
                                          <p:attrName>ppt_w</p:attrName>
                                        </p:attrNameLst>
                                      </p:cBhvr>
                                      <p:tavLst>
                                        <p:tav tm="0">
                                          <p:val>
                                            <p:fltVal val="0"/>
                                          </p:val>
                                        </p:tav>
                                        <p:tav tm="100000">
                                          <p:val>
                                            <p:strVal val="#ppt_w"/>
                                          </p:val>
                                        </p:tav>
                                      </p:tavLst>
                                    </p:anim>
                                    <p:anim calcmode="lin" valueType="num">
                                      <p:cBhvr>
                                        <p:cTn id="16" dur="500" fill="hold"/>
                                        <p:tgtEl>
                                          <p:spTgt spid="74"/>
                                        </p:tgtEl>
                                        <p:attrNameLst>
                                          <p:attrName>ppt_h</p:attrName>
                                        </p:attrNameLst>
                                      </p:cBhvr>
                                      <p:tavLst>
                                        <p:tav tm="0">
                                          <p:val>
                                            <p:fltVal val="0"/>
                                          </p:val>
                                        </p:tav>
                                        <p:tav tm="100000">
                                          <p:val>
                                            <p:strVal val="#ppt_h"/>
                                          </p:val>
                                        </p:tav>
                                      </p:tavLst>
                                    </p:anim>
                                    <p:animEffect transition="in" filter="fade">
                                      <p:cBhvr>
                                        <p:cTn id="17" dur="500"/>
                                        <p:tgtEl>
                                          <p:spTgt spid="74"/>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75"/>
                                        </p:tgtEl>
                                        <p:attrNameLst>
                                          <p:attrName>style.visibility</p:attrName>
                                        </p:attrNameLst>
                                      </p:cBhvr>
                                      <p:to>
                                        <p:strVal val="visible"/>
                                      </p:to>
                                    </p:set>
                                    <p:anim calcmode="lin" valueType="num">
                                      <p:cBhvr>
                                        <p:cTn id="21" dur="500" fill="hold"/>
                                        <p:tgtEl>
                                          <p:spTgt spid="75"/>
                                        </p:tgtEl>
                                        <p:attrNameLst>
                                          <p:attrName>ppt_w</p:attrName>
                                        </p:attrNameLst>
                                      </p:cBhvr>
                                      <p:tavLst>
                                        <p:tav tm="0">
                                          <p:val>
                                            <p:fltVal val="0"/>
                                          </p:val>
                                        </p:tav>
                                        <p:tav tm="100000">
                                          <p:val>
                                            <p:strVal val="#ppt_w"/>
                                          </p:val>
                                        </p:tav>
                                      </p:tavLst>
                                    </p:anim>
                                    <p:anim calcmode="lin" valueType="num">
                                      <p:cBhvr>
                                        <p:cTn id="22" dur="500" fill="hold"/>
                                        <p:tgtEl>
                                          <p:spTgt spid="75"/>
                                        </p:tgtEl>
                                        <p:attrNameLst>
                                          <p:attrName>ppt_h</p:attrName>
                                        </p:attrNameLst>
                                      </p:cBhvr>
                                      <p:tavLst>
                                        <p:tav tm="0">
                                          <p:val>
                                            <p:fltVal val="0"/>
                                          </p:val>
                                        </p:tav>
                                        <p:tav tm="100000">
                                          <p:val>
                                            <p:strVal val="#ppt_h"/>
                                          </p:val>
                                        </p:tav>
                                      </p:tavLst>
                                    </p:anim>
                                    <p:animEffect transition="in" filter="fade">
                                      <p:cBhvr>
                                        <p:cTn id="23" dur="500"/>
                                        <p:tgtEl>
                                          <p:spTgt spid="75"/>
                                        </p:tgtEl>
                                      </p:cBhvr>
                                    </p:animEffect>
                                  </p:childTnLst>
                                </p:cTn>
                              </p:par>
                            </p:childTnLst>
                          </p:cTn>
                        </p:par>
                        <p:par>
                          <p:cTn id="24" fill="hold">
                            <p:stCondLst>
                              <p:cond delay="2000"/>
                            </p:stCondLst>
                            <p:childTnLst>
                              <p:par>
                                <p:cTn id="25" presetID="53" presetClass="entr" presetSubtype="16" fill="hold" nodeType="afterEffect">
                                  <p:stCondLst>
                                    <p:cond delay="0"/>
                                  </p:stCondLst>
                                  <p:childTnLst>
                                    <p:set>
                                      <p:cBhvr>
                                        <p:cTn id="26" dur="1" fill="hold">
                                          <p:stCondLst>
                                            <p:cond delay="0"/>
                                          </p:stCondLst>
                                        </p:cTn>
                                        <p:tgtEl>
                                          <p:spTgt spid="76"/>
                                        </p:tgtEl>
                                        <p:attrNameLst>
                                          <p:attrName>style.visibility</p:attrName>
                                        </p:attrNameLst>
                                      </p:cBhvr>
                                      <p:to>
                                        <p:strVal val="visible"/>
                                      </p:to>
                                    </p:set>
                                    <p:anim calcmode="lin" valueType="num">
                                      <p:cBhvr>
                                        <p:cTn id="27" dur="500" fill="hold"/>
                                        <p:tgtEl>
                                          <p:spTgt spid="76"/>
                                        </p:tgtEl>
                                        <p:attrNameLst>
                                          <p:attrName>ppt_w</p:attrName>
                                        </p:attrNameLst>
                                      </p:cBhvr>
                                      <p:tavLst>
                                        <p:tav tm="0">
                                          <p:val>
                                            <p:fltVal val="0"/>
                                          </p:val>
                                        </p:tav>
                                        <p:tav tm="100000">
                                          <p:val>
                                            <p:strVal val="#ppt_w"/>
                                          </p:val>
                                        </p:tav>
                                      </p:tavLst>
                                    </p:anim>
                                    <p:anim calcmode="lin" valueType="num">
                                      <p:cBhvr>
                                        <p:cTn id="28" dur="500" fill="hold"/>
                                        <p:tgtEl>
                                          <p:spTgt spid="76"/>
                                        </p:tgtEl>
                                        <p:attrNameLst>
                                          <p:attrName>ppt_h</p:attrName>
                                        </p:attrNameLst>
                                      </p:cBhvr>
                                      <p:tavLst>
                                        <p:tav tm="0">
                                          <p:val>
                                            <p:fltVal val="0"/>
                                          </p:val>
                                        </p:tav>
                                        <p:tav tm="100000">
                                          <p:val>
                                            <p:strVal val="#ppt_h"/>
                                          </p:val>
                                        </p:tav>
                                      </p:tavLst>
                                    </p:anim>
                                    <p:animEffect transition="in" filter="fade">
                                      <p:cBhvr>
                                        <p:cTn id="29" dur="500"/>
                                        <p:tgtEl>
                                          <p:spTgt spid="76"/>
                                        </p:tgtEl>
                                      </p:cBhvr>
                                    </p:animEffect>
                                  </p:childTnLst>
                                </p:cTn>
                              </p:par>
                            </p:childTnLst>
                          </p:cTn>
                        </p:par>
                        <p:par>
                          <p:cTn id="30" fill="hold">
                            <p:stCondLst>
                              <p:cond delay="2500"/>
                            </p:stCondLst>
                            <p:childTnLst>
                              <p:par>
                                <p:cTn id="31" presetID="53" presetClass="entr" presetSubtype="16" fill="hold" nodeType="afterEffect">
                                  <p:stCondLst>
                                    <p:cond delay="0"/>
                                  </p:stCondLst>
                                  <p:childTnLst>
                                    <p:set>
                                      <p:cBhvr>
                                        <p:cTn id="32" dur="1" fill="hold">
                                          <p:stCondLst>
                                            <p:cond delay="0"/>
                                          </p:stCondLst>
                                        </p:cTn>
                                        <p:tgtEl>
                                          <p:spTgt spid="77"/>
                                        </p:tgtEl>
                                        <p:attrNameLst>
                                          <p:attrName>style.visibility</p:attrName>
                                        </p:attrNameLst>
                                      </p:cBhvr>
                                      <p:to>
                                        <p:strVal val="visible"/>
                                      </p:to>
                                    </p:set>
                                    <p:anim calcmode="lin" valueType="num">
                                      <p:cBhvr>
                                        <p:cTn id="33" dur="500" fill="hold"/>
                                        <p:tgtEl>
                                          <p:spTgt spid="77"/>
                                        </p:tgtEl>
                                        <p:attrNameLst>
                                          <p:attrName>ppt_w</p:attrName>
                                        </p:attrNameLst>
                                      </p:cBhvr>
                                      <p:tavLst>
                                        <p:tav tm="0">
                                          <p:val>
                                            <p:fltVal val="0"/>
                                          </p:val>
                                        </p:tav>
                                        <p:tav tm="100000">
                                          <p:val>
                                            <p:strVal val="#ppt_w"/>
                                          </p:val>
                                        </p:tav>
                                      </p:tavLst>
                                    </p:anim>
                                    <p:anim calcmode="lin" valueType="num">
                                      <p:cBhvr>
                                        <p:cTn id="34" dur="500" fill="hold"/>
                                        <p:tgtEl>
                                          <p:spTgt spid="77"/>
                                        </p:tgtEl>
                                        <p:attrNameLst>
                                          <p:attrName>ppt_h</p:attrName>
                                        </p:attrNameLst>
                                      </p:cBhvr>
                                      <p:tavLst>
                                        <p:tav tm="0">
                                          <p:val>
                                            <p:fltVal val="0"/>
                                          </p:val>
                                        </p:tav>
                                        <p:tav tm="100000">
                                          <p:val>
                                            <p:strVal val="#ppt_h"/>
                                          </p:val>
                                        </p:tav>
                                      </p:tavLst>
                                    </p:anim>
                                    <p:animEffect transition="in" filter="fade">
                                      <p:cBhvr>
                                        <p:cTn id="35" dur="500"/>
                                        <p:tgtEl>
                                          <p:spTgt spid="77"/>
                                        </p:tgtEl>
                                      </p:cBhvr>
                                    </p:animEffect>
                                  </p:childTnLst>
                                </p:cTn>
                              </p:par>
                            </p:childTnLst>
                          </p:cTn>
                        </p:par>
                        <p:par>
                          <p:cTn id="36" fill="hold">
                            <p:stCondLst>
                              <p:cond delay="3000"/>
                            </p:stCondLst>
                            <p:childTnLst>
                              <p:par>
                                <p:cTn id="37" presetID="53" presetClass="entr" presetSubtype="16" fill="hold" nodeType="afterEffect">
                                  <p:stCondLst>
                                    <p:cond delay="0"/>
                                  </p:stCondLst>
                                  <p:childTnLst>
                                    <p:set>
                                      <p:cBhvr>
                                        <p:cTn id="38" dur="1" fill="hold">
                                          <p:stCondLst>
                                            <p:cond delay="0"/>
                                          </p:stCondLst>
                                        </p:cTn>
                                        <p:tgtEl>
                                          <p:spTgt spid="78"/>
                                        </p:tgtEl>
                                        <p:attrNameLst>
                                          <p:attrName>style.visibility</p:attrName>
                                        </p:attrNameLst>
                                      </p:cBhvr>
                                      <p:to>
                                        <p:strVal val="visible"/>
                                      </p:to>
                                    </p:set>
                                    <p:anim calcmode="lin" valueType="num">
                                      <p:cBhvr>
                                        <p:cTn id="39" dur="500" fill="hold"/>
                                        <p:tgtEl>
                                          <p:spTgt spid="78"/>
                                        </p:tgtEl>
                                        <p:attrNameLst>
                                          <p:attrName>ppt_w</p:attrName>
                                        </p:attrNameLst>
                                      </p:cBhvr>
                                      <p:tavLst>
                                        <p:tav tm="0">
                                          <p:val>
                                            <p:fltVal val="0"/>
                                          </p:val>
                                        </p:tav>
                                        <p:tav tm="100000">
                                          <p:val>
                                            <p:strVal val="#ppt_w"/>
                                          </p:val>
                                        </p:tav>
                                      </p:tavLst>
                                    </p:anim>
                                    <p:anim calcmode="lin" valueType="num">
                                      <p:cBhvr>
                                        <p:cTn id="40" dur="500" fill="hold"/>
                                        <p:tgtEl>
                                          <p:spTgt spid="78"/>
                                        </p:tgtEl>
                                        <p:attrNameLst>
                                          <p:attrName>ppt_h</p:attrName>
                                        </p:attrNameLst>
                                      </p:cBhvr>
                                      <p:tavLst>
                                        <p:tav tm="0">
                                          <p:val>
                                            <p:fltVal val="0"/>
                                          </p:val>
                                        </p:tav>
                                        <p:tav tm="100000">
                                          <p:val>
                                            <p:strVal val="#ppt_h"/>
                                          </p:val>
                                        </p:tav>
                                      </p:tavLst>
                                    </p:anim>
                                    <p:animEffect transition="in" filter="fade">
                                      <p:cBhvr>
                                        <p:cTn id="41" dur="500"/>
                                        <p:tgtEl>
                                          <p:spTgt spid="78"/>
                                        </p:tgtEl>
                                      </p:cBhvr>
                                    </p:animEffect>
                                  </p:childTnLst>
                                </p:cTn>
                              </p:par>
                            </p:childTnLst>
                          </p:cTn>
                        </p:par>
                        <p:par>
                          <p:cTn id="42" fill="hold">
                            <p:stCondLst>
                              <p:cond delay="3500"/>
                            </p:stCondLst>
                            <p:childTnLst>
                              <p:par>
                                <p:cTn id="43" presetID="22" presetClass="entr" presetSubtype="1" fill="hold" grpId="0" nodeType="after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wipe(up)">
                                      <p:cBhvr>
                                        <p:cTn id="45" dur="500"/>
                                        <p:tgtEl>
                                          <p:spTgt spid="9"/>
                                        </p:tgtEl>
                                      </p:cBhvr>
                                    </p:animEffect>
                                  </p:childTnLst>
                                </p:cTn>
                              </p:par>
                            </p:childTnLst>
                          </p:cTn>
                        </p:par>
                        <p:par>
                          <p:cTn id="46" fill="hold">
                            <p:stCondLst>
                              <p:cond delay="4000"/>
                            </p:stCondLst>
                            <p:childTnLst>
                              <p:par>
                                <p:cTn id="47" presetID="53" presetClass="entr" presetSubtype="16" fill="hold" grpId="0" nodeType="afterEffect">
                                  <p:stCondLst>
                                    <p:cond delay="0"/>
                                  </p:stCondLst>
                                  <p:childTnLst>
                                    <p:set>
                                      <p:cBhvr>
                                        <p:cTn id="48" dur="1" fill="hold">
                                          <p:stCondLst>
                                            <p:cond delay="0"/>
                                          </p:stCondLst>
                                        </p:cTn>
                                        <p:tgtEl>
                                          <p:spTgt spid="69"/>
                                        </p:tgtEl>
                                        <p:attrNameLst>
                                          <p:attrName>style.visibility</p:attrName>
                                        </p:attrNameLst>
                                      </p:cBhvr>
                                      <p:to>
                                        <p:strVal val="visible"/>
                                      </p:to>
                                    </p:set>
                                    <p:anim calcmode="lin" valueType="num">
                                      <p:cBhvr>
                                        <p:cTn id="49" dur="500" fill="hold"/>
                                        <p:tgtEl>
                                          <p:spTgt spid="69"/>
                                        </p:tgtEl>
                                        <p:attrNameLst>
                                          <p:attrName>ppt_w</p:attrName>
                                        </p:attrNameLst>
                                      </p:cBhvr>
                                      <p:tavLst>
                                        <p:tav tm="0">
                                          <p:val>
                                            <p:fltVal val="0"/>
                                          </p:val>
                                        </p:tav>
                                        <p:tav tm="100000">
                                          <p:val>
                                            <p:strVal val="#ppt_w"/>
                                          </p:val>
                                        </p:tav>
                                      </p:tavLst>
                                    </p:anim>
                                    <p:anim calcmode="lin" valueType="num">
                                      <p:cBhvr>
                                        <p:cTn id="50" dur="500" fill="hold"/>
                                        <p:tgtEl>
                                          <p:spTgt spid="69"/>
                                        </p:tgtEl>
                                        <p:attrNameLst>
                                          <p:attrName>ppt_h</p:attrName>
                                        </p:attrNameLst>
                                      </p:cBhvr>
                                      <p:tavLst>
                                        <p:tav tm="0">
                                          <p:val>
                                            <p:fltVal val="0"/>
                                          </p:val>
                                        </p:tav>
                                        <p:tav tm="100000">
                                          <p:val>
                                            <p:strVal val="#ppt_h"/>
                                          </p:val>
                                        </p:tav>
                                      </p:tavLst>
                                    </p:anim>
                                    <p:animEffect transition="in" filter="fade">
                                      <p:cBhvr>
                                        <p:cTn id="51" dur="500"/>
                                        <p:tgtEl>
                                          <p:spTgt spid="69"/>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4"/>
                                        </p:tgtEl>
                                        <p:attrNameLst>
                                          <p:attrName>style.visibility</p:attrName>
                                        </p:attrNameLst>
                                      </p:cBhvr>
                                      <p:to>
                                        <p:strVal val="visible"/>
                                      </p:to>
                                    </p:set>
                                    <p:anim calcmode="lin" valueType="num">
                                      <p:cBhvr>
                                        <p:cTn id="54" dur="500" fill="hold"/>
                                        <p:tgtEl>
                                          <p:spTgt spid="4"/>
                                        </p:tgtEl>
                                        <p:attrNameLst>
                                          <p:attrName>ppt_w</p:attrName>
                                        </p:attrNameLst>
                                      </p:cBhvr>
                                      <p:tavLst>
                                        <p:tav tm="0">
                                          <p:val>
                                            <p:fltVal val="0"/>
                                          </p:val>
                                        </p:tav>
                                        <p:tav tm="100000">
                                          <p:val>
                                            <p:strVal val="#ppt_w"/>
                                          </p:val>
                                        </p:tav>
                                      </p:tavLst>
                                    </p:anim>
                                    <p:anim calcmode="lin" valueType="num">
                                      <p:cBhvr>
                                        <p:cTn id="55" dur="500" fill="hold"/>
                                        <p:tgtEl>
                                          <p:spTgt spid="4"/>
                                        </p:tgtEl>
                                        <p:attrNameLst>
                                          <p:attrName>ppt_h</p:attrName>
                                        </p:attrNameLst>
                                      </p:cBhvr>
                                      <p:tavLst>
                                        <p:tav tm="0">
                                          <p:val>
                                            <p:fltVal val="0"/>
                                          </p:val>
                                        </p:tav>
                                        <p:tav tm="100000">
                                          <p:val>
                                            <p:strVal val="#ppt_h"/>
                                          </p:val>
                                        </p:tav>
                                      </p:tavLst>
                                    </p:anim>
                                    <p:animEffect transition="in" filter="fade">
                                      <p:cBhvr>
                                        <p:cTn id="56" dur="500"/>
                                        <p:tgtEl>
                                          <p:spTgt spid="4"/>
                                        </p:tgtEl>
                                      </p:cBhvr>
                                    </p:animEffect>
                                  </p:childTnLst>
                                </p:cTn>
                              </p:par>
                            </p:childTnLst>
                          </p:cTn>
                        </p:par>
                        <p:par>
                          <p:cTn id="57" fill="hold">
                            <p:stCondLst>
                              <p:cond delay="4500"/>
                            </p:stCondLst>
                            <p:childTnLst>
                              <p:par>
                                <p:cTn id="58" presetID="22" presetClass="entr" presetSubtype="8" fill="hold" nodeType="afterEffect">
                                  <p:stCondLst>
                                    <p:cond delay="0"/>
                                  </p:stCondLst>
                                  <p:childTnLst>
                                    <p:set>
                                      <p:cBhvr>
                                        <p:cTn id="59" dur="1" fill="hold">
                                          <p:stCondLst>
                                            <p:cond delay="0"/>
                                          </p:stCondLst>
                                        </p:cTn>
                                        <p:tgtEl>
                                          <p:spTgt spid="49"/>
                                        </p:tgtEl>
                                        <p:attrNameLst>
                                          <p:attrName>style.visibility</p:attrName>
                                        </p:attrNameLst>
                                      </p:cBhvr>
                                      <p:to>
                                        <p:strVal val="visible"/>
                                      </p:to>
                                    </p:set>
                                    <p:animEffect transition="in" filter="wipe(left)">
                                      <p:cBhvr>
                                        <p:cTn id="60" dur="1000"/>
                                        <p:tgtEl>
                                          <p:spTgt spid="49"/>
                                        </p:tgtEl>
                                      </p:cBhvr>
                                    </p:animEffect>
                                  </p:childTnLst>
                                </p:cTn>
                              </p:par>
                            </p:childTnLst>
                          </p:cTn>
                        </p:par>
                        <p:par>
                          <p:cTn id="61" fill="hold">
                            <p:stCondLst>
                              <p:cond delay="5500"/>
                            </p:stCondLst>
                            <p:childTnLst>
                              <p:par>
                                <p:cTn id="62" presetID="53" presetClass="entr" presetSubtype="16" fill="hold" grpId="0" nodeType="afterEffect">
                                  <p:stCondLst>
                                    <p:cond delay="0"/>
                                  </p:stCondLst>
                                  <p:childTnLst>
                                    <p:set>
                                      <p:cBhvr>
                                        <p:cTn id="63" dur="1" fill="hold">
                                          <p:stCondLst>
                                            <p:cond delay="0"/>
                                          </p:stCondLst>
                                        </p:cTn>
                                        <p:tgtEl>
                                          <p:spTgt spid="67"/>
                                        </p:tgtEl>
                                        <p:attrNameLst>
                                          <p:attrName>style.visibility</p:attrName>
                                        </p:attrNameLst>
                                      </p:cBhvr>
                                      <p:to>
                                        <p:strVal val="visible"/>
                                      </p:to>
                                    </p:set>
                                    <p:anim calcmode="lin" valueType="num">
                                      <p:cBhvr>
                                        <p:cTn id="64" dur="500" fill="hold"/>
                                        <p:tgtEl>
                                          <p:spTgt spid="67"/>
                                        </p:tgtEl>
                                        <p:attrNameLst>
                                          <p:attrName>ppt_w</p:attrName>
                                        </p:attrNameLst>
                                      </p:cBhvr>
                                      <p:tavLst>
                                        <p:tav tm="0">
                                          <p:val>
                                            <p:fltVal val="0"/>
                                          </p:val>
                                        </p:tav>
                                        <p:tav tm="100000">
                                          <p:val>
                                            <p:strVal val="#ppt_w"/>
                                          </p:val>
                                        </p:tav>
                                      </p:tavLst>
                                    </p:anim>
                                    <p:anim calcmode="lin" valueType="num">
                                      <p:cBhvr>
                                        <p:cTn id="65" dur="500" fill="hold"/>
                                        <p:tgtEl>
                                          <p:spTgt spid="67"/>
                                        </p:tgtEl>
                                        <p:attrNameLst>
                                          <p:attrName>ppt_h</p:attrName>
                                        </p:attrNameLst>
                                      </p:cBhvr>
                                      <p:tavLst>
                                        <p:tav tm="0">
                                          <p:val>
                                            <p:fltVal val="0"/>
                                          </p:val>
                                        </p:tav>
                                        <p:tav tm="100000">
                                          <p:val>
                                            <p:strVal val="#ppt_h"/>
                                          </p:val>
                                        </p:tav>
                                      </p:tavLst>
                                    </p:anim>
                                    <p:animEffect transition="in" filter="fade">
                                      <p:cBhvr>
                                        <p:cTn id="66" dur="500"/>
                                        <p:tgtEl>
                                          <p:spTgt spid="67"/>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22"/>
                                        </p:tgtEl>
                                        <p:attrNameLst>
                                          <p:attrName>style.visibility</p:attrName>
                                        </p:attrNameLst>
                                      </p:cBhvr>
                                      <p:to>
                                        <p:strVal val="visible"/>
                                      </p:to>
                                    </p:set>
                                    <p:anim calcmode="lin" valueType="num">
                                      <p:cBhvr>
                                        <p:cTn id="69" dur="500" fill="hold"/>
                                        <p:tgtEl>
                                          <p:spTgt spid="22"/>
                                        </p:tgtEl>
                                        <p:attrNameLst>
                                          <p:attrName>ppt_w</p:attrName>
                                        </p:attrNameLst>
                                      </p:cBhvr>
                                      <p:tavLst>
                                        <p:tav tm="0">
                                          <p:val>
                                            <p:fltVal val="0"/>
                                          </p:val>
                                        </p:tav>
                                        <p:tav tm="100000">
                                          <p:val>
                                            <p:strVal val="#ppt_w"/>
                                          </p:val>
                                        </p:tav>
                                      </p:tavLst>
                                    </p:anim>
                                    <p:anim calcmode="lin" valueType="num">
                                      <p:cBhvr>
                                        <p:cTn id="70" dur="500" fill="hold"/>
                                        <p:tgtEl>
                                          <p:spTgt spid="22"/>
                                        </p:tgtEl>
                                        <p:attrNameLst>
                                          <p:attrName>ppt_h</p:attrName>
                                        </p:attrNameLst>
                                      </p:cBhvr>
                                      <p:tavLst>
                                        <p:tav tm="0">
                                          <p:val>
                                            <p:fltVal val="0"/>
                                          </p:val>
                                        </p:tav>
                                        <p:tav tm="100000">
                                          <p:val>
                                            <p:strVal val="#ppt_h"/>
                                          </p:val>
                                        </p:tav>
                                      </p:tavLst>
                                    </p:anim>
                                    <p:animEffect transition="in" filter="fade">
                                      <p:cBhvr>
                                        <p:cTn id="71" dur="500"/>
                                        <p:tgtEl>
                                          <p:spTgt spid="22"/>
                                        </p:tgtEl>
                                      </p:cBhvr>
                                    </p:animEffect>
                                  </p:childTnLst>
                                </p:cTn>
                              </p:par>
                            </p:childTnLst>
                          </p:cTn>
                        </p:par>
                        <p:par>
                          <p:cTn id="72" fill="hold">
                            <p:stCondLst>
                              <p:cond delay="6000"/>
                            </p:stCondLst>
                            <p:childTnLst>
                              <p:par>
                                <p:cTn id="73" presetID="22" presetClass="entr" presetSubtype="8" fill="hold" nodeType="afterEffect">
                                  <p:stCondLst>
                                    <p:cond delay="0"/>
                                  </p:stCondLst>
                                  <p:childTnLst>
                                    <p:set>
                                      <p:cBhvr>
                                        <p:cTn id="74" dur="1" fill="hold">
                                          <p:stCondLst>
                                            <p:cond delay="0"/>
                                          </p:stCondLst>
                                        </p:cTn>
                                        <p:tgtEl>
                                          <p:spTgt spid="54"/>
                                        </p:tgtEl>
                                        <p:attrNameLst>
                                          <p:attrName>style.visibility</p:attrName>
                                        </p:attrNameLst>
                                      </p:cBhvr>
                                      <p:to>
                                        <p:strVal val="visible"/>
                                      </p:to>
                                    </p:set>
                                    <p:animEffect transition="in" filter="wipe(left)">
                                      <p:cBhvr>
                                        <p:cTn id="75" dur="1000"/>
                                        <p:tgtEl>
                                          <p:spTgt spid="54"/>
                                        </p:tgtEl>
                                      </p:cBhvr>
                                    </p:animEffect>
                                  </p:childTnLst>
                                </p:cTn>
                              </p:par>
                            </p:childTnLst>
                          </p:cTn>
                        </p:par>
                        <p:par>
                          <p:cTn id="76" fill="hold">
                            <p:stCondLst>
                              <p:cond delay="7000"/>
                            </p:stCondLst>
                            <p:childTnLst>
                              <p:par>
                                <p:cTn id="77" presetID="53" presetClass="entr" presetSubtype="16" fill="hold" grpId="0" nodeType="afterEffect">
                                  <p:stCondLst>
                                    <p:cond delay="0"/>
                                  </p:stCondLst>
                                  <p:childTnLst>
                                    <p:set>
                                      <p:cBhvr>
                                        <p:cTn id="78" dur="1" fill="hold">
                                          <p:stCondLst>
                                            <p:cond delay="0"/>
                                          </p:stCondLst>
                                        </p:cTn>
                                        <p:tgtEl>
                                          <p:spTgt spid="68"/>
                                        </p:tgtEl>
                                        <p:attrNameLst>
                                          <p:attrName>style.visibility</p:attrName>
                                        </p:attrNameLst>
                                      </p:cBhvr>
                                      <p:to>
                                        <p:strVal val="visible"/>
                                      </p:to>
                                    </p:set>
                                    <p:anim calcmode="lin" valueType="num">
                                      <p:cBhvr>
                                        <p:cTn id="79" dur="500" fill="hold"/>
                                        <p:tgtEl>
                                          <p:spTgt spid="68"/>
                                        </p:tgtEl>
                                        <p:attrNameLst>
                                          <p:attrName>ppt_w</p:attrName>
                                        </p:attrNameLst>
                                      </p:cBhvr>
                                      <p:tavLst>
                                        <p:tav tm="0">
                                          <p:val>
                                            <p:fltVal val="0"/>
                                          </p:val>
                                        </p:tav>
                                        <p:tav tm="100000">
                                          <p:val>
                                            <p:strVal val="#ppt_w"/>
                                          </p:val>
                                        </p:tav>
                                      </p:tavLst>
                                    </p:anim>
                                    <p:anim calcmode="lin" valueType="num">
                                      <p:cBhvr>
                                        <p:cTn id="80" dur="500" fill="hold"/>
                                        <p:tgtEl>
                                          <p:spTgt spid="68"/>
                                        </p:tgtEl>
                                        <p:attrNameLst>
                                          <p:attrName>ppt_h</p:attrName>
                                        </p:attrNameLst>
                                      </p:cBhvr>
                                      <p:tavLst>
                                        <p:tav tm="0">
                                          <p:val>
                                            <p:fltVal val="0"/>
                                          </p:val>
                                        </p:tav>
                                        <p:tav tm="100000">
                                          <p:val>
                                            <p:strVal val="#ppt_h"/>
                                          </p:val>
                                        </p:tav>
                                      </p:tavLst>
                                    </p:anim>
                                    <p:animEffect transition="in" filter="fade">
                                      <p:cBhvr>
                                        <p:cTn id="81" dur="500"/>
                                        <p:tgtEl>
                                          <p:spTgt spid="68"/>
                                        </p:tgtEl>
                                      </p:cBhvr>
                                    </p:animEffect>
                                  </p:childTnLst>
                                </p:cTn>
                              </p:par>
                              <p:par>
                                <p:cTn id="82" presetID="53" presetClass="entr" presetSubtype="16" fill="hold" grpId="0" nodeType="withEffect">
                                  <p:stCondLst>
                                    <p:cond delay="0"/>
                                  </p:stCondLst>
                                  <p:childTnLst>
                                    <p:set>
                                      <p:cBhvr>
                                        <p:cTn id="83" dur="1" fill="hold">
                                          <p:stCondLst>
                                            <p:cond delay="0"/>
                                          </p:stCondLst>
                                        </p:cTn>
                                        <p:tgtEl>
                                          <p:spTgt spid="23"/>
                                        </p:tgtEl>
                                        <p:attrNameLst>
                                          <p:attrName>style.visibility</p:attrName>
                                        </p:attrNameLst>
                                      </p:cBhvr>
                                      <p:to>
                                        <p:strVal val="visible"/>
                                      </p:to>
                                    </p:set>
                                    <p:anim calcmode="lin" valueType="num">
                                      <p:cBhvr>
                                        <p:cTn id="84" dur="500" fill="hold"/>
                                        <p:tgtEl>
                                          <p:spTgt spid="23"/>
                                        </p:tgtEl>
                                        <p:attrNameLst>
                                          <p:attrName>ppt_w</p:attrName>
                                        </p:attrNameLst>
                                      </p:cBhvr>
                                      <p:tavLst>
                                        <p:tav tm="0">
                                          <p:val>
                                            <p:fltVal val="0"/>
                                          </p:val>
                                        </p:tav>
                                        <p:tav tm="100000">
                                          <p:val>
                                            <p:strVal val="#ppt_w"/>
                                          </p:val>
                                        </p:tav>
                                      </p:tavLst>
                                    </p:anim>
                                    <p:anim calcmode="lin" valueType="num">
                                      <p:cBhvr>
                                        <p:cTn id="85" dur="500" fill="hold"/>
                                        <p:tgtEl>
                                          <p:spTgt spid="23"/>
                                        </p:tgtEl>
                                        <p:attrNameLst>
                                          <p:attrName>ppt_h</p:attrName>
                                        </p:attrNameLst>
                                      </p:cBhvr>
                                      <p:tavLst>
                                        <p:tav tm="0">
                                          <p:val>
                                            <p:fltVal val="0"/>
                                          </p:val>
                                        </p:tav>
                                        <p:tav tm="100000">
                                          <p:val>
                                            <p:strVal val="#ppt_h"/>
                                          </p:val>
                                        </p:tav>
                                      </p:tavLst>
                                    </p:anim>
                                    <p:animEffect transition="in" filter="fade">
                                      <p:cBhvr>
                                        <p:cTn id="86" dur="500"/>
                                        <p:tgtEl>
                                          <p:spTgt spid="23"/>
                                        </p:tgtEl>
                                      </p:cBhvr>
                                    </p:animEffect>
                                  </p:childTnLst>
                                </p:cTn>
                              </p:par>
                            </p:childTnLst>
                          </p:cTn>
                        </p:par>
                        <p:par>
                          <p:cTn id="87" fill="hold">
                            <p:stCondLst>
                              <p:cond delay="7500"/>
                            </p:stCondLst>
                            <p:childTnLst>
                              <p:par>
                                <p:cTn id="88" presetID="22" presetClass="entr" presetSubtype="8" fill="hold" nodeType="afterEffect">
                                  <p:stCondLst>
                                    <p:cond delay="0"/>
                                  </p:stCondLst>
                                  <p:childTnLst>
                                    <p:set>
                                      <p:cBhvr>
                                        <p:cTn id="89" dur="1" fill="hold">
                                          <p:stCondLst>
                                            <p:cond delay="0"/>
                                          </p:stCondLst>
                                        </p:cTn>
                                        <p:tgtEl>
                                          <p:spTgt spid="50"/>
                                        </p:tgtEl>
                                        <p:attrNameLst>
                                          <p:attrName>style.visibility</p:attrName>
                                        </p:attrNameLst>
                                      </p:cBhvr>
                                      <p:to>
                                        <p:strVal val="visible"/>
                                      </p:to>
                                    </p:set>
                                    <p:animEffect transition="in" filter="wipe(left)">
                                      <p:cBhvr>
                                        <p:cTn id="90" dur="1000"/>
                                        <p:tgtEl>
                                          <p:spTgt spid="50"/>
                                        </p:tgtEl>
                                      </p:cBhvr>
                                    </p:animEffect>
                                  </p:childTnLst>
                                </p:cTn>
                              </p:par>
                            </p:childTnLst>
                          </p:cTn>
                        </p:par>
                        <p:par>
                          <p:cTn id="91" fill="hold">
                            <p:stCondLst>
                              <p:cond delay="8500"/>
                            </p:stCondLst>
                            <p:childTnLst>
                              <p:par>
                                <p:cTn id="92" presetID="53" presetClass="entr" presetSubtype="16" fill="hold" grpId="0" nodeType="afterEffect">
                                  <p:stCondLst>
                                    <p:cond delay="0"/>
                                  </p:stCondLst>
                                  <p:childTnLst>
                                    <p:set>
                                      <p:cBhvr>
                                        <p:cTn id="93" dur="1" fill="hold">
                                          <p:stCondLst>
                                            <p:cond delay="0"/>
                                          </p:stCondLst>
                                        </p:cTn>
                                        <p:tgtEl>
                                          <p:spTgt spid="70"/>
                                        </p:tgtEl>
                                        <p:attrNameLst>
                                          <p:attrName>style.visibility</p:attrName>
                                        </p:attrNameLst>
                                      </p:cBhvr>
                                      <p:to>
                                        <p:strVal val="visible"/>
                                      </p:to>
                                    </p:set>
                                    <p:anim calcmode="lin" valueType="num">
                                      <p:cBhvr>
                                        <p:cTn id="94" dur="500" fill="hold"/>
                                        <p:tgtEl>
                                          <p:spTgt spid="70"/>
                                        </p:tgtEl>
                                        <p:attrNameLst>
                                          <p:attrName>ppt_w</p:attrName>
                                        </p:attrNameLst>
                                      </p:cBhvr>
                                      <p:tavLst>
                                        <p:tav tm="0">
                                          <p:val>
                                            <p:fltVal val="0"/>
                                          </p:val>
                                        </p:tav>
                                        <p:tav tm="100000">
                                          <p:val>
                                            <p:strVal val="#ppt_w"/>
                                          </p:val>
                                        </p:tav>
                                      </p:tavLst>
                                    </p:anim>
                                    <p:anim calcmode="lin" valueType="num">
                                      <p:cBhvr>
                                        <p:cTn id="95" dur="500" fill="hold"/>
                                        <p:tgtEl>
                                          <p:spTgt spid="70"/>
                                        </p:tgtEl>
                                        <p:attrNameLst>
                                          <p:attrName>ppt_h</p:attrName>
                                        </p:attrNameLst>
                                      </p:cBhvr>
                                      <p:tavLst>
                                        <p:tav tm="0">
                                          <p:val>
                                            <p:fltVal val="0"/>
                                          </p:val>
                                        </p:tav>
                                        <p:tav tm="100000">
                                          <p:val>
                                            <p:strVal val="#ppt_h"/>
                                          </p:val>
                                        </p:tav>
                                      </p:tavLst>
                                    </p:anim>
                                    <p:animEffect transition="in" filter="fade">
                                      <p:cBhvr>
                                        <p:cTn id="96" dur="500"/>
                                        <p:tgtEl>
                                          <p:spTgt spid="70"/>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24"/>
                                        </p:tgtEl>
                                        <p:attrNameLst>
                                          <p:attrName>style.visibility</p:attrName>
                                        </p:attrNameLst>
                                      </p:cBhvr>
                                      <p:to>
                                        <p:strVal val="visible"/>
                                      </p:to>
                                    </p:set>
                                    <p:anim calcmode="lin" valueType="num">
                                      <p:cBhvr>
                                        <p:cTn id="99" dur="500" fill="hold"/>
                                        <p:tgtEl>
                                          <p:spTgt spid="24"/>
                                        </p:tgtEl>
                                        <p:attrNameLst>
                                          <p:attrName>ppt_w</p:attrName>
                                        </p:attrNameLst>
                                      </p:cBhvr>
                                      <p:tavLst>
                                        <p:tav tm="0">
                                          <p:val>
                                            <p:fltVal val="0"/>
                                          </p:val>
                                        </p:tav>
                                        <p:tav tm="100000">
                                          <p:val>
                                            <p:strVal val="#ppt_w"/>
                                          </p:val>
                                        </p:tav>
                                      </p:tavLst>
                                    </p:anim>
                                    <p:anim calcmode="lin" valueType="num">
                                      <p:cBhvr>
                                        <p:cTn id="100" dur="500" fill="hold"/>
                                        <p:tgtEl>
                                          <p:spTgt spid="24"/>
                                        </p:tgtEl>
                                        <p:attrNameLst>
                                          <p:attrName>ppt_h</p:attrName>
                                        </p:attrNameLst>
                                      </p:cBhvr>
                                      <p:tavLst>
                                        <p:tav tm="0">
                                          <p:val>
                                            <p:fltVal val="0"/>
                                          </p:val>
                                        </p:tav>
                                        <p:tav tm="100000">
                                          <p:val>
                                            <p:strVal val="#ppt_h"/>
                                          </p:val>
                                        </p:tav>
                                      </p:tavLst>
                                    </p:anim>
                                    <p:animEffect transition="in" filter="fade">
                                      <p:cBhvr>
                                        <p:cTn id="101" dur="500"/>
                                        <p:tgtEl>
                                          <p:spTgt spid="24"/>
                                        </p:tgtEl>
                                      </p:cBhvr>
                                    </p:animEffect>
                                  </p:childTnLst>
                                </p:cTn>
                              </p:par>
                            </p:childTnLst>
                          </p:cTn>
                        </p:par>
                        <p:par>
                          <p:cTn id="102" fill="hold">
                            <p:stCondLst>
                              <p:cond delay="9000"/>
                            </p:stCondLst>
                            <p:childTnLst>
                              <p:par>
                                <p:cTn id="103" presetID="22" presetClass="entr" presetSubtype="8" fill="hold" nodeType="afterEffect">
                                  <p:stCondLst>
                                    <p:cond delay="0"/>
                                  </p:stCondLst>
                                  <p:childTnLst>
                                    <p:set>
                                      <p:cBhvr>
                                        <p:cTn id="104" dur="1" fill="hold">
                                          <p:stCondLst>
                                            <p:cond delay="0"/>
                                          </p:stCondLst>
                                        </p:cTn>
                                        <p:tgtEl>
                                          <p:spTgt spid="59"/>
                                        </p:tgtEl>
                                        <p:attrNameLst>
                                          <p:attrName>style.visibility</p:attrName>
                                        </p:attrNameLst>
                                      </p:cBhvr>
                                      <p:to>
                                        <p:strVal val="visible"/>
                                      </p:to>
                                    </p:set>
                                    <p:animEffect transition="in" filter="wipe(left)">
                                      <p:cBhvr>
                                        <p:cTn id="105" dur="1000"/>
                                        <p:tgtEl>
                                          <p:spTgt spid="59"/>
                                        </p:tgtEl>
                                      </p:cBhvr>
                                    </p:animEffect>
                                  </p:childTnLst>
                                </p:cTn>
                              </p:par>
                            </p:childTnLst>
                          </p:cTn>
                        </p:par>
                        <p:par>
                          <p:cTn id="106" fill="hold">
                            <p:stCondLst>
                              <p:cond delay="10000"/>
                            </p:stCondLst>
                            <p:childTnLst>
                              <p:par>
                                <p:cTn id="107" presetID="53" presetClass="entr" presetSubtype="16" fill="hold" grpId="0" nodeType="afterEffect">
                                  <p:stCondLst>
                                    <p:cond delay="0"/>
                                  </p:stCondLst>
                                  <p:childTnLst>
                                    <p:set>
                                      <p:cBhvr>
                                        <p:cTn id="108" dur="1" fill="hold">
                                          <p:stCondLst>
                                            <p:cond delay="0"/>
                                          </p:stCondLst>
                                        </p:cTn>
                                        <p:tgtEl>
                                          <p:spTgt spid="71"/>
                                        </p:tgtEl>
                                        <p:attrNameLst>
                                          <p:attrName>style.visibility</p:attrName>
                                        </p:attrNameLst>
                                      </p:cBhvr>
                                      <p:to>
                                        <p:strVal val="visible"/>
                                      </p:to>
                                    </p:set>
                                    <p:anim calcmode="lin" valueType="num">
                                      <p:cBhvr>
                                        <p:cTn id="109" dur="500" fill="hold"/>
                                        <p:tgtEl>
                                          <p:spTgt spid="71"/>
                                        </p:tgtEl>
                                        <p:attrNameLst>
                                          <p:attrName>ppt_w</p:attrName>
                                        </p:attrNameLst>
                                      </p:cBhvr>
                                      <p:tavLst>
                                        <p:tav tm="0">
                                          <p:val>
                                            <p:fltVal val="0"/>
                                          </p:val>
                                        </p:tav>
                                        <p:tav tm="100000">
                                          <p:val>
                                            <p:strVal val="#ppt_w"/>
                                          </p:val>
                                        </p:tav>
                                      </p:tavLst>
                                    </p:anim>
                                    <p:anim calcmode="lin" valueType="num">
                                      <p:cBhvr>
                                        <p:cTn id="110" dur="500" fill="hold"/>
                                        <p:tgtEl>
                                          <p:spTgt spid="71"/>
                                        </p:tgtEl>
                                        <p:attrNameLst>
                                          <p:attrName>ppt_h</p:attrName>
                                        </p:attrNameLst>
                                      </p:cBhvr>
                                      <p:tavLst>
                                        <p:tav tm="0">
                                          <p:val>
                                            <p:fltVal val="0"/>
                                          </p:val>
                                        </p:tav>
                                        <p:tav tm="100000">
                                          <p:val>
                                            <p:strVal val="#ppt_h"/>
                                          </p:val>
                                        </p:tav>
                                      </p:tavLst>
                                    </p:anim>
                                    <p:animEffect transition="in" filter="fade">
                                      <p:cBhvr>
                                        <p:cTn id="111" dur="500"/>
                                        <p:tgtEl>
                                          <p:spTgt spid="71"/>
                                        </p:tgtEl>
                                      </p:cBhvr>
                                    </p:animEffect>
                                  </p:childTnLst>
                                </p:cTn>
                              </p:par>
                              <p:par>
                                <p:cTn id="112" presetID="53" presetClass="entr" presetSubtype="16" fill="hold" grpId="0" nodeType="withEffect">
                                  <p:stCondLst>
                                    <p:cond delay="0"/>
                                  </p:stCondLst>
                                  <p:childTnLst>
                                    <p:set>
                                      <p:cBhvr>
                                        <p:cTn id="113" dur="1" fill="hold">
                                          <p:stCondLst>
                                            <p:cond delay="0"/>
                                          </p:stCondLst>
                                        </p:cTn>
                                        <p:tgtEl>
                                          <p:spTgt spid="25"/>
                                        </p:tgtEl>
                                        <p:attrNameLst>
                                          <p:attrName>style.visibility</p:attrName>
                                        </p:attrNameLst>
                                      </p:cBhvr>
                                      <p:to>
                                        <p:strVal val="visible"/>
                                      </p:to>
                                    </p:set>
                                    <p:anim calcmode="lin" valueType="num">
                                      <p:cBhvr>
                                        <p:cTn id="114" dur="500" fill="hold"/>
                                        <p:tgtEl>
                                          <p:spTgt spid="25"/>
                                        </p:tgtEl>
                                        <p:attrNameLst>
                                          <p:attrName>ppt_w</p:attrName>
                                        </p:attrNameLst>
                                      </p:cBhvr>
                                      <p:tavLst>
                                        <p:tav tm="0">
                                          <p:val>
                                            <p:fltVal val="0"/>
                                          </p:val>
                                        </p:tav>
                                        <p:tav tm="100000">
                                          <p:val>
                                            <p:strVal val="#ppt_w"/>
                                          </p:val>
                                        </p:tav>
                                      </p:tavLst>
                                    </p:anim>
                                    <p:anim calcmode="lin" valueType="num">
                                      <p:cBhvr>
                                        <p:cTn id="115" dur="500" fill="hold"/>
                                        <p:tgtEl>
                                          <p:spTgt spid="25"/>
                                        </p:tgtEl>
                                        <p:attrNameLst>
                                          <p:attrName>ppt_h</p:attrName>
                                        </p:attrNameLst>
                                      </p:cBhvr>
                                      <p:tavLst>
                                        <p:tav tm="0">
                                          <p:val>
                                            <p:fltVal val="0"/>
                                          </p:val>
                                        </p:tav>
                                        <p:tav tm="100000">
                                          <p:val>
                                            <p:strVal val="#ppt_h"/>
                                          </p:val>
                                        </p:tav>
                                      </p:tavLst>
                                    </p:anim>
                                    <p:animEffect transition="in" filter="fade">
                                      <p:cBhvr>
                                        <p:cTn id="116" dur="500"/>
                                        <p:tgtEl>
                                          <p:spTgt spid="25"/>
                                        </p:tgtEl>
                                      </p:cBhvr>
                                    </p:animEffect>
                                  </p:childTnLst>
                                </p:cTn>
                              </p:par>
                            </p:childTnLst>
                          </p:cTn>
                        </p:par>
                        <p:par>
                          <p:cTn id="117" fill="hold">
                            <p:stCondLst>
                              <p:cond delay="10500"/>
                            </p:stCondLst>
                            <p:childTnLst>
                              <p:par>
                                <p:cTn id="118" presetID="22" presetClass="entr" presetSubtype="8" fill="hold" nodeType="afterEffect">
                                  <p:stCondLst>
                                    <p:cond delay="0"/>
                                  </p:stCondLst>
                                  <p:childTnLst>
                                    <p:set>
                                      <p:cBhvr>
                                        <p:cTn id="119" dur="1" fill="hold">
                                          <p:stCondLst>
                                            <p:cond delay="0"/>
                                          </p:stCondLst>
                                        </p:cTn>
                                        <p:tgtEl>
                                          <p:spTgt spid="63"/>
                                        </p:tgtEl>
                                        <p:attrNameLst>
                                          <p:attrName>style.visibility</p:attrName>
                                        </p:attrNameLst>
                                      </p:cBhvr>
                                      <p:to>
                                        <p:strVal val="visible"/>
                                      </p:to>
                                    </p:set>
                                    <p:animEffect transition="in" filter="wipe(left)">
                                      <p:cBhvr>
                                        <p:cTn id="120"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P spid="22" grpId="0" animBg="1"/>
      <p:bldP spid="23" grpId="0" animBg="1"/>
      <p:bldP spid="24" grpId="0" animBg="1"/>
      <p:bldP spid="25" grpId="0" animBg="1"/>
      <p:bldP spid="67" grpId="0" animBg="1"/>
      <p:bldP spid="68" grpId="0" animBg="1"/>
      <p:bldP spid="69" grpId="0" animBg="1"/>
      <p:bldP spid="70" grpId="0" animBg="1"/>
      <p:bldP spid="71" grpId="0" animBg="1"/>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1547</TotalTime>
  <Words>1374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2017-01-19T23:05:45Z</dcterms:modified>
</cp:coreProperties>
</file>