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4" name="Freeform 43"/>
          <p:cNvSpPr/>
          <p:nvPr/>
        </p:nvSpPr>
        <p:spPr>
          <a:xfrm rot="18022239">
            <a:off x="4463106" y="2549389"/>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830309">
            <a:off x="5438023" y="3796838"/>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5C9AD3"/>
          </a:solidFill>
          <a:ln w="165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p:nvPr/>
        </p:nvSpPr>
        <p:spPr>
          <a:xfrm rot="14404155">
            <a:off x="7944147" y="2049128"/>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47"/>
          <p:cNvSpPr>
            <a:spLocks noChangeAspect="1"/>
          </p:cNvSpPr>
          <p:nvPr/>
        </p:nvSpPr>
        <p:spPr>
          <a:xfrm rot="15212225">
            <a:off x="9349071" y="2419961"/>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44546B"/>
          </a:solidFill>
          <a:ln w="165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50"/>
          <p:cNvSpPr/>
          <p:nvPr/>
        </p:nvSpPr>
        <p:spPr>
          <a:xfrm>
            <a:off x="978958" y="2008073"/>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1"/>
          <p:cNvSpPr>
            <a:spLocks noChangeAspect="1"/>
          </p:cNvSpPr>
          <p:nvPr/>
        </p:nvSpPr>
        <p:spPr>
          <a:xfrm rot="808070">
            <a:off x="993382" y="3314479"/>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FE4A1E"/>
          </a:solidFill>
          <a:ln w="165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p:cNvSpPr txBox="1"/>
          <p:nvPr/>
        </p:nvSpPr>
        <p:spPr>
          <a:xfrm>
            <a:off x="1450962"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4935110"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8439346"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Freeform 121"/>
          <p:cNvSpPr>
            <a:spLocks noEditPoints="1"/>
          </p:cNvSpPr>
          <p:nvPr/>
        </p:nvSpPr>
        <p:spPr bwMode="auto">
          <a:xfrm>
            <a:off x="2164446" y="3622505"/>
            <a:ext cx="646541" cy="74345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74"/>
          <p:cNvSpPr>
            <a:spLocks noEditPoints="1"/>
          </p:cNvSpPr>
          <p:nvPr/>
        </p:nvSpPr>
        <p:spPr bwMode="auto">
          <a:xfrm>
            <a:off x="6507562" y="3836371"/>
            <a:ext cx="628311" cy="561055"/>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1" name="Group 60"/>
          <p:cNvGrpSpPr/>
          <p:nvPr/>
        </p:nvGrpSpPr>
        <p:grpSpPr>
          <a:xfrm>
            <a:off x="9914489" y="2267871"/>
            <a:ext cx="713347" cy="689751"/>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62"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p:cNvSpPr txBox="1"/>
          <p:nvPr/>
        </p:nvSpPr>
        <p:spPr>
          <a:xfrm>
            <a:off x="1298555" y="2264202"/>
            <a:ext cx="2365696" cy="738664"/>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sp>
        <p:nvSpPr>
          <p:cNvPr id="67" name="TextBox 66"/>
          <p:cNvSpPr txBox="1"/>
          <p:nvPr/>
        </p:nvSpPr>
        <p:spPr>
          <a:xfrm>
            <a:off x="5275794" y="234955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sp>
        <p:nvSpPr>
          <p:cNvPr id="68" name="TextBox 67"/>
          <p:cNvSpPr txBox="1"/>
          <p:nvPr/>
        </p:nvSpPr>
        <p:spPr>
          <a:xfrm>
            <a:off x="8238860" y="231476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8161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1000"/>
                                        <p:tgtEl>
                                          <p:spTgt spid="51"/>
                                        </p:tgtEl>
                                      </p:cBhvr>
                                    </p:animEffect>
                                    <p:anim calcmode="lin" valueType="num">
                                      <p:cBhvr>
                                        <p:cTn id="12" dur="1000" fill="hold"/>
                                        <p:tgtEl>
                                          <p:spTgt spid="51"/>
                                        </p:tgtEl>
                                        <p:attrNameLst>
                                          <p:attrName>ppt_x</p:attrName>
                                        </p:attrNameLst>
                                      </p:cBhvr>
                                      <p:tavLst>
                                        <p:tav tm="0">
                                          <p:val>
                                            <p:strVal val="#ppt_x"/>
                                          </p:val>
                                        </p:tav>
                                        <p:tav tm="100000">
                                          <p:val>
                                            <p:strVal val="#ppt_x"/>
                                          </p:val>
                                        </p:tav>
                                      </p:tavLst>
                                    </p:anim>
                                    <p:anim calcmode="lin" valueType="num">
                                      <p:cBhvr>
                                        <p:cTn id="13" dur="1000" fill="hold"/>
                                        <p:tgtEl>
                                          <p:spTgt spid="51"/>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fade">
                                      <p:cBhvr>
                                        <p:cTn id="16" dur="1000"/>
                                        <p:tgtEl>
                                          <p:spTgt spid="52"/>
                                        </p:tgtEl>
                                      </p:cBhvr>
                                    </p:animEffect>
                                    <p:anim calcmode="lin" valueType="num">
                                      <p:cBhvr>
                                        <p:cTn id="17" dur="1000" fill="hold"/>
                                        <p:tgtEl>
                                          <p:spTgt spid="52"/>
                                        </p:tgtEl>
                                        <p:attrNameLst>
                                          <p:attrName>ppt_x</p:attrName>
                                        </p:attrNameLst>
                                      </p:cBhvr>
                                      <p:tavLst>
                                        <p:tav tm="0">
                                          <p:val>
                                            <p:strVal val="#ppt_x"/>
                                          </p:val>
                                        </p:tav>
                                        <p:tav tm="100000">
                                          <p:val>
                                            <p:strVal val="#ppt_x"/>
                                          </p:val>
                                        </p:tav>
                                      </p:tavLst>
                                    </p:anim>
                                    <p:anim calcmode="lin" valueType="num">
                                      <p:cBhvr>
                                        <p:cTn id="18" dur="1000" fill="hold"/>
                                        <p:tgtEl>
                                          <p:spTgt spid="52"/>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wipe(left)">
                                      <p:cBhvr>
                                        <p:cTn id="22" dur="500"/>
                                        <p:tgtEl>
                                          <p:spTgt spid="6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59"/>
                                        </p:tgtEl>
                                        <p:attrNameLst>
                                          <p:attrName>style.visibility</p:attrName>
                                        </p:attrNameLst>
                                      </p:cBhvr>
                                      <p:to>
                                        <p:strVal val="visible"/>
                                      </p:to>
                                    </p:set>
                                    <p:anim calcmode="lin" valueType="num">
                                      <p:cBhvr>
                                        <p:cTn id="26" dur="500" fill="hold"/>
                                        <p:tgtEl>
                                          <p:spTgt spid="59"/>
                                        </p:tgtEl>
                                        <p:attrNameLst>
                                          <p:attrName>ppt_w</p:attrName>
                                        </p:attrNameLst>
                                      </p:cBhvr>
                                      <p:tavLst>
                                        <p:tav tm="0">
                                          <p:val>
                                            <p:fltVal val="0"/>
                                          </p:val>
                                        </p:tav>
                                        <p:tav tm="100000">
                                          <p:val>
                                            <p:strVal val="#ppt_w"/>
                                          </p:val>
                                        </p:tav>
                                      </p:tavLst>
                                    </p:anim>
                                    <p:anim calcmode="lin" valueType="num">
                                      <p:cBhvr>
                                        <p:cTn id="27" dur="500" fill="hold"/>
                                        <p:tgtEl>
                                          <p:spTgt spid="59"/>
                                        </p:tgtEl>
                                        <p:attrNameLst>
                                          <p:attrName>ppt_h</p:attrName>
                                        </p:attrNameLst>
                                      </p:cBhvr>
                                      <p:tavLst>
                                        <p:tav tm="0">
                                          <p:val>
                                            <p:fltVal val="0"/>
                                          </p:val>
                                        </p:tav>
                                        <p:tav tm="100000">
                                          <p:val>
                                            <p:strVal val="#ppt_h"/>
                                          </p:val>
                                        </p:tav>
                                      </p:tavLst>
                                    </p:anim>
                                    <p:animEffect transition="in" filter="fade">
                                      <p:cBhvr>
                                        <p:cTn id="28" dur="500"/>
                                        <p:tgtEl>
                                          <p:spTgt spid="59"/>
                                        </p:tgtEl>
                                      </p:cBhvr>
                                    </p:animEffect>
                                  </p:childTnLst>
                                </p:cTn>
                              </p:par>
                            </p:childTnLst>
                          </p:cTn>
                        </p:par>
                        <p:par>
                          <p:cTn id="29" fill="hold">
                            <p:stCondLst>
                              <p:cond delay="2500"/>
                            </p:stCondLst>
                            <p:childTnLst>
                              <p:par>
                                <p:cTn id="30" presetID="37" presetClass="entr" presetSubtype="0" fill="hold" grpId="0" nodeType="after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fade">
                                      <p:cBhvr>
                                        <p:cTn id="32" dur="1000"/>
                                        <p:tgtEl>
                                          <p:spTgt spid="56"/>
                                        </p:tgtEl>
                                      </p:cBhvr>
                                    </p:animEffect>
                                    <p:anim calcmode="lin" valueType="num">
                                      <p:cBhvr>
                                        <p:cTn id="33" dur="1000" fill="hold"/>
                                        <p:tgtEl>
                                          <p:spTgt spid="56"/>
                                        </p:tgtEl>
                                        <p:attrNameLst>
                                          <p:attrName>ppt_x</p:attrName>
                                        </p:attrNameLst>
                                      </p:cBhvr>
                                      <p:tavLst>
                                        <p:tav tm="0">
                                          <p:val>
                                            <p:strVal val="#ppt_x"/>
                                          </p:val>
                                        </p:tav>
                                        <p:tav tm="100000">
                                          <p:val>
                                            <p:strVal val="#ppt_x"/>
                                          </p:val>
                                        </p:tav>
                                      </p:tavLst>
                                    </p:anim>
                                    <p:anim calcmode="lin" valueType="num">
                                      <p:cBhvr>
                                        <p:cTn id="34" dur="900" decel="100000" fill="hold"/>
                                        <p:tgtEl>
                                          <p:spTgt spid="56"/>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36" fill="hold">
                            <p:stCondLst>
                              <p:cond delay="3500"/>
                            </p:stCondLst>
                            <p:childTnLst>
                              <p:par>
                                <p:cTn id="37" presetID="47" presetClass="entr" presetSubtype="0"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fade">
                                      <p:cBhvr>
                                        <p:cTn id="39" dur="1000"/>
                                        <p:tgtEl>
                                          <p:spTgt spid="44"/>
                                        </p:tgtEl>
                                      </p:cBhvr>
                                    </p:animEffect>
                                    <p:anim calcmode="lin" valueType="num">
                                      <p:cBhvr>
                                        <p:cTn id="40" dur="1000" fill="hold"/>
                                        <p:tgtEl>
                                          <p:spTgt spid="44"/>
                                        </p:tgtEl>
                                        <p:attrNameLst>
                                          <p:attrName>ppt_x</p:attrName>
                                        </p:attrNameLst>
                                      </p:cBhvr>
                                      <p:tavLst>
                                        <p:tav tm="0">
                                          <p:val>
                                            <p:strVal val="#ppt_x"/>
                                          </p:val>
                                        </p:tav>
                                        <p:tav tm="100000">
                                          <p:val>
                                            <p:strVal val="#ppt_x"/>
                                          </p:val>
                                        </p:tav>
                                      </p:tavLst>
                                    </p:anim>
                                    <p:anim calcmode="lin" valueType="num">
                                      <p:cBhvr>
                                        <p:cTn id="41" dur="1000" fill="hold"/>
                                        <p:tgtEl>
                                          <p:spTgt spid="4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1000"/>
                                        <p:tgtEl>
                                          <p:spTgt spid="45"/>
                                        </p:tgtEl>
                                      </p:cBhvr>
                                    </p:animEffect>
                                    <p:anim calcmode="lin" valueType="num">
                                      <p:cBhvr>
                                        <p:cTn id="45" dur="1000" fill="hold"/>
                                        <p:tgtEl>
                                          <p:spTgt spid="45"/>
                                        </p:tgtEl>
                                        <p:attrNameLst>
                                          <p:attrName>ppt_x</p:attrName>
                                        </p:attrNameLst>
                                      </p:cBhvr>
                                      <p:tavLst>
                                        <p:tav tm="0">
                                          <p:val>
                                            <p:strVal val="#ppt_x"/>
                                          </p:val>
                                        </p:tav>
                                        <p:tav tm="100000">
                                          <p:val>
                                            <p:strVal val="#ppt_x"/>
                                          </p:val>
                                        </p:tav>
                                      </p:tavLst>
                                    </p:anim>
                                    <p:anim calcmode="lin" valueType="num">
                                      <p:cBhvr>
                                        <p:cTn id="46" dur="1000" fill="hold"/>
                                        <p:tgtEl>
                                          <p:spTgt spid="45"/>
                                        </p:tgtEl>
                                        <p:attrNameLst>
                                          <p:attrName>ppt_y</p:attrName>
                                        </p:attrNameLst>
                                      </p:cBhvr>
                                      <p:tavLst>
                                        <p:tav tm="0">
                                          <p:val>
                                            <p:strVal val="#ppt_y+.1"/>
                                          </p:val>
                                        </p:tav>
                                        <p:tav tm="100000">
                                          <p:val>
                                            <p:strVal val="#ppt_y"/>
                                          </p:val>
                                        </p:tav>
                                      </p:tavLst>
                                    </p:anim>
                                  </p:childTnLst>
                                </p:cTn>
                              </p:par>
                            </p:childTnLst>
                          </p:cTn>
                        </p:par>
                        <p:par>
                          <p:cTn id="47" fill="hold">
                            <p:stCondLst>
                              <p:cond delay="4500"/>
                            </p:stCondLst>
                            <p:childTnLst>
                              <p:par>
                                <p:cTn id="48" presetID="22" presetClass="entr" presetSubtype="1" fill="hold" grpId="0" nodeType="afterEffect">
                                  <p:stCondLst>
                                    <p:cond delay="0"/>
                                  </p:stCondLst>
                                  <p:childTnLst>
                                    <p:set>
                                      <p:cBhvr>
                                        <p:cTn id="49" dur="1" fill="hold">
                                          <p:stCondLst>
                                            <p:cond delay="0"/>
                                          </p:stCondLst>
                                        </p:cTn>
                                        <p:tgtEl>
                                          <p:spTgt spid="67"/>
                                        </p:tgtEl>
                                        <p:attrNameLst>
                                          <p:attrName>style.visibility</p:attrName>
                                        </p:attrNameLst>
                                      </p:cBhvr>
                                      <p:to>
                                        <p:strVal val="visible"/>
                                      </p:to>
                                    </p:set>
                                    <p:animEffect transition="in" filter="wipe(up)">
                                      <p:cBhvr>
                                        <p:cTn id="50" dur="500"/>
                                        <p:tgtEl>
                                          <p:spTgt spid="67"/>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60"/>
                                        </p:tgtEl>
                                        <p:attrNameLst>
                                          <p:attrName>style.visibility</p:attrName>
                                        </p:attrNameLst>
                                      </p:cBhvr>
                                      <p:to>
                                        <p:strVal val="visible"/>
                                      </p:to>
                                    </p:set>
                                    <p:anim calcmode="lin" valueType="num">
                                      <p:cBhvr>
                                        <p:cTn id="54" dur="500" fill="hold"/>
                                        <p:tgtEl>
                                          <p:spTgt spid="60"/>
                                        </p:tgtEl>
                                        <p:attrNameLst>
                                          <p:attrName>ppt_w</p:attrName>
                                        </p:attrNameLst>
                                      </p:cBhvr>
                                      <p:tavLst>
                                        <p:tav tm="0">
                                          <p:val>
                                            <p:fltVal val="0"/>
                                          </p:val>
                                        </p:tav>
                                        <p:tav tm="100000">
                                          <p:val>
                                            <p:strVal val="#ppt_w"/>
                                          </p:val>
                                        </p:tav>
                                      </p:tavLst>
                                    </p:anim>
                                    <p:anim calcmode="lin" valueType="num">
                                      <p:cBhvr>
                                        <p:cTn id="55" dur="500" fill="hold"/>
                                        <p:tgtEl>
                                          <p:spTgt spid="60"/>
                                        </p:tgtEl>
                                        <p:attrNameLst>
                                          <p:attrName>ppt_h</p:attrName>
                                        </p:attrNameLst>
                                      </p:cBhvr>
                                      <p:tavLst>
                                        <p:tav tm="0">
                                          <p:val>
                                            <p:fltVal val="0"/>
                                          </p:val>
                                        </p:tav>
                                        <p:tav tm="100000">
                                          <p:val>
                                            <p:strVal val="#ppt_h"/>
                                          </p:val>
                                        </p:tav>
                                      </p:tavLst>
                                    </p:anim>
                                    <p:animEffect transition="in" filter="fade">
                                      <p:cBhvr>
                                        <p:cTn id="56" dur="500"/>
                                        <p:tgtEl>
                                          <p:spTgt spid="60"/>
                                        </p:tgtEl>
                                      </p:cBhvr>
                                    </p:animEffect>
                                  </p:childTnLst>
                                </p:cTn>
                              </p:par>
                            </p:childTnLst>
                          </p:cTn>
                        </p:par>
                        <p:par>
                          <p:cTn id="57" fill="hold">
                            <p:stCondLst>
                              <p:cond delay="5500"/>
                            </p:stCondLst>
                            <p:childTnLst>
                              <p:par>
                                <p:cTn id="58" presetID="37" presetClass="entr" presetSubtype="0" fill="hold" grpId="0" nodeType="afterEffect">
                                  <p:stCondLst>
                                    <p:cond delay="0"/>
                                  </p:stCondLst>
                                  <p:childTnLst>
                                    <p:set>
                                      <p:cBhvr>
                                        <p:cTn id="59" dur="1" fill="hold">
                                          <p:stCondLst>
                                            <p:cond delay="0"/>
                                          </p:stCondLst>
                                        </p:cTn>
                                        <p:tgtEl>
                                          <p:spTgt spid="57"/>
                                        </p:tgtEl>
                                        <p:attrNameLst>
                                          <p:attrName>style.visibility</p:attrName>
                                        </p:attrNameLst>
                                      </p:cBhvr>
                                      <p:to>
                                        <p:strVal val="visible"/>
                                      </p:to>
                                    </p:set>
                                    <p:animEffect transition="in" filter="fade">
                                      <p:cBhvr>
                                        <p:cTn id="60" dur="1000"/>
                                        <p:tgtEl>
                                          <p:spTgt spid="57"/>
                                        </p:tgtEl>
                                      </p:cBhvr>
                                    </p:animEffect>
                                    <p:anim calcmode="lin" valueType="num">
                                      <p:cBhvr>
                                        <p:cTn id="61" dur="1000" fill="hold"/>
                                        <p:tgtEl>
                                          <p:spTgt spid="57"/>
                                        </p:tgtEl>
                                        <p:attrNameLst>
                                          <p:attrName>ppt_x</p:attrName>
                                        </p:attrNameLst>
                                      </p:cBhvr>
                                      <p:tavLst>
                                        <p:tav tm="0">
                                          <p:val>
                                            <p:strVal val="#ppt_x"/>
                                          </p:val>
                                        </p:tav>
                                        <p:tav tm="100000">
                                          <p:val>
                                            <p:strVal val="#ppt_x"/>
                                          </p:val>
                                        </p:tav>
                                      </p:tavLst>
                                    </p:anim>
                                    <p:anim calcmode="lin" valueType="num">
                                      <p:cBhvr>
                                        <p:cTn id="62" dur="900" decel="100000" fill="hold"/>
                                        <p:tgtEl>
                                          <p:spTgt spid="5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64" fill="hold">
                            <p:stCondLst>
                              <p:cond delay="6500"/>
                            </p:stCondLst>
                            <p:childTnLst>
                              <p:par>
                                <p:cTn id="65" presetID="47" presetClass="entr" presetSubtype="0"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fade">
                                      <p:cBhvr>
                                        <p:cTn id="67" dur="1000"/>
                                        <p:tgtEl>
                                          <p:spTgt spid="47"/>
                                        </p:tgtEl>
                                      </p:cBhvr>
                                    </p:animEffect>
                                    <p:anim calcmode="lin" valueType="num">
                                      <p:cBhvr>
                                        <p:cTn id="68" dur="1000" fill="hold"/>
                                        <p:tgtEl>
                                          <p:spTgt spid="47"/>
                                        </p:tgtEl>
                                        <p:attrNameLst>
                                          <p:attrName>ppt_x</p:attrName>
                                        </p:attrNameLst>
                                      </p:cBhvr>
                                      <p:tavLst>
                                        <p:tav tm="0">
                                          <p:val>
                                            <p:strVal val="#ppt_x"/>
                                          </p:val>
                                        </p:tav>
                                        <p:tav tm="100000">
                                          <p:val>
                                            <p:strVal val="#ppt_x"/>
                                          </p:val>
                                        </p:tav>
                                      </p:tavLst>
                                    </p:anim>
                                    <p:anim calcmode="lin" valueType="num">
                                      <p:cBhvr>
                                        <p:cTn id="69" dur="1000" fill="hold"/>
                                        <p:tgtEl>
                                          <p:spTgt spid="4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1000" fill="hold"/>
                                        <p:tgtEl>
                                          <p:spTgt spid="48"/>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wipe(up)">
                                      <p:cBhvr>
                                        <p:cTn id="78" dur="500"/>
                                        <p:tgtEl>
                                          <p:spTgt spid="68"/>
                                        </p:tgtEl>
                                      </p:cBhvr>
                                    </p:animEffect>
                                  </p:childTnLst>
                                </p:cTn>
                              </p:par>
                            </p:childTnLst>
                          </p:cTn>
                        </p:par>
                        <p:par>
                          <p:cTn id="79" fill="hold">
                            <p:stCondLst>
                              <p:cond delay="8000"/>
                            </p:stCondLst>
                            <p:childTnLst>
                              <p:par>
                                <p:cTn id="80" presetID="53" presetClass="entr" presetSubtype="16" fill="hold" nodeType="afterEffect">
                                  <p:stCondLst>
                                    <p:cond delay="0"/>
                                  </p:stCondLst>
                                  <p:childTnLst>
                                    <p:set>
                                      <p:cBhvr>
                                        <p:cTn id="81" dur="1" fill="hold">
                                          <p:stCondLst>
                                            <p:cond delay="0"/>
                                          </p:stCondLst>
                                        </p:cTn>
                                        <p:tgtEl>
                                          <p:spTgt spid="61"/>
                                        </p:tgtEl>
                                        <p:attrNameLst>
                                          <p:attrName>style.visibility</p:attrName>
                                        </p:attrNameLst>
                                      </p:cBhvr>
                                      <p:to>
                                        <p:strVal val="visible"/>
                                      </p:to>
                                    </p:set>
                                    <p:anim calcmode="lin" valueType="num">
                                      <p:cBhvr>
                                        <p:cTn id="82" dur="500" fill="hold"/>
                                        <p:tgtEl>
                                          <p:spTgt spid="61"/>
                                        </p:tgtEl>
                                        <p:attrNameLst>
                                          <p:attrName>ppt_w</p:attrName>
                                        </p:attrNameLst>
                                      </p:cBhvr>
                                      <p:tavLst>
                                        <p:tav tm="0">
                                          <p:val>
                                            <p:fltVal val="0"/>
                                          </p:val>
                                        </p:tav>
                                        <p:tav tm="100000">
                                          <p:val>
                                            <p:strVal val="#ppt_w"/>
                                          </p:val>
                                        </p:tav>
                                      </p:tavLst>
                                    </p:anim>
                                    <p:anim calcmode="lin" valueType="num">
                                      <p:cBhvr>
                                        <p:cTn id="83" dur="500" fill="hold"/>
                                        <p:tgtEl>
                                          <p:spTgt spid="61"/>
                                        </p:tgtEl>
                                        <p:attrNameLst>
                                          <p:attrName>ppt_h</p:attrName>
                                        </p:attrNameLst>
                                      </p:cBhvr>
                                      <p:tavLst>
                                        <p:tav tm="0">
                                          <p:val>
                                            <p:fltVal val="0"/>
                                          </p:val>
                                        </p:tav>
                                        <p:tav tm="100000">
                                          <p:val>
                                            <p:strVal val="#ppt_h"/>
                                          </p:val>
                                        </p:tav>
                                      </p:tavLst>
                                    </p:anim>
                                    <p:animEffect transition="in" filter="fade">
                                      <p:cBhvr>
                                        <p:cTn id="84" dur="500"/>
                                        <p:tgtEl>
                                          <p:spTgt spid="61"/>
                                        </p:tgtEl>
                                      </p:cBhvr>
                                    </p:animEffect>
                                  </p:childTnLst>
                                </p:cTn>
                              </p:par>
                            </p:childTnLst>
                          </p:cTn>
                        </p:par>
                        <p:par>
                          <p:cTn id="85" fill="hold">
                            <p:stCondLst>
                              <p:cond delay="8500"/>
                            </p:stCondLst>
                            <p:childTnLst>
                              <p:par>
                                <p:cTn id="86" presetID="37" presetClass="entr" presetSubtype="0" fill="hold" grpId="0" nodeType="afterEffect">
                                  <p:stCondLst>
                                    <p:cond delay="0"/>
                                  </p:stCondLst>
                                  <p:childTnLst>
                                    <p:set>
                                      <p:cBhvr>
                                        <p:cTn id="87" dur="1" fill="hold">
                                          <p:stCondLst>
                                            <p:cond delay="0"/>
                                          </p:stCondLst>
                                        </p:cTn>
                                        <p:tgtEl>
                                          <p:spTgt spid="58"/>
                                        </p:tgtEl>
                                        <p:attrNameLst>
                                          <p:attrName>style.visibility</p:attrName>
                                        </p:attrNameLst>
                                      </p:cBhvr>
                                      <p:to>
                                        <p:strVal val="visible"/>
                                      </p:to>
                                    </p:set>
                                    <p:animEffect transition="in" filter="fade">
                                      <p:cBhvr>
                                        <p:cTn id="88" dur="1000"/>
                                        <p:tgtEl>
                                          <p:spTgt spid="58"/>
                                        </p:tgtEl>
                                      </p:cBhvr>
                                    </p:animEffect>
                                    <p:anim calcmode="lin" valueType="num">
                                      <p:cBhvr>
                                        <p:cTn id="89" dur="1000" fill="hold"/>
                                        <p:tgtEl>
                                          <p:spTgt spid="58"/>
                                        </p:tgtEl>
                                        <p:attrNameLst>
                                          <p:attrName>ppt_x</p:attrName>
                                        </p:attrNameLst>
                                      </p:cBhvr>
                                      <p:tavLst>
                                        <p:tav tm="0">
                                          <p:val>
                                            <p:strVal val="#ppt_x"/>
                                          </p:val>
                                        </p:tav>
                                        <p:tav tm="100000">
                                          <p:val>
                                            <p:strVal val="#ppt_x"/>
                                          </p:val>
                                        </p:tav>
                                      </p:tavLst>
                                    </p:anim>
                                    <p:anim calcmode="lin" valueType="num">
                                      <p:cBhvr>
                                        <p:cTn id="90" dur="900" decel="100000" fill="hold"/>
                                        <p:tgtEl>
                                          <p:spTgt spid="58"/>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7" grpId="0" animBg="1"/>
      <p:bldP spid="48" grpId="0" animBg="1"/>
      <p:bldP spid="51" grpId="0" animBg="1"/>
      <p:bldP spid="52" grpId="0" animBg="1"/>
      <p:bldP spid="56" grpId="0"/>
      <p:bldP spid="57" grpId="0"/>
      <p:bldP spid="58" grpId="0"/>
      <p:bldP spid="59" grpId="0" animBg="1"/>
      <p:bldP spid="60" grpId="0" animBg="1"/>
      <p:bldP spid="66"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1285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2017-01-19T23:03:36Z</dcterms:modified>
</cp:coreProperties>
</file>