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992880" y="1875882"/>
            <a:ext cx="4206240" cy="4206240"/>
            <a:chOff x="3810000" y="1663924"/>
            <a:chExt cx="4572000" cy="4572000"/>
          </a:xfrm>
        </p:grpSpPr>
        <p:sp>
          <p:nvSpPr>
            <p:cNvPr id="12" name="Freeform 11"/>
            <p:cNvSpPr>
              <a:spLocks noChangeAspect="1"/>
            </p:cNvSpPr>
            <p:nvPr/>
          </p:nvSpPr>
          <p:spPr>
            <a:xfrm>
              <a:off x="3810000" y="1663924"/>
              <a:ext cx="4572000" cy="457200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a:spLocks noChangeAspect="1"/>
            </p:cNvSpPr>
            <p:nvPr/>
          </p:nvSpPr>
          <p:spPr>
            <a:xfrm>
              <a:off x="3947160" y="1801084"/>
              <a:ext cx="4297680" cy="429768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a:spLocks noChangeAspect="1"/>
            </p:cNvSpPr>
            <p:nvPr/>
          </p:nvSpPr>
          <p:spPr>
            <a:xfrm>
              <a:off x="4084320" y="1938244"/>
              <a:ext cx="4023360" cy="4023360"/>
            </a:xfrm>
            <a:custGeom>
              <a:avLst/>
              <a:gdLst>
                <a:gd name="connsiteX0" fmla="*/ 3154680 w 6309360"/>
                <a:gd name="connsiteY0" fmla="*/ 91440 h 6309360"/>
                <a:gd name="connsiteX1" fmla="*/ 91440 w 6309360"/>
                <a:gd name="connsiteY1" fmla="*/ 3154680 h 6309360"/>
                <a:gd name="connsiteX2" fmla="*/ 3154680 w 6309360"/>
                <a:gd name="connsiteY2" fmla="*/ 6217920 h 6309360"/>
                <a:gd name="connsiteX3" fmla="*/ 6217920 w 6309360"/>
                <a:gd name="connsiteY3" fmla="*/ 3154680 h 6309360"/>
                <a:gd name="connsiteX4" fmla="*/ 3154680 w 6309360"/>
                <a:gd name="connsiteY4" fmla="*/ 91440 h 6309360"/>
                <a:gd name="connsiteX5" fmla="*/ 3154680 w 6309360"/>
                <a:gd name="connsiteY5" fmla="*/ 0 h 6309360"/>
                <a:gd name="connsiteX6" fmla="*/ 6309360 w 6309360"/>
                <a:gd name="connsiteY6" fmla="*/ 3154680 h 6309360"/>
                <a:gd name="connsiteX7" fmla="*/ 3154680 w 6309360"/>
                <a:gd name="connsiteY7" fmla="*/ 6309360 h 6309360"/>
                <a:gd name="connsiteX8" fmla="*/ 0 w 6309360"/>
                <a:gd name="connsiteY8" fmla="*/ 3154680 h 6309360"/>
                <a:gd name="connsiteX9" fmla="*/ 3154680 w 6309360"/>
                <a:gd name="connsiteY9" fmla="*/ 0 h 6309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309360" h="6309360">
                  <a:moveTo>
                    <a:pt x="3154680" y="91440"/>
                  </a:moveTo>
                  <a:cubicBezTo>
                    <a:pt x="1462899" y="91440"/>
                    <a:pt x="91440" y="1462899"/>
                    <a:pt x="91440" y="3154680"/>
                  </a:cubicBezTo>
                  <a:cubicBezTo>
                    <a:pt x="91440" y="4846461"/>
                    <a:pt x="1462899" y="6217920"/>
                    <a:pt x="3154680" y="6217920"/>
                  </a:cubicBezTo>
                  <a:cubicBezTo>
                    <a:pt x="4846461" y="6217920"/>
                    <a:pt x="6217920" y="4846461"/>
                    <a:pt x="6217920" y="3154680"/>
                  </a:cubicBezTo>
                  <a:cubicBezTo>
                    <a:pt x="6217920" y="1462899"/>
                    <a:pt x="4846461" y="91440"/>
                    <a:pt x="3154680" y="91440"/>
                  </a:cubicBezTo>
                  <a:close/>
                  <a:moveTo>
                    <a:pt x="3154680" y="0"/>
                  </a:moveTo>
                  <a:cubicBezTo>
                    <a:pt x="4896962" y="0"/>
                    <a:pt x="6309360" y="1412398"/>
                    <a:pt x="6309360" y="3154680"/>
                  </a:cubicBezTo>
                  <a:cubicBezTo>
                    <a:pt x="6309360" y="4896962"/>
                    <a:pt x="4896962" y="6309360"/>
                    <a:pt x="3154680" y="6309360"/>
                  </a:cubicBezTo>
                  <a:cubicBezTo>
                    <a:pt x="1412398" y="6309360"/>
                    <a:pt x="0" y="4896962"/>
                    <a:pt x="0" y="3154680"/>
                  </a:cubicBezTo>
                  <a:cubicBezTo>
                    <a:pt x="0" y="1412398"/>
                    <a:pt x="1412398" y="0"/>
                    <a:pt x="3154680" y="0"/>
                  </a:cubicBez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Freeform 52"/>
          <p:cNvSpPr>
            <a:spLocks noChangeAspect="1"/>
          </p:cNvSpPr>
          <p:nvPr/>
        </p:nvSpPr>
        <p:spPr>
          <a:xfrm rot="18009566">
            <a:off x="3566062" y="34008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53"/>
          <p:cNvSpPr/>
          <p:nvPr/>
        </p:nvSpPr>
        <p:spPr>
          <a:xfrm rot="18009566">
            <a:off x="3661848" y="34824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50"/>
          <p:cNvSpPr>
            <a:spLocks noChangeAspect="1"/>
          </p:cNvSpPr>
          <p:nvPr/>
        </p:nvSpPr>
        <p:spPr>
          <a:xfrm rot="18009566">
            <a:off x="4503797" y="498335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p:cNvSpPr/>
          <p:nvPr/>
        </p:nvSpPr>
        <p:spPr>
          <a:xfrm rot="18009566">
            <a:off x="4599583" y="506493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48"/>
          <p:cNvSpPr>
            <a:spLocks noChangeAspect="1"/>
          </p:cNvSpPr>
          <p:nvPr/>
        </p:nvSpPr>
        <p:spPr>
          <a:xfrm rot="18009566">
            <a:off x="6298904" y="4970561"/>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49"/>
          <p:cNvSpPr/>
          <p:nvPr/>
        </p:nvSpPr>
        <p:spPr>
          <a:xfrm rot="18009566">
            <a:off x="6394690" y="5052148"/>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p:cNvSpPr>
            <a:spLocks noChangeAspect="1"/>
          </p:cNvSpPr>
          <p:nvPr/>
        </p:nvSpPr>
        <p:spPr>
          <a:xfrm rot="18009566">
            <a:off x="7223303" y="339200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18009566">
            <a:off x="7319089" y="347359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a:spLocks noChangeAspect="1"/>
          </p:cNvSpPr>
          <p:nvPr/>
        </p:nvSpPr>
        <p:spPr>
          <a:xfrm rot="18009566">
            <a:off x="6285322" y="1753244"/>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p:cNvSpPr/>
          <p:nvPr/>
        </p:nvSpPr>
        <p:spPr>
          <a:xfrm rot="18009566">
            <a:off x="6381108" y="1834831"/>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a:spLocks noChangeAspect="1"/>
          </p:cNvSpPr>
          <p:nvPr/>
        </p:nvSpPr>
        <p:spPr>
          <a:xfrm rot="18009566">
            <a:off x="4543201" y="168830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rot="18009566">
            <a:off x="4638987" y="176988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2" name="TextBox 31"/>
          <p:cNvSpPr txBox="1"/>
          <p:nvPr/>
        </p:nvSpPr>
        <p:spPr>
          <a:xfrm>
            <a:off x="631784" y="1789969"/>
            <a:ext cx="3200400" cy="929485"/>
          </a:xfrm>
          <a:prstGeom prst="rect">
            <a:avLst/>
          </a:prstGeom>
          <a:noFill/>
        </p:spPr>
        <p:txBody>
          <a:bodyPr wrap="square" rtlCol="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3" name="TextBox 32"/>
          <p:cNvSpPr txBox="1"/>
          <p:nvPr/>
        </p:nvSpPr>
        <p:spPr>
          <a:xfrm>
            <a:off x="8847664" y="3571689"/>
            <a:ext cx="3200400" cy="929485"/>
          </a:xfrm>
          <a:prstGeom prst="rect">
            <a:avLst/>
          </a:prstGeom>
          <a:noFill/>
        </p:spPr>
        <p:txBody>
          <a:bodyPr wrap="square" rtlCol="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4" name="TextBox 33"/>
          <p:cNvSpPr txBox="1"/>
          <p:nvPr/>
        </p:nvSpPr>
        <p:spPr>
          <a:xfrm>
            <a:off x="8299331" y="1815148"/>
            <a:ext cx="3200400" cy="929485"/>
          </a:xfrm>
          <a:prstGeom prst="rect">
            <a:avLst/>
          </a:prstGeom>
          <a:noFill/>
        </p:spPr>
        <p:txBody>
          <a:bodyPr wrap="square" rtlCol="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5" name="TextBox 34"/>
          <p:cNvSpPr txBox="1"/>
          <p:nvPr/>
        </p:nvSpPr>
        <p:spPr>
          <a:xfrm>
            <a:off x="178910" y="3594724"/>
            <a:ext cx="3200400" cy="929485"/>
          </a:xfrm>
          <a:prstGeom prst="rect">
            <a:avLst/>
          </a:prstGeom>
          <a:noFill/>
        </p:spPr>
        <p:txBody>
          <a:bodyPr wrap="square" rtlCol="0">
            <a:spAutoFit/>
          </a:bodyPr>
          <a:lstStyle/>
          <a:p>
            <a:pPr algn="r" defTabSz="1219170">
              <a:spcBef>
                <a:spcPct val="20000"/>
              </a:spcBef>
              <a:defRPr/>
            </a:pPr>
            <a:r>
              <a:rPr lang="en-US" sz="1600" b="1" dirty="0">
                <a:solidFill>
                  <a:srgbClr val="BFBFBF"/>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6" name="TextBox 35"/>
          <p:cNvSpPr txBox="1"/>
          <p:nvPr/>
        </p:nvSpPr>
        <p:spPr>
          <a:xfrm>
            <a:off x="616059" y="5397809"/>
            <a:ext cx="3200400" cy="929485"/>
          </a:xfrm>
          <a:prstGeom prst="rect">
            <a:avLst/>
          </a:prstGeom>
          <a:noFill/>
        </p:spPr>
        <p:txBody>
          <a:bodyPr wrap="square" rtlCol="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7" name="TextBox 36"/>
          <p:cNvSpPr txBox="1"/>
          <p:nvPr/>
        </p:nvSpPr>
        <p:spPr>
          <a:xfrm>
            <a:off x="8299331" y="5425557"/>
            <a:ext cx="3200400" cy="929485"/>
          </a:xfrm>
          <a:prstGeom prst="rect">
            <a:avLst/>
          </a:prstGeom>
          <a:noFill/>
        </p:spPr>
        <p:txBody>
          <a:bodyPr wrap="square" rtlCol="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38" name="Freeform 517"/>
          <p:cNvSpPr>
            <a:spLocks noEditPoints="1"/>
          </p:cNvSpPr>
          <p:nvPr/>
        </p:nvSpPr>
        <p:spPr bwMode="auto">
          <a:xfrm>
            <a:off x="6709012" y="2252055"/>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525"/>
          <p:cNvSpPr>
            <a:spLocks noEditPoints="1"/>
          </p:cNvSpPr>
          <p:nvPr/>
        </p:nvSpPr>
        <p:spPr bwMode="auto">
          <a:xfrm>
            <a:off x="6682771" y="5425557"/>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578"/>
          <p:cNvSpPr>
            <a:spLocks noEditPoints="1"/>
          </p:cNvSpPr>
          <p:nvPr/>
        </p:nvSpPr>
        <p:spPr bwMode="auto">
          <a:xfrm>
            <a:off x="7671102" y="3913588"/>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559"/>
          <p:cNvSpPr>
            <a:spLocks noChangeAspect="1" noEditPoints="1"/>
          </p:cNvSpPr>
          <p:nvPr/>
        </p:nvSpPr>
        <p:spPr bwMode="auto">
          <a:xfrm>
            <a:off x="3952273" y="3894802"/>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596"/>
          <p:cNvSpPr>
            <a:spLocks noChangeAspect="1" noEditPoints="1"/>
          </p:cNvSpPr>
          <p:nvPr/>
        </p:nvSpPr>
        <p:spPr bwMode="auto">
          <a:xfrm>
            <a:off x="5053263" y="5423219"/>
            <a:ext cx="274320" cy="400183"/>
          </a:xfrm>
          <a:custGeom>
            <a:avLst/>
            <a:gdLst/>
            <a:ahLst/>
            <a:cxnLst>
              <a:cxn ang="0">
                <a:pos x="122" y="245"/>
              </a:cxn>
              <a:cxn ang="0">
                <a:pos x="72" y="284"/>
              </a:cxn>
              <a:cxn ang="0">
                <a:pos x="144" y="116"/>
              </a:cxn>
              <a:cxn ang="0">
                <a:pos x="79" y="87"/>
              </a:cxn>
              <a:cxn ang="0">
                <a:pos x="49" y="233"/>
              </a:cxn>
              <a:cxn ang="0">
                <a:pos x="144" y="116"/>
              </a:cxn>
              <a:cxn ang="0">
                <a:pos x="111" y="10"/>
              </a:cxn>
              <a:cxn ang="0">
                <a:pos x="149" y="0"/>
              </a:cxn>
              <a:cxn ang="0">
                <a:pos x="159" y="39"/>
              </a:cxn>
              <a:cxn ang="0">
                <a:pos x="148" y="12"/>
              </a:cxn>
              <a:cxn ang="0">
                <a:pos x="122" y="23"/>
              </a:cxn>
              <a:cxn ang="0">
                <a:pos x="111" y="22"/>
              </a:cxn>
              <a:cxn ang="0">
                <a:pos x="35" y="10"/>
              </a:cxn>
              <a:cxn ang="0">
                <a:pos x="73" y="0"/>
              </a:cxn>
              <a:cxn ang="0">
                <a:pos x="83" y="22"/>
              </a:cxn>
              <a:cxn ang="0">
                <a:pos x="72" y="23"/>
              </a:cxn>
              <a:cxn ang="0">
                <a:pos x="46" y="12"/>
              </a:cxn>
              <a:cxn ang="0">
                <a:pos x="35" y="39"/>
              </a:cxn>
              <a:cxn ang="0">
                <a:pos x="174" y="95"/>
              </a:cxn>
              <a:cxn ang="0">
                <a:pos x="82" y="33"/>
              </a:cxn>
              <a:cxn ang="0">
                <a:pos x="20" y="188"/>
              </a:cxn>
              <a:cxn ang="0">
                <a:pos x="0" y="234"/>
              </a:cxn>
              <a:cxn ang="0">
                <a:pos x="20" y="245"/>
              </a:cxn>
              <a:cxn ang="0">
                <a:pos x="41" y="284"/>
              </a:cxn>
              <a:cxn ang="0">
                <a:pos x="60" y="245"/>
              </a:cxn>
              <a:cxn ang="0">
                <a:pos x="38" y="116"/>
              </a:cxn>
              <a:cxn ang="0">
                <a:pos x="115" y="76"/>
              </a:cxn>
              <a:cxn ang="0">
                <a:pos x="156" y="245"/>
              </a:cxn>
              <a:cxn ang="0">
                <a:pos x="134" y="284"/>
              </a:cxn>
              <a:cxn ang="0">
                <a:pos x="174" y="262"/>
              </a:cxn>
              <a:cxn ang="0">
                <a:pos x="183" y="245"/>
              </a:cxn>
              <a:cxn ang="0">
                <a:pos x="194" y="188"/>
              </a:cxn>
              <a:cxn ang="0">
                <a:pos x="110" y="60"/>
              </a:cxn>
              <a:cxn ang="0">
                <a:pos x="78" y="55"/>
              </a:cxn>
              <a:cxn ang="0">
                <a:pos x="110" y="49"/>
              </a:cxn>
              <a:cxn ang="0">
                <a:pos x="110" y="60"/>
              </a:cxn>
            </a:cxnLst>
            <a:rect l="0" t="0" r="r" b="b"/>
            <a:pathLst>
              <a:path w="194" h="284">
                <a:moveTo>
                  <a:pt x="122" y="284"/>
                </a:moveTo>
                <a:cubicBezTo>
                  <a:pt x="122" y="245"/>
                  <a:pt x="122" y="245"/>
                  <a:pt x="122" y="245"/>
                </a:cubicBezTo>
                <a:cubicBezTo>
                  <a:pt x="72" y="245"/>
                  <a:pt x="72" y="245"/>
                  <a:pt x="72" y="245"/>
                </a:cubicBezTo>
                <a:cubicBezTo>
                  <a:pt x="72" y="284"/>
                  <a:pt x="72" y="284"/>
                  <a:pt x="72" y="284"/>
                </a:cubicBezTo>
                <a:lnTo>
                  <a:pt x="122" y="284"/>
                </a:lnTo>
                <a:close/>
                <a:moveTo>
                  <a:pt x="144" y="116"/>
                </a:moveTo>
                <a:cubicBezTo>
                  <a:pt x="144" y="100"/>
                  <a:pt x="131" y="87"/>
                  <a:pt x="115" y="87"/>
                </a:cubicBezTo>
                <a:cubicBezTo>
                  <a:pt x="79" y="87"/>
                  <a:pt x="79" y="87"/>
                  <a:pt x="79" y="87"/>
                </a:cubicBezTo>
                <a:cubicBezTo>
                  <a:pt x="62" y="87"/>
                  <a:pt x="49" y="100"/>
                  <a:pt x="49" y="116"/>
                </a:cubicBezTo>
                <a:cubicBezTo>
                  <a:pt x="49" y="233"/>
                  <a:pt x="49" y="233"/>
                  <a:pt x="49" y="233"/>
                </a:cubicBezTo>
                <a:cubicBezTo>
                  <a:pt x="144" y="233"/>
                  <a:pt x="144" y="233"/>
                  <a:pt x="144" y="233"/>
                </a:cubicBezTo>
                <a:lnTo>
                  <a:pt x="144" y="116"/>
                </a:lnTo>
                <a:close/>
                <a:moveTo>
                  <a:pt x="111" y="22"/>
                </a:moveTo>
                <a:cubicBezTo>
                  <a:pt x="111" y="10"/>
                  <a:pt x="111" y="10"/>
                  <a:pt x="111" y="10"/>
                </a:cubicBezTo>
                <a:cubicBezTo>
                  <a:pt x="111" y="5"/>
                  <a:pt x="115" y="0"/>
                  <a:pt x="121" y="0"/>
                </a:cubicBezTo>
                <a:cubicBezTo>
                  <a:pt x="149" y="0"/>
                  <a:pt x="149" y="0"/>
                  <a:pt x="149" y="0"/>
                </a:cubicBezTo>
                <a:cubicBezTo>
                  <a:pt x="155" y="0"/>
                  <a:pt x="159" y="5"/>
                  <a:pt x="159" y="10"/>
                </a:cubicBezTo>
                <a:cubicBezTo>
                  <a:pt x="159" y="39"/>
                  <a:pt x="159" y="39"/>
                  <a:pt x="159" y="39"/>
                </a:cubicBezTo>
                <a:cubicBezTo>
                  <a:pt x="156" y="36"/>
                  <a:pt x="152" y="34"/>
                  <a:pt x="148" y="31"/>
                </a:cubicBezTo>
                <a:cubicBezTo>
                  <a:pt x="148" y="12"/>
                  <a:pt x="148" y="12"/>
                  <a:pt x="148" y="12"/>
                </a:cubicBezTo>
                <a:cubicBezTo>
                  <a:pt x="122" y="12"/>
                  <a:pt x="122" y="12"/>
                  <a:pt x="122" y="12"/>
                </a:cubicBezTo>
                <a:cubicBezTo>
                  <a:pt x="122" y="23"/>
                  <a:pt x="122" y="23"/>
                  <a:pt x="122" y="23"/>
                </a:cubicBezTo>
                <a:cubicBezTo>
                  <a:pt x="119" y="22"/>
                  <a:pt x="115" y="22"/>
                  <a:pt x="112" y="22"/>
                </a:cubicBezTo>
                <a:lnTo>
                  <a:pt x="111" y="22"/>
                </a:lnTo>
                <a:close/>
                <a:moveTo>
                  <a:pt x="35" y="39"/>
                </a:moveTo>
                <a:cubicBezTo>
                  <a:pt x="35" y="10"/>
                  <a:pt x="35" y="10"/>
                  <a:pt x="35" y="10"/>
                </a:cubicBezTo>
                <a:cubicBezTo>
                  <a:pt x="35" y="5"/>
                  <a:pt x="39" y="0"/>
                  <a:pt x="45" y="0"/>
                </a:cubicBezTo>
                <a:cubicBezTo>
                  <a:pt x="73" y="0"/>
                  <a:pt x="73" y="0"/>
                  <a:pt x="73" y="0"/>
                </a:cubicBezTo>
                <a:cubicBezTo>
                  <a:pt x="78" y="0"/>
                  <a:pt x="83" y="5"/>
                  <a:pt x="83" y="10"/>
                </a:cubicBezTo>
                <a:cubicBezTo>
                  <a:pt x="83" y="22"/>
                  <a:pt x="83" y="22"/>
                  <a:pt x="83" y="22"/>
                </a:cubicBezTo>
                <a:cubicBezTo>
                  <a:pt x="82" y="22"/>
                  <a:pt x="82" y="22"/>
                  <a:pt x="82" y="22"/>
                </a:cubicBezTo>
                <a:cubicBezTo>
                  <a:pt x="78" y="22"/>
                  <a:pt x="75" y="22"/>
                  <a:pt x="72" y="23"/>
                </a:cubicBezTo>
                <a:cubicBezTo>
                  <a:pt x="72" y="12"/>
                  <a:pt x="72" y="12"/>
                  <a:pt x="72" y="12"/>
                </a:cubicBezTo>
                <a:cubicBezTo>
                  <a:pt x="46" y="12"/>
                  <a:pt x="46" y="12"/>
                  <a:pt x="46" y="12"/>
                </a:cubicBezTo>
                <a:cubicBezTo>
                  <a:pt x="46" y="31"/>
                  <a:pt x="46" y="31"/>
                  <a:pt x="46" y="31"/>
                </a:cubicBezTo>
                <a:cubicBezTo>
                  <a:pt x="42" y="34"/>
                  <a:pt x="38" y="36"/>
                  <a:pt x="35" y="39"/>
                </a:cubicBezTo>
                <a:close/>
                <a:moveTo>
                  <a:pt x="174" y="188"/>
                </a:moveTo>
                <a:cubicBezTo>
                  <a:pt x="174" y="95"/>
                  <a:pt x="174" y="95"/>
                  <a:pt x="174" y="95"/>
                </a:cubicBezTo>
                <a:cubicBezTo>
                  <a:pt x="174" y="61"/>
                  <a:pt x="146" y="33"/>
                  <a:pt x="112" y="33"/>
                </a:cubicBezTo>
                <a:cubicBezTo>
                  <a:pt x="82" y="33"/>
                  <a:pt x="82" y="33"/>
                  <a:pt x="82" y="33"/>
                </a:cubicBezTo>
                <a:cubicBezTo>
                  <a:pt x="48" y="33"/>
                  <a:pt x="20" y="61"/>
                  <a:pt x="20" y="95"/>
                </a:cubicBezTo>
                <a:cubicBezTo>
                  <a:pt x="20" y="188"/>
                  <a:pt x="20" y="188"/>
                  <a:pt x="20" y="188"/>
                </a:cubicBezTo>
                <a:cubicBezTo>
                  <a:pt x="0" y="188"/>
                  <a:pt x="0" y="188"/>
                  <a:pt x="0" y="188"/>
                </a:cubicBezTo>
                <a:cubicBezTo>
                  <a:pt x="0" y="234"/>
                  <a:pt x="0" y="234"/>
                  <a:pt x="0" y="234"/>
                </a:cubicBezTo>
                <a:cubicBezTo>
                  <a:pt x="0" y="241"/>
                  <a:pt x="4" y="245"/>
                  <a:pt x="11" y="245"/>
                </a:cubicBezTo>
                <a:cubicBezTo>
                  <a:pt x="20" y="245"/>
                  <a:pt x="20" y="245"/>
                  <a:pt x="20" y="245"/>
                </a:cubicBezTo>
                <a:cubicBezTo>
                  <a:pt x="20" y="262"/>
                  <a:pt x="20" y="262"/>
                  <a:pt x="20" y="262"/>
                </a:cubicBezTo>
                <a:cubicBezTo>
                  <a:pt x="20" y="274"/>
                  <a:pt x="29" y="284"/>
                  <a:pt x="41" y="284"/>
                </a:cubicBezTo>
                <a:cubicBezTo>
                  <a:pt x="60" y="284"/>
                  <a:pt x="60" y="284"/>
                  <a:pt x="60" y="284"/>
                </a:cubicBezTo>
                <a:cubicBezTo>
                  <a:pt x="60" y="245"/>
                  <a:pt x="60" y="245"/>
                  <a:pt x="60" y="245"/>
                </a:cubicBezTo>
                <a:cubicBezTo>
                  <a:pt x="38" y="245"/>
                  <a:pt x="38" y="245"/>
                  <a:pt x="38" y="245"/>
                </a:cubicBezTo>
                <a:cubicBezTo>
                  <a:pt x="38" y="116"/>
                  <a:pt x="38" y="116"/>
                  <a:pt x="38" y="116"/>
                </a:cubicBezTo>
                <a:cubicBezTo>
                  <a:pt x="38" y="94"/>
                  <a:pt x="56" y="76"/>
                  <a:pt x="79" y="76"/>
                </a:cubicBezTo>
                <a:cubicBezTo>
                  <a:pt x="115" y="76"/>
                  <a:pt x="115" y="76"/>
                  <a:pt x="115" y="76"/>
                </a:cubicBezTo>
                <a:cubicBezTo>
                  <a:pt x="137" y="76"/>
                  <a:pt x="156" y="94"/>
                  <a:pt x="156" y="116"/>
                </a:cubicBezTo>
                <a:cubicBezTo>
                  <a:pt x="156" y="245"/>
                  <a:pt x="156" y="245"/>
                  <a:pt x="156" y="245"/>
                </a:cubicBezTo>
                <a:cubicBezTo>
                  <a:pt x="134" y="245"/>
                  <a:pt x="134" y="245"/>
                  <a:pt x="134" y="245"/>
                </a:cubicBezTo>
                <a:cubicBezTo>
                  <a:pt x="134" y="284"/>
                  <a:pt x="134" y="284"/>
                  <a:pt x="134" y="284"/>
                </a:cubicBezTo>
                <a:cubicBezTo>
                  <a:pt x="153" y="284"/>
                  <a:pt x="153" y="284"/>
                  <a:pt x="153" y="284"/>
                </a:cubicBezTo>
                <a:cubicBezTo>
                  <a:pt x="164" y="284"/>
                  <a:pt x="174" y="274"/>
                  <a:pt x="174" y="262"/>
                </a:cubicBezTo>
                <a:cubicBezTo>
                  <a:pt x="174" y="245"/>
                  <a:pt x="174" y="245"/>
                  <a:pt x="174" y="245"/>
                </a:cubicBezTo>
                <a:cubicBezTo>
                  <a:pt x="183" y="245"/>
                  <a:pt x="183" y="245"/>
                  <a:pt x="183" y="245"/>
                </a:cubicBezTo>
                <a:cubicBezTo>
                  <a:pt x="190" y="245"/>
                  <a:pt x="194" y="241"/>
                  <a:pt x="194" y="234"/>
                </a:cubicBezTo>
                <a:cubicBezTo>
                  <a:pt x="194" y="188"/>
                  <a:pt x="194" y="188"/>
                  <a:pt x="194" y="188"/>
                </a:cubicBezTo>
                <a:lnTo>
                  <a:pt x="174" y="188"/>
                </a:lnTo>
                <a:close/>
                <a:moveTo>
                  <a:pt x="110" y="60"/>
                </a:moveTo>
                <a:cubicBezTo>
                  <a:pt x="83" y="60"/>
                  <a:pt x="83" y="60"/>
                  <a:pt x="83" y="60"/>
                </a:cubicBezTo>
                <a:cubicBezTo>
                  <a:pt x="80" y="60"/>
                  <a:pt x="78" y="58"/>
                  <a:pt x="78" y="55"/>
                </a:cubicBezTo>
                <a:cubicBezTo>
                  <a:pt x="78" y="51"/>
                  <a:pt x="80" y="49"/>
                  <a:pt x="83" y="49"/>
                </a:cubicBezTo>
                <a:cubicBezTo>
                  <a:pt x="110" y="49"/>
                  <a:pt x="110" y="49"/>
                  <a:pt x="110" y="49"/>
                </a:cubicBezTo>
                <a:cubicBezTo>
                  <a:pt x="114" y="49"/>
                  <a:pt x="116" y="51"/>
                  <a:pt x="116" y="55"/>
                </a:cubicBezTo>
                <a:cubicBezTo>
                  <a:pt x="116" y="58"/>
                  <a:pt x="114" y="60"/>
                  <a:pt x="110" y="60"/>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43"/>
          <p:cNvSpPr>
            <a:spLocks noChangeAspect="1" noEditPoints="1"/>
          </p:cNvSpPr>
          <p:nvPr/>
        </p:nvSpPr>
        <p:spPr bwMode="auto">
          <a:xfrm>
            <a:off x="4959642" y="2143395"/>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1" name="Picture 3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70936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6"/>
                                        </p:tgtEl>
                                        <p:attrNameLst>
                                          <p:attrName>style.visibility</p:attrName>
                                        </p:attrNameLst>
                                      </p:cBhvr>
                                      <p:to>
                                        <p:strVal val="visible"/>
                                      </p:to>
                                    </p:set>
                                    <p:anim calcmode="lin" valueType="num">
                                      <p:cBhvr>
                                        <p:cTn id="17" dur="500" fill="hold"/>
                                        <p:tgtEl>
                                          <p:spTgt spid="16"/>
                                        </p:tgtEl>
                                        <p:attrNameLst>
                                          <p:attrName>ppt_w</p:attrName>
                                        </p:attrNameLst>
                                      </p:cBhvr>
                                      <p:tavLst>
                                        <p:tav tm="0">
                                          <p:val>
                                            <p:fltVal val="0"/>
                                          </p:val>
                                        </p:tav>
                                        <p:tav tm="100000">
                                          <p:val>
                                            <p:strVal val="#ppt_w"/>
                                          </p:val>
                                        </p:tav>
                                      </p:tavLst>
                                    </p:anim>
                                    <p:anim calcmode="lin" valueType="num">
                                      <p:cBhvr>
                                        <p:cTn id="18" dur="500" fill="hold"/>
                                        <p:tgtEl>
                                          <p:spTgt spid="16"/>
                                        </p:tgtEl>
                                        <p:attrNameLst>
                                          <p:attrName>ppt_h</p:attrName>
                                        </p:attrNameLst>
                                      </p:cBhvr>
                                      <p:tavLst>
                                        <p:tav tm="0">
                                          <p:val>
                                            <p:fltVal val="0"/>
                                          </p:val>
                                        </p:tav>
                                        <p:tav tm="100000">
                                          <p:val>
                                            <p:strVal val="#ppt_h"/>
                                          </p:val>
                                        </p:tav>
                                      </p:tavLst>
                                    </p:anim>
                                    <p:animEffect transition="in" filter="fade">
                                      <p:cBhvr>
                                        <p:cTn id="19" dur="500"/>
                                        <p:tgtEl>
                                          <p:spTgt spid="1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4"/>
                                        </p:tgtEl>
                                        <p:attrNameLst>
                                          <p:attrName>style.visibility</p:attrName>
                                        </p:attrNameLst>
                                      </p:cBhvr>
                                      <p:to>
                                        <p:strVal val="visible"/>
                                      </p:to>
                                    </p:set>
                                    <p:anim calcmode="lin" valueType="num">
                                      <p:cBhvr>
                                        <p:cTn id="22" dur="500" fill="hold"/>
                                        <p:tgtEl>
                                          <p:spTgt spid="44"/>
                                        </p:tgtEl>
                                        <p:attrNameLst>
                                          <p:attrName>ppt_w</p:attrName>
                                        </p:attrNameLst>
                                      </p:cBhvr>
                                      <p:tavLst>
                                        <p:tav tm="0">
                                          <p:val>
                                            <p:fltVal val="0"/>
                                          </p:val>
                                        </p:tav>
                                        <p:tav tm="100000">
                                          <p:val>
                                            <p:strVal val="#ppt_w"/>
                                          </p:val>
                                        </p:tav>
                                      </p:tavLst>
                                    </p:anim>
                                    <p:anim calcmode="lin" valueType="num">
                                      <p:cBhvr>
                                        <p:cTn id="23" dur="500" fill="hold"/>
                                        <p:tgtEl>
                                          <p:spTgt spid="44"/>
                                        </p:tgtEl>
                                        <p:attrNameLst>
                                          <p:attrName>ppt_h</p:attrName>
                                        </p:attrNameLst>
                                      </p:cBhvr>
                                      <p:tavLst>
                                        <p:tav tm="0">
                                          <p:val>
                                            <p:fltVal val="0"/>
                                          </p:val>
                                        </p:tav>
                                        <p:tav tm="100000">
                                          <p:val>
                                            <p:strVal val="#ppt_h"/>
                                          </p:val>
                                        </p:tav>
                                      </p:tavLst>
                                    </p:anim>
                                    <p:animEffect transition="in" filter="fade">
                                      <p:cBhvr>
                                        <p:cTn id="24" dur="500"/>
                                        <p:tgtEl>
                                          <p:spTgt spid="44"/>
                                        </p:tgtEl>
                                      </p:cBhvr>
                                    </p:animEffect>
                                  </p:childTnLst>
                                </p:cTn>
                              </p:par>
                            </p:childTnLst>
                          </p:cTn>
                        </p:par>
                        <p:par>
                          <p:cTn id="25" fill="hold">
                            <p:stCondLst>
                              <p:cond delay="1500"/>
                            </p:stCondLst>
                            <p:childTnLst>
                              <p:par>
                                <p:cTn id="26" presetID="53" presetClass="entr" presetSubtype="16"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 calcmode="lin" valueType="num">
                                      <p:cBhvr>
                                        <p:cTn id="28" dur="500" fill="hold"/>
                                        <p:tgtEl>
                                          <p:spTgt spid="40"/>
                                        </p:tgtEl>
                                        <p:attrNameLst>
                                          <p:attrName>ppt_w</p:attrName>
                                        </p:attrNameLst>
                                      </p:cBhvr>
                                      <p:tavLst>
                                        <p:tav tm="0">
                                          <p:val>
                                            <p:fltVal val="0"/>
                                          </p:val>
                                        </p:tav>
                                        <p:tav tm="100000">
                                          <p:val>
                                            <p:strVal val="#ppt_w"/>
                                          </p:val>
                                        </p:tav>
                                      </p:tavLst>
                                    </p:anim>
                                    <p:anim calcmode="lin" valueType="num">
                                      <p:cBhvr>
                                        <p:cTn id="29" dur="500" fill="hold"/>
                                        <p:tgtEl>
                                          <p:spTgt spid="40"/>
                                        </p:tgtEl>
                                        <p:attrNameLst>
                                          <p:attrName>ppt_h</p:attrName>
                                        </p:attrNameLst>
                                      </p:cBhvr>
                                      <p:tavLst>
                                        <p:tav tm="0">
                                          <p:val>
                                            <p:fltVal val="0"/>
                                          </p:val>
                                        </p:tav>
                                        <p:tav tm="100000">
                                          <p:val>
                                            <p:strVal val="#ppt_h"/>
                                          </p:val>
                                        </p:tav>
                                      </p:tavLst>
                                    </p:anim>
                                    <p:animEffect transition="in" filter="fade">
                                      <p:cBhvr>
                                        <p:cTn id="30" dur="500"/>
                                        <p:tgtEl>
                                          <p:spTgt spid="40"/>
                                        </p:tgtEl>
                                      </p:cBhvr>
                                    </p:animEffect>
                                  </p:childTnLst>
                                </p:cTn>
                              </p:par>
                            </p:childTnLst>
                          </p:cTn>
                        </p:par>
                        <p:par>
                          <p:cTn id="31" fill="hold">
                            <p:stCondLst>
                              <p:cond delay="2000"/>
                            </p:stCondLst>
                            <p:childTnLst>
                              <p:par>
                                <p:cTn id="32" presetID="22" presetClass="entr" presetSubtype="2" fill="hold" grpId="0" nodeType="afterEffect">
                                  <p:stCondLst>
                                    <p:cond delay="0"/>
                                  </p:stCondLst>
                                  <p:childTnLst>
                                    <p:set>
                                      <p:cBhvr>
                                        <p:cTn id="33" dur="1" fill="hold">
                                          <p:stCondLst>
                                            <p:cond delay="0"/>
                                          </p:stCondLst>
                                        </p:cTn>
                                        <p:tgtEl>
                                          <p:spTgt spid="32"/>
                                        </p:tgtEl>
                                        <p:attrNameLst>
                                          <p:attrName>style.visibility</p:attrName>
                                        </p:attrNameLst>
                                      </p:cBhvr>
                                      <p:to>
                                        <p:strVal val="visible"/>
                                      </p:to>
                                    </p:set>
                                    <p:animEffect transition="in" filter="wipe(right)">
                                      <p:cBhvr>
                                        <p:cTn id="34" dur="500"/>
                                        <p:tgtEl>
                                          <p:spTgt spid="32"/>
                                        </p:tgtEl>
                                      </p:cBhvr>
                                    </p:animEffect>
                                  </p:childTnLst>
                                </p:cTn>
                              </p:par>
                            </p:childTnLst>
                          </p:cTn>
                        </p:par>
                        <p:par>
                          <p:cTn id="35" fill="hold">
                            <p:stCondLst>
                              <p:cond delay="2500"/>
                            </p:stCondLst>
                            <p:childTnLst>
                              <p:par>
                                <p:cTn id="36" presetID="53" presetClass="entr" presetSubtype="16" fill="hold" grpId="0" nodeType="afterEffect">
                                  <p:stCondLst>
                                    <p:cond delay="0"/>
                                  </p:stCondLst>
                                  <p:childTnLst>
                                    <p:set>
                                      <p:cBhvr>
                                        <p:cTn id="37" dur="1" fill="hold">
                                          <p:stCondLst>
                                            <p:cond delay="0"/>
                                          </p:stCondLst>
                                        </p:cTn>
                                        <p:tgtEl>
                                          <p:spTgt spid="45"/>
                                        </p:tgtEl>
                                        <p:attrNameLst>
                                          <p:attrName>style.visibility</p:attrName>
                                        </p:attrNameLst>
                                      </p:cBhvr>
                                      <p:to>
                                        <p:strVal val="visible"/>
                                      </p:to>
                                    </p:set>
                                    <p:anim calcmode="lin" valueType="num">
                                      <p:cBhvr>
                                        <p:cTn id="38" dur="500" fill="hold"/>
                                        <p:tgtEl>
                                          <p:spTgt spid="45"/>
                                        </p:tgtEl>
                                        <p:attrNameLst>
                                          <p:attrName>ppt_w</p:attrName>
                                        </p:attrNameLst>
                                      </p:cBhvr>
                                      <p:tavLst>
                                        <p:tav tm="0">
                                          <p:val>
                                            <p:fltVal val="0"/>
                                          </p:val>
                                        </p:tav>
                                        <p:tav tm="100000">
                                          <p:val>
                                            <p:strVal val="#ppt_w"/>
                                          </p:val>
                                        </p:tav>
                                      </p:tavLst>
                                    </p:anim>
                                    <p:anim calcmode="lin" valueType="num">
                                      <p:cBhvr>
                                        <p:cTn id="39" dur="500" fill="hold"/>
                                        <p:tgtEl>
                                          <p:spTgt spid="45"/>
                                        </p:tgtEl>
                                        <p:attrNameLst>
                                          <p:attrName>ppt_h</p:attrName>
                                        </p:attrNameLst>
                                      </p:cBhvr>
                                      <p:tavLst>
                                        <p:tav tm="0">
                                          <p:val>
                                            <p:fltVal val="0"/>
                                          </p:val>
                                        </p:tav>
                                        <p:tav tm="100000">
                                          <p:val>
                                            <p:strVal val="#ppt_h"/>
                                          </p:val>
                                        </p:tav>
                                      </p:tavLst>
                                    </p:anim>
                                    <p:animEffect transition="in" filter="fade">
                                      <p:cBhvr>
                                        <p:cTn id="40" dur="500"/>
                                        <p:tgtEl>
                                          <p:spTgt spid="45"/>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p:cTn id="43" dur="500" fill="hold"/>
                                        <p:tgtEl>
                                          <p:spTgt spid="46"/>
                                        </p:tgtEl>
                                        <p:attrNameLst>
                                          <p:attrName>ppt_w</p:attrName>
                                        </p:attrNameLst>
                                      </p:cBhvr>
                                      <p:tavLst>
                                        <p:tav tm="0">
                                          <p:val>
                                            <p:fltVal val="0"/>
                                          </p:val>
                                        </p:tav>
                                        <p:tav tm="100000">
                                          <p:val>
                                            <p:strVal val="#ppt_w"/>
                                          </p:val>
                                        </p:tav>
                                      </p:tavLst>
                                    </p:anim>
                                    <p:anim calcmode="lin" valueType="num">
                                      <p:cBhvr>
                                        <p:cTn id="44" dur="500" fill="hold"/>
                                        <p:tgtEl>
                                          <p:spTgt spid="46"/>
                                        </p:tgtEl>
                                        <p:attrNameLst>
                                          <p:attrName>ppt_h</p:attrName>
                                        </p:attrNameLst>
                                      </p:cBhvr>
                                      <p:tavLst>
                                        <p:tav tm="0">
                                          <p:val>
                                            <p:fltVal val="0"/>
                                          </p:val>
                                        </p:tav>
                                        <p:tav tm="100000">
                                          <p:val>
                                            <p:strVal val="#ppt_h"/>
                                          </p:val>
                                        </p:tav>
                                      </p:tavLst>
                                    </p:anim>
                                    <p:animEffect transition="in" filter="fade">
                                      <p:cBhvr>
                                        <p:cTn id="45" dur="500"/>
                                        <p:tgtEl>
                                          <p:spTgt spid="46"/>
                                        </p:tgtEl>
                                      </p:cBhvr>
                                    </p:animEffect>
                                  </p:childTnLst>
                                </p:cTn>
                              </p:par>
                            </p:childTnLst>
                          </p:cTn>
                        </p:par>
                        <p:par>
                          <p:cTn id="46" fill="hold">
                            <p:stCondLst>
                              <p:cond delay="30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par>
                          <p:cTn id="52" fill="hold">
                            <p:stCondLst>
                              <p:cond delay="3500"/>
                            </p:stCondLst>
                            <p:childTnLst>
                              <p:par>
                                <p:cTn id="53" presetID="22" presetClass="entr" presetSubtype="8" fill="hold" grpId="0" nodeType="afterEffect">
                                  <p:stCondLst>
                                    <p:cond delay="0"/>
                                  </p:stCondLst>
                                  <p:childTnLst>
                                    <p:set>
                                      <p:cBhvr>
                                        <p:cTn id="54" dur="1" fill="hold">
                                          <p:stCondLst>
                                            <p:cond delay="0"/>
                                          </p:stCondLst>
                                        </p:cTn>
                                        <p:tgtEl>
                                          <p:spTgt spid="34"/>
                                        </p:tgtEl>
                                        <p:attrNameLst>
                                          <p:attrName>style.visibility</p:attrName>
                                        </p:attrNameLst>
                                      </p:cBhvr>
                                      <p:to>
                                        <p:strVal val="visible"/>
                                      </p:to>
                                    </p:set>
                                    <p:animEffect transition="in" filter="wipe(left)">
                                      <p:cBhvr>
                                        <p:cTn id="55" dur="500"/>
                                        <p:tgtEl>
                                          <p:spTgt spid="34"/>
                                        </p:tgtEl>
                                      </p:cBhvr>
                                    </p:animEffect>
                                  </p:childTnLst>
                                </p:cTn>
                              </p:par>
                            </p:childTnLst>
                          </p:cTn>
                        </p:par>
                        <p:par>
                          <p:cTn id="56" fill="hold">
                            <p:stCondLst>
                              <p:cond delay="4000"/>
                            </p:stCondLst>
                            <p:childTnLst>
                              <p:par>
                                <p:cTn id="57" presetID="53" presetClass="entr" presetSubtype="16" fill="hold" grpId="0" nodeType="afterEffect">
                                  <p:stCondLst>
                                    <p:cond delay="0"/>
                                  </p:stCondLst>
                                  <p:childTnLst>
                                    <p:set>
                                      <p:cBhvr>
                                        <p:cTn id="58" dur="1" fill="hold">
                                          <p:stCondLst>
                                            <p:cond delay="0"/>
                                          </p:stCondLst>
                                        </p:cTn>
                                        <p:tgtEl>
                                          <p:spTgt spid="47"/>
                                        </p:tgtEl>
                                        <p:attrNameLst>
                                          <p:attrName>style.visibility</p:attrName>
                                        </p:attrNameLst>
                                      </p:cBhvr>
                                      <p:to>
                                        <p:strVal val="visible"/>
                                      </p:to>
                                    </p:set>
                                    <p:anim calcmode="lin" valueType="num">
                                      <p:cBhvr>
                                        <p:cTn id="59" dur="500" fill="hold"/>
                                        <p:tgtEl>
                                          <p:spTgt spid="47"/>
                                        </p:tgtEl>
                                        <p:attrNameLst>
                                          <p:attrName>ppt_w</p:attrName>
                                        </p:attrNameLst>
                                      </p:cBhvr>
                                      <p:tavLst>
                                        <p:tav tm="0">
                                          <p:val>
                                            <p:fltVal val="0"/>
                                          </p:val>
                                        </p:tav>
                                        <p:tav tm="100000">
                                          <p:val>
                                            <p:strVal val="#ppt_w"/>
                                          </p:val>
                                        </p:tav>
                                      </p:tavLst>
                                    </p:anim>
                                    <p:anim calcmode="lin" valueType="num">
                                      <p:cBhvr>
                                        <p:cTn id="60" dur="500" fill="hold"/>
                                        <p:tgtEl>
                                          <p:spTgt spid="47"/>
                                        </p:tgtEl>
                                        <p:attrNameLst>
                                          <p:attrName>ppt_h</p:attrName>
                                        </p:attrNameLst>
                                      </p:cBhvr>
                                      <p:tavLst>
                                        <p:tav tm="0">
                                          <p:val>
                                            <p:fltVal val="0"/>
                                          </p:val>
                                        </p:tav>
                                        <p:tav tm="100000">
                                          <p:val>
                                            <p:strVal val="#ppt_h"/>
                                          </p:val>
                                        </p:tav>
                                      </p:tavLst>
                                    </p:anim>
                                    <p:animEffect transition="in" filter="fade">
                                      <p:cBhvr>
                                        <p:cTn id="61" dur="500"/>
                                        <p:tgtEl>
                                          <p:spTgt spid="47"/>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48"/>
                                        </p:tgtEl>
                                        <p:attrNameLst>
                                          <p:attrName>style.visibility</p:attrName>
                                        </p:attrNameLst>
                                      </p:cBhvr>
                                      <p:to>
                                        <p:strVal val="visible"/>
                                      </p:to>
                                    </p:set>
                                    <p:anim calcmode="lin" valueType="num">
                                      <p:cBhvr>
                                        <p:cTn id="64" dur="500" fill="hold"/>
                                        <p:tgtEl>
                                          <p:spTgt spid="48"/>
                                        </p:tgtEl>
                                        <p:attrNameLst>
                                          <p:attrName>ppt_w</p:attrName>
                                        </p:attrNameLst>
                                      </p:cBhvr>
                                      <p:tavLst>
                                        <p:tav tm="0">
                                          <p:val>
                                            <p:fltVal val="0"/>
                                          </p:val>
                                        </p:tav>
                                        <p:tav tm="100000">
                                          <p:val>
                                            <p:strVal val="#ppt_w"/>
                                          </p:val>
                                        </p:tav>
                                      </p:tavLst>
                                    </p:anim>
                                    <p:anim calcmode="lin" valueType="num">
                                      <p:cBhvr>
                                        <p:cTn id="65" dur="500" fill="hold"/>
                                        <p:tgtEl>
                                          <p:spTgt spid="48"/>
                                        </p:tgtEl>
                                        <p:attrNameLst>
                                          <p:attrName>ppt_h</p:attrName>
                                        </p:attrNameLst>
                                      </p:cBhvr>
                                      <p:tavLst>
                                        <p:tav tm="0">
                                          <p:val>
                                            <p:fltVal val="0"/>
                                          </p:val>
                                        </p:tav>
                                        <p:tav tm="100000">
                                          <p:val>
                                            <p:strVal val="#ppt_h"/>
                                          </p:val>
                                        </p:tav>
                                      </p:tavLst>
                                    </p:anim>
                                    <p:animEffect transition="in" filter="fade">
                                      <p:cBhvr>
                                        <p:cTn id="66" dur="500"/>
                                        <p:tgtEl>
                                          <p:spTgt spid="48"/>
                                        </p:tgtEl>
                                      </p:cBhvr>
                                    </p:animEffect>
                                  </p:childTnLst>
                                </p:cTn>
                              </p:par>
                            </p:childTnLst>
                          </p:cTn>
                        </p:par>
                        <p:par>
                          <p:cTn id="67" fill="hold">
                            <p:stCondLst>
                              <p:cond delay="4500"/>
                            </p:stCondLst>
                            <p:childTnLst>
                              <p:par>
                                <p:cTn id="68" presetID="53" presetClass="entr" presetSubtype="16"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500" fill="hold"/>
                                        <p:tgtEl>
                                          <p:spTgt spid="41"/>
                                        </p:tgtEl>
                                        <p:attrNameLst>
                                          <p:attrName>ppt_w</p:attrName>
                                        </p:attrNameLst>
                                      </p:cBhvr>
                                      <p:tavLst>
                                        <p:tav tm="0">
                                          <p:val>
                                            <p:fltVal val="0"/>
                                          </p:val>
                                        </p:tav>
                                        <p:tav tm="100000">
                                          <p:val>
                                            <p:strVal val="#ppt_w"/>
                                          </p:val>
                                        </p:tav>
                                      </p:tavLst>
                                    </p:anim>
                                    <p:anim calcmode="lin" valueType="num">
                                      <p:cBhvr>
                                        <p:cTn id="71" dur="500" fill="hold"/>
                                        <p:tgtEl>
                                          <p:spTgt spid="41"/>
                                        </p:tgtEl>
                                        <p:attrNameLst>
                                          <p:attrName>ppt_h</p:attrName>
                                        </p:attrNameLst>
                                      </p:cBhvr>
                                      <p:tavLst>
                                        <p:tav tm="0">
                                          <p:val>
                                            <p:fltVal val="0"/>
                                          </p:val>
                                        </p:tav>
                                        <p:tav tm="100000">
                                          <p:val>
                                            <p:strVal val="#ppt_h"/>
                                          </p:val>
                                        </p:tav>
                                      </p:tavLst>
                                    </p:anim>
                                    <p:animEffect transition="in" filter="fade">
                                      <p:cBhvr>
                                        <p:cTn id="72" dur="500"/>
                                        <p:tgtEl>
                                          <p:spTgt spid="41"/>
                                        </p:tgtEl>
                                      </p:cBhvr>
                                    </p:animEffect>
                                  </p:childTnLst>
                                </p:cTn>
                              </p:par>
                            </p:childTnLst>
                          </p:cTn>
                        </p:par>
                        <p:par>
                          <p:cTn id="73" fill="hold">
                            <p:stCondLst>
                              <p:cond delay="5000"/>
                            </p:stCondLst>
                            <p:childTnLst>
                              <p:par>
                                <p:cTn id="74" presetID="22" presetClass="entr" presetSubtype="8" fill="hold" grpId="0" nodeType="afterEffect">
                                  <p:stCondLst>
                                    <p:cond delay="0"/>
                                  </p:stCondLst>
                                  <p:childTnLst>
                                    <p:set>
                                      <p:cBhvr>
                                        <p:cTn id="75" dur="1" fill="hold">
                                          <p:stCondLst>
                                            <p:cond delay="0"/>
                                          </p:stCondLst>
                                        </p:cTn>
                                        <p:tgtEl>
                                          <p:spTgt spid="33"/>
                                        </p:tgtEl>
                                        <p:attrNameLst>
                                          <p:attrName>style.visibility</p:attrName>
                                        </p:attrNameLst>
                                      </p:cBhvr>
                                      <p:to>
                                        <p:strVal val="visible"/>
                                      </p:to>
                                    </p:set>
                                    <p:animEffect transition="in" filter="wipe(left)">
                                      <p:cBhvr>
                                        <p:cTn id="76" dur="500"/>
                                        <p:tgtEl>
                                          <p:spTgt spid="33"/>
                                        </p:tgtEl>
                                      </p:cBhvr>
                                    </p:animEffect>
                                  </p:childTnLst>
                                </p:cTn>
                              </p:par>
                            </p:childTnLst>
                          </p:cTn>
                        </p:par>
                        <p:par>
                          <p:cTn id="77" fill="hold">
                            <p:stCondLst>
                              <p:cond delay="5500"/>
                            </p:stCondLst>
                            <p:childTnLst>
                              <p:par>
                                <p:cTn id="78" presetID="53" presetClass="entr" presetSubtype="16" fill="hold" grpId="0" nodeType="after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p:cTn id="80" dur="500" fill="hold"/>
                                        <p:tgtEl>
                                          <p:spTgt spid="49"/>
                                        </p:tgtEl>
                                        <p:attrNameLst>
                                          <p:attrName>ppt_w</p:attrName>
                                        </p:attrNameLst>
                                      </p:cBhvr>
                                      <p:tavLst>
                                        <p:tav tm="0">
                                          <p:val>
                                            <p:fltVal val="0"/>
                                          </p:val>
                                        </p:tav>
                                        <p:tav tm="100000">
                                          <p:val>
                                            <p:strVal val="#ppt_w"/>
                                          </p:val>
                                        </p:tav>
                                      </p:tavLst>
                                    </p:anim>
                                    <p:anim calcmode="lin" valueType="num">
                                      <p:cBhvr>
                                        <p:cTn id="81" dur="500" fill="hold"/>
                                        <p:tgtEl>
                                          <p:spTgt spid="49"/>
                                        </p:tgtEl>
                                        <p:attrNameLst>
                                          <p:attrName>ppt_h</p:attrName>
                                        </p:attrNameLst>
                                      </p:cBhvr>
                                      <p:tavLst>
                                        <p:tav tm="0">
                                          <p:val>
                                            <p:fltVal val="0"/>
                                          </p:val>
                                        </p:tav>
                                        <p:tav tm="100000">
                                          <p:val>
                                            <p:strVal val="#ppt_h"/>
                                          </p:val>
                                        </p:tav>
                                      </p:tavLst>
                                    </p:anim>
                                    <p:animEffect transition="in" filter="fade">
                                      <p:cBhvr>
                                        <p:cTn id="82" dur="500"/>
                                        <p:tgtEl>
                                          <p:spTgt spid="49"/>
                                        </p:tgtEl>
                                      </p:cBhvr>
                                    </p:animEffect>
                                  </p:childTnLst>
                                </p:cTn>
                              </p:par>
                              <p:par>
                                <p:cTn id="83" presetID="53" presetClass="entr" presetSubtype="16" fill="hold" grpId="0" nodeType="withEffect">
                                  <p:stCondLst>
                                    <p:cond delay="0"/>
                                  </p:stCondLst>
                                  <p:childTnLst>
                                    <p:set>
                                      <p:cBhvr>
                                        <p:cTn id="84" dur="1" fill="hold">
                                          <p:stCondLst>
                                            <p:cond delay="0"/>
                                          </p:stCondLst>
                                        </p:cTn>
                                        <p:tgtEl>
                                          <p:spTgt spid="50"/>
                                        </p:tgtEl>
                                        <p:attrNameLst>
                                          <p:attrName>style.visibility</p:attrName>
                                        </p:attrNameLst>
                                      </p:cBhvr>
                                      <p:to>
                                        <p:strVal val="visible"/>
                                      </p:to>
                                    </p:set>
                                    <p:anim calcmode="lin" valueType="num">
                                      <p:cBhvr>
                                        <p:cTn id="85" dur="500" fill="hold"/>
                                        <p:tgtEl>
                                          <p:spTgt spid="50"/>
                                        </p:tgtEl>
                                        <p:attrNameLst>
                                          <p:attrName>ppt_w</p:attrName>
                                        </p:attrNameLst>
                                      </p:cBhvr>
                                      <p:tavLst>
                                        <p:tav tm="0">
                                          <p:val>
                                            <p:fltVal val="0"/>
                                          </p:val>
                                        </p:tav>
                                        <p:tav tm="100000">
                                          <p:val>
                                            <p:strVal val="#ppt_w"/>
                                          </p:val>
                                        </p:tav>
                                      </p:tavLst>
                                    </p:anim>
                                    <p:anim calcmode="lin" valueType="num">
                                      <p:cBhvr>
                                        <p:cTn id="86" dur="500" fill="hold"/>
                                        <p:tgtEl>
                                          <p:spTgt spid="50"/>
                                        </p:tgtEl>
                                        <p:attrNameLst>
                                          <p:attrName>ppt_h</p:attrName>
                                        </p:attrNameLst>
                                      </p:cBhvr>
                                      <p:tavLst>
                                        <p:tav tm="0">
                                          <p:val>
                                            <p:fltVal val="0"/>
                                          </p:val>
                                        </p:tav>
                                        <p:tav tm="100000">
                                          <p:val>
                                            <p:strVal val="#ppt_h"/>
                                          </p:val>
                                        </p:tav>
                                      </p:tavLst>
                                    </p:anim>
                                    <p:animEffect transition="in" filter="fade">
                                      <p:cBhvr>
                                        <p:cTn id="87" dur="500"/>
                                        <p:tgtEl>
                                          <p:spTgt spid="50"/>
                                        </p:tgtEl>
                                      </p:cBhvr>
                                    </p:animEffect>
                                  </p:childTnLst>
                                </p:cTn>
                              </p:par>
                            </p:childTnLst>
                          </p:cTn>
                        </p:par>
                        <p:par>
                          <p:cTn id="88" fill="hold">
                            <p:stCondLst>
                              <p:cond delay="6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6500"/>
                            </p:stCondLst>
                            <p:childTnLst>
                              <p:par>
                                <p:cTn id="95" presetID="22" presetClass="entr" presetSubtype="8" fill="hold" grpId="0" nodeType="after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wipe(left)">
                                      <p:cBhvr>
                                        <p:cTn id="97" dur="500"/>
                                        <p:tgtEl>
                                          <p:spTgt spid="37"/>
                                        </p:tgtEl>
                                      </p:cBhvr>
                                    </p:animEffect>
                                  </p:childTnLst>
                                </p:cTn>
                              </p:par>
                            </p:childTnLst>
                          </p:cTn>
                        </p:par>
                        <p:par>
                          <p:cTn id="98" fill="hold">
                            <p:stCondLst>
                              <p:cond delay="7000"/>
                            </p:stCondLst>
                            <p:childTnLst>
                              <p:par>
                                <p:cTn id="99" presetID="53" presetClass="entr" presetSubtype="16" fill="hold" grpId="0" nodeType="afterEffect">
                                  <p:stCondLst>
                                    <p:cond delay="0"/>
                                  </p:stCondLst>
                                  <p:childTnLst>
                                    <p:set>
                                      <p:cBhvr>
                                        <p:cTn id="100" dur="1" fill="hold">
                                          <p:stCondLst>
                                            <p:cond delay="0"/>
                                          </p:stCondLst>
                                        </p:cTn>
                                        <p:tgtEl>
                                          <p:spTgt spid="51"/>
                                        </p:tgtEl>
                                        <p:attrNameLst>
                                          <p:attrName>style.visibility</p:attrName>
                                        </p:attrNameLst>
                                      </p:cBhvr>
                                      <p:to>
                                        <p:strVal val="visible"/>
                                      </p:to>
                                    </p:set>
                                    <p:anim calcmode="lin" valueType="num">
                                      <p:cBhvr>
                                        <p:cTn id="101" dur="500" fill="hold"/>
                                        <p:tgtEl>
                                          <p:spTgt spid="51"/>
                                        </p:tgtEl>
                                        <p:attrNameLst>
                                          <p:attrName>ppt_w</p:attrName>
                                        </p:attrNameLst>
                                      </p:cBhvr>
                                      <p:tavLst>
                                        <p:tav tm="0">
                                          <p:val>
                                            <p:fltVal val="0"/>
                                          </p:val>
                                        </p:tav>
                                        <p:tav tm="100000">
                                          <p:val>
                                            <p:strVal val="#ppt_w"/>
                                          </p:val>
                                        </p:tav>
                                      </p:tavLst>
                                    </p:anim>
                                    <p:anim calcmode="lin" valueType="num">
                                      <p:cBhvr>
                                        <p:cTn id="102" dur="500" fill="hold"/>
                                        <p:tgtEl>
                                          <p:spTgt spid="51"/>
                                        </p:tgtEl>
                                        <p:attrNameLst>
                                          <p:attrName>ppt_h</p:attrName>
                                        </p:attrNameLst>
                                      </p:cBhvr>
                                      <p:tavLst>
                                        <p:tav tm="0">
                                          <p:val>
                                            <p:fltVal val="0"/>
                                          </p:val>
                                        </p:tav>
                                        <p:tav tm="100000">
                                          <p:val>
                                            <p:strVal val="#ppt_h"/>
                                          </p:val>
                                        </p:tav>
                                      </p:tavLst>
                                    </p:anim>
                                    <p:animEffect transition="in" filter="fade">
                                      <p:cBhvr>
                                        <p:cTn id="103" dur="500"/>
                                        <p:tgtEl>
                                          <p:spTgt spid="51"/>
                                        </p:tgtEl>
                                      </p:cBhvr>
                                    </p:animEffect>
                                  </p:childTnLst>
                                </p:cTn>
                              </p:par>
                              <p:par>
                                <p:cTn id="104" presetID="53" presetClass="entr" presetSubtype="16" fill="hold" grpId="0" nodeType="withEffect">
                                  <p:stCondLst>
                                    <p:cond delay="0"/>
                                  </p:stCondLst>
                                  <p:childTnLst>
                                    <p:set>
                                      <p:cBhvr>
                                        <p:cTn id="105" dur="1" fill="hold">
                                          <p:stCondLst>
                                            <p:cond delay="0"/>
                                          </p:stCondLst>
                                        </p:cTn>
                                        <p:tgtEl>
                                          <p:spTgt spid="52"/>
                                        </p:tgtEl>
                                        <p:attrNameLst>
                                          <p:attrName>style.visibility</p:attrName>
                                        </p:attrNameLst>
                                      </p:cBhvr>
                                      <p:to>
                                        <p:strVal val="visible"/>
                                      </p:to>
                                    </p:set>
                                    <p:anim calcmode="lin" valueType="num">
                                      <p:cBhvr>
                                        <p:cTn id="106" dur="500" fill="hold"/>
                                        <p:tgtEl>
                                          <p:spTgt spid="52"/>
                                        </p:tgtEl>
                                        <p:attrNameLst>
                                          <p:attrName>ppt_w</p:attrName>
                                        </p:attrNameLst>
                                      </p:cBhvr>
                                      <p:tavLst>
                                        <p:tav tm="0">
                                          <p:val>
                                            <p:fltVal val="0"/>
                                          </p:val>
                                        </p:tav>
                                        <p:tav tm="100000">
                                          <p:val>
                                            <p:strVal val="#ppt_w"/>
                                          </p:val>
                                        </p:tav>
                                      </p:tavLst>
                                    </p:anim>
                                    <p:anim calcmode="lin" valueType="num">
                                      <p:cBhvr>
                                        <p:cTn id="107" dur="500" fill="hold"/>
                                        <p:tgtEl>
                                          <p:spTgt spid="52"/>
                                        </p:tgtEl>
                                        <p:attrNameLst>
                                          <p:attrName>ppt_h</p:attrName>
                                        </p:attrNameLst>
                                      </p:cBhvr>
                                      <p:tavLst>
                                        <p:tav tm="0">
                                          <p:val>
                                            <p:fltVal val="0"/>
                                          </p:val>
                                        </p:tav>
                                        <p:tav tm="100000">
                                          <p:val>
                                            <p:strVal val="#ppt_h"/>
                                          </p:val>
                                        </p:tav>
                                      </p:tavLst>
                                    </p:anim>
                                    <p:animEffect transition="in" filter="fade">
                                      <p:cBhvr>
                                        <p:cTn id="108" dur="500"/>
                                        <p:tgtEl>
                                          <p:spTgt spid="52"/>
                                        </p:tgtEl>
                                      </p:cBhvr>
                                    </p:animEffect>
                                  </p:childTnLst>
                                </p:cTn>
                              </p:par>
                            </p:childTnLst>
                          </p:cTn>
                        </p:par>
                        <p:par>
                          <p:cTn id="109" fill="hold">
                            <p:stCondLst>
                              <p:cond delay="7500"/>
                            </p:stCondLst>
                            <p:childTnLst>
                              <p:par>
                                <p:cTn id="110" presetID="53" presetClass="entr" presetSubtype="16" fill="hold" grpId="0" nodeType="afterEffect">
                                  <p:stCondLst>
                                    <p:cond delay="0"/>
                                  </p:stCondLst>
                                  <p:childTnLst>
                                    <p:set>
                                      <p:cBhvr>
                                        <p:cTn id="111" dur="1" fill="hold">
                                          <p:stCondLst>
                                            <p:cond delay="0"/>
                                          </p:stCondLst>
                                        </p:cTn>
                                        <p:tgtEl>
                                          <p:spTgt spid="43"/>
                                        </p:tgtEl>
                                        <p:attrNameLst>
                                          <p:attrName>style.visibility</p:attrName>
                                        </p:attrNameLst>
                                      </p:cBhvr>
                                      <p:to>
                                        <p:strVal val="visible"/>
                                      </p:to>
                                    </p:set>
                                    <p:anim calcmode="lin" valueType="num">
                                      <p:cBhvr>
                                        <p:cTn id="112" dur="500" fill="hold"/>
                                        <p:tgtEl>
                                          <p:spTgt spid="43"/>
                                        </p:tgtEl>
                                        <p:attrNameLst>
                                          <p:attrName>ppt_w</p:attrName>
                                        </p:attrNameLst>
                                      </p:cBhvr>
                                      <p:tavLst>
                                        <p:tav tm="0">
                                          <p:val>
                                            <p:fltVal val="0"/>
                                          </p:val>
                                        </p:tav>
                                        <p:tav tm="100000">
                                          <p:val>
                                            <p:strVal val="#ppt_w"/>
                                          </p:val>
                                        </p:tav>
                                      </p:tavLst>
                                    </p:anim>
                                    <p:anim calcmode="lin" valueType="num">
                                      <p:cBhvr>
                                        <p:cTn id="113" dur="500" fill="hold"/>
                                        <p:tgtEl>
                                          <p:spTgt spid="43"/>
                                        </p:tgtEl>
                                        <p:attrNameLst>
                                          <p:attrName>ppt_h</p:attrName>
                                        </p:attrNameLst>
                                      </p:cBhvr>
                                      <p:tavLst>
                                        <p:tav tm="0">
                                          <p:val>
                                            <p:fltVal val="0"/>
                                          </p:val>
                                        </p:tav>
                                        <p:tav tm="100000">
                                          <p:val>
                                            <p:strVal val="#ppt_h"/>
                                          </p:val>
                                        </p:tav>
                                      </p:tavLst>
                                    </p:anim>
                                    <p:animEffect transition="in" filter="fade">
                                      <p:cBhvr>
                                        <p:cTn id="114" dur="500"/>
                                        <p:tgtEl>
                                          <p:spTgt spid="43"/>
                                        </p:tgtEl>
                                      </p:cBhvr>
                                    </p:animEffect>
                                  </p:childTnLst>
                                </p:cTn>
                              </p:par>
                            </p:childTnLst>
                          </p:cTn>
                        </p:par>
                        <p:par>
                          <p:cTn id="115" fill="hold">
                            <p:stCondLst>
                              <p:cond delay="8000"/>
                            </p:stCondLst>
                            <p:childTnLst>
                              <p:par>
                                <p:cTn id="116" presetID="22" presetClass="entr" presetSubtype="2" fill="hold" grpId="0" nodeType="after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wipe(right)">
                                      <p:cBhvr>
                                        <p:cTn id="118" dur="500"/>
                                        <p:tgtEl>
                                          <p:spTgt spid="36"/>
                                        </p:tgtEl>
                                      </p:cBhvr>
                                    </p:animEffect>
                                  </p:childTnLst>
                                </p:cTn>
                              </p:par>
                            </p:childTnLst>
                          </p:cTn>
                        </p:par>
                        <p:par>
                          <p:cTn id="119" fill="hold">
                            <p:stCondLst>
                              <p:cond delay="8500"/>
                            </p:stCondLst>
                            <p:childTnLst>
                              <p:par>
                                <p:cTn id="120" presetID="53" presetClass="entr" presetSubtype="16" fill="hold" grpId="0" nodeType="afterEffect">
                                  <p:stCondLst>
                                    <p:cond delay="0"/>
                                  </p:stCondLst>
                                  <p:childTnLst>
                                    <p:set>
                                      <p:cBhvr>
                                        <p:cTn id="121" dur="1" fill="hold">
                                          <p:stCondLst>
                                            <p:cond delay="0"/>
                                          </p:stCondLst>
                                        </p:cTn>
                                        <p:tgtEl>
                                          <p:spTgt spid="53"/>
                                        </p:tgtEl>
                                        <p:attrNameLst>
                                          <p:attrName>style.visibility</p:attrName>
                                        </p:attrNameLst>
                                      </p:cBhvr>
                                      <p:to>
                                        <p:strVal val="visible"/>
                                      </p:to>
                                    </p:set>
                                    <p:anim calcmode="lin" valueType="num">
                                      <p:cBhvr>
                                        <p:cTn id="122" dur="500" fill="hold"/>
                                        <p:tgtEl>
                                          <p:spTgt spid="53"/>
                                        </p:tgtEl>
                                        <p:attrNameLst>
                                          <p:attrName>ppt_w</p:attrName>
                                        </p:attrNameLst>
                                      </p:cBhvr>
                                      <p:tavLst>
                                        <p:tav tm="0">
                                          <p:val>
                                            <p:fltVal val="0"/>
                                          </p:val>
                                        </p:tav>
                                        <p:tav tm="100000">
                                          <p:val>
                                            <p:strVal val="#ppt_w"/>
                                          </p:val>
                                        </p:tav>
                                      </p:tavLst>
                                    </p:anim>
                                    <p:anim calcmode="lin" valueType="num">
                                      <p:cBhvr>
                                        <p:cTn id="123" dur="500" fill="hold"/>
                                        <p:tgtEl>
                                          <p:spTgt spid="53"/>
                                        </p:tgtEl>
                                        <p:attrNameLst>
                                          <p:attrName>ppt_h</p:attrName>
                                        </p:attrNameLst>
                                      </p:cBhvr>
                                      <p:tavLst>
                                        <p:tav tm="0">
                                          <p:val>
                                            <p:fltVal val="0"/>
                                          </p:val>
                                        </p:tav>
                                        <p:tav tm="100000">
                                          <p:val>
                                            <p:strVal val="#ppt_h"/>
                                          </p:val>
                                        </p:tav>
                                      </p:tavLst>
                                    </p:anim>
                                    <p:animEffect transition="in" filter="fade">
                                      <p:cBhvr>
                                        <p:cTn id="124" dur="500"/>
                                        <p:tgtEl>
                                          <p:spTgt spid="53"/>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4"/>
                                        </p:tgtEl>
                                        <p:attrNameLst>
                                          <p:attrName>style.visibility</p:attrName>
                                        </p:attrNameLst>
                                      </p:cBhvr>
                                      <p:to>
                                        <p:strVal val="visible"/>
                                      </p:to>
                                    </p:set>
                                    <p:anim calcmode="lin" valueType="num">
                                      <p:cBhvr>
                                        <p:cTn id="127" dur="500" fill="hold"/>
                                        <p:tgtEl>
                                          <p:spTgt spid="54"/>
                                        </p:tgtEl>
                                        <p:attrNameLst>
                                          <p:attrName>ppt_w</p:attrName>
                                        </p:attrNameLst>
                                      </p:cBhvr>
                                      <p:tavLst>
                                        <p:tav tm="0">
                                          <p:val>
                                            <p:fltVal val="0"/>
                                          </p:val>
                                        </p:tav>
                                        <p:tav tm="100000">
                                          <p:val>
                                            <p:strVal val="#ppt_w"/>
                                          </p:val>
                                        </p:tav>
                                      </p:tavLst>
                                    </p:anim>
                                    <p:anim calcmode="lin" valueType="num">
                                      <p:cBhvr>
                                        <p:cTn id="128" dur="500" fill="hold"/>
                                        <p:tgtEl>
                                          <p:spTgt spid="54"/>
                                        </p:tgtEl>
                                        <p:attrNameLst>
                                          <p:attrName>ppt_h</p:attrName>
                                        </p:attrNameLst>
                                      </p:cBhvr>
                                      <p:tavLst>
                                        <p:tav tm="0">
                                          <p:val>
                                            <p:fltVal val="0"/>
                                          </p:val>
                                        </p:tav>
                                        <p:tav tm="100000">
                                          <p:val>
                                            <p:strVal val="#ppt_h"/>
                                          </p:val>
                                        </p:tav>
                                      </p:tavLst>
                                    </p:anim>
                                    <p:animEffect transition="in" filter="fade">
                                      <p:cBhvr>
                                        <p:cTn id="129" dur="500"/>
                                        <p:tgtEl>
                                          <p:spTgt spid="54"/>
                                        </p:tgtEl>
                                      </p:cBhvr>
                                    </p:animEffect>
                                  </p:childTnLst>
                                </p:cTn>
                              </p:par>
                            </p:childTnLst>
                          </p:cTn>
                        </p:par>
                        <p:par>
                          <p:cTn id="130" fill="hold">
                            <p:stCondLst>
                              <p:cond delay="9000"/>
                            </p:stCondLst>
                            <p:childTnLst>
                              <p:par>
                                <p:cTn id="131" presetID="53" presetClass="entr" presetSubtype="16" fill="hold" grpId="0" nodeType="afterEffect">
                                  <p:stCondLst>
                                    <p:cond delay="0"/>
                                  </p:stCondLst>
                                  <p:childTnLst>
                                    <p:set>
                                      <p:cBhvr>
                                        <p:cTn id="132" dur="1" fill="hold">
                                          <p:stCondLst>
                                            <p:cond delay="0"/>
                                          </p:stCondLst>
                                        </p:cTn>
                                        <p:tgtEl>
                                          <p:spTgt spid="42"/>
                                        </p:tgtEl>
                                        <p:attrNameLst>
                                          <p:attrName>style.visibility</p:attrName>
                                        </p:attrNameLst>
                                      </p:cBhvr>
                                      <p:to>
                                        <p:strVal val="visible"/>
                                      </p:to>
                                    </p:set>
                                    <p:anim calcmode="lin" valueType="num">
                                      <p:cBhvr>
                                        <p:cTn id="133" dur="500" fill="hold"/>
                                        <p:tgtEl>
                                          <p:spTgt spid="42"/>
                                        </p:tgtEl>
                                        <p:attrNameLst>
                                          <p:attrName>ppt_w</p:attrName>
                                        </p:attrNameLst>
                                      </p:cBhvr>
                                      <p:tavLst>
                                        <p:tav tm="0">
                                          <p:val>
                                            <p:fltVal val="0"/>
                                          </p:val>
                                        </p:tav>
                                        <p:tav tm="100000">
                                          <p:val>
                                            <p:strVal val="#ppt_w"/>
                                          </p:val>
                                        </p:tav>
                                      </p:tavLst>
                                    </p:anim>
                                    <p:anim calcmode="lin" valueType="num">
                                      <p:cBhvr>
                                        <p:cTn id="134" dur="500" fill="hold"/>
                                        <p:tgtEl>
                                          <p:spTgt spid="42"/>
                                        </p:tgtEl>
                                        <p:attrNameLst>
                                          <p:attrName>ppt_h</p:attrName>
                                        </p:attrNameLst>
                                      </p:cBhvr>
                                      <p:tavLst>
                                        <p:tav tm="0">
                                          <p:val>
                                            <p:fltVal val="0"/>
                                          </p:val>
                                        </p:tav>
                                        <p:tav tm="100000">
                                          <p:val>
                                            <p:strVal val="#ppt_h"/>
                                          </p:val>
                                        </p:tav>
                                      </p:tavLst>
                                    </p:anim>
                                    <p:animEffect transition="in" filter="fade">
                                      <p:cBhvr>
                                        <p:cTn id="135" dur="500"/>
                                        <p:tgtEl>
                                          <p:spTgt spid="42"/>
                                        </p:tgtEl>
                                      </p:cBhvr>
                                    </p:animEffect>
                                  </p:childTnLst>
                                </p:cTn>
                              </p:par>
                            </p:childTnLst>
                          </p:cTn>
                        </p:par>
                        <p:par>
                          <p:cTn id="136" fill="hold">
                            <p:stCondLst>
                              <p:cond delay="9500"/>
                            </p:stCondLst>
                            <p:childTnLst>
                              <p:par>
                                <p:cTn id="137" presetID="22" presetClass="entr" presetSubtype="2" fill="hold" grpId="0" nodeType="afterEffect">
                                  <p:stCondLst>
                                    <p:cond delay="0"/>
                                  </p:stCondLst>
                                  <p:childTnLst>
                                    <p:set>
                                      <p:cBhvr>
                                        <p:cTn id="138" dur="1" fill="hold">
                                          <p:stCondLst>
                                            <p:cond delay="0"/>
                                          </p:stCondLst>
                                        </p:cTn>
                                        <p:tgtEl>
                                          <p:spTgt spid="35"/>
                                        </p:tgtEl>
                                        <p:attrNameLst>
                                          <p:attrName>style.visibility</p:attrName>
                                        </p:attrNameLst>
                                      </p:cBhvr>
                                      <p:to>
                                        <p:strVal val="visible"/>
                                      </p:to>
                                    </p:set>
                                    <p:animEffect transition="in" filter="wipe(right)">
                                      <p:cBhvr>
                                        <p:cTn id="13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1" grpId="0" animBg="1"/>
      <p:bldP spid="52" grpId="0" animBg="1"/>
      <p:bldP spid="49" grpId="0" animBg="1"/>
      <p:bldP spid="50" grpId="0" animBg="1"/>
      <p:bldP spid="47" grpId="0" animBg="1"/>
      <p:bldP spid="48" grpId="0" animBg="1"/>
      <p:bldP spid="45" grpId="0" animBg="1"/>
      <p:bldP spid="46" grpId="0" animBg="1"/>
      <p:bldP spid="16" grpId="0" animBg="1"/>
      <p:bldP spid="44" grpId="0" animBg="1"/>
      <p:bldP spid="7" grpId="0"/>
      <p:bldP spid="32" grpId="0"/>
      <p:bldP spid="33" grpId="0"/>
      <p:bldP spid="34" grpId="0"/>
      <p:bldP spid="35" grpId="0"/>
      <p:bldP spid="36" grpId="0"/>
      <p:bldP spid="37" grpId="0"/>
      <p:bldP spid="38" grpId="0" animBg="1"/>
      <p:bldP spid="39" grpId="0" animBg="1"/>
      <p:bldP spid="41" grpId="0" animBg="1"/>
      <p:bldP spid="42" grpId="0" animBg="1"/>
      <p:bldP spid="43"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1318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309</cp:revision>
  <dcterms:created xsi:type="dcterms:W3CDTF">2016-09-28T22:08:47Z</dcterms:created>
  <dcterms:modified xsi:type="dcterms:W3CDTF">2017-01-19T22:53:30Z</dcterms:modified>
</cp:coreProperties>
</file>