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71713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Rectangle 1"/>
          <p:cNvSpPr/>
          <p:nvPr/>
        </p:nvSpPr>
        <p:spPr>
          <a:xfrm>
            <a:off x="564915" y="1711712"/>
            <a:ext cx="3522518" cy="1880755"/>
          </a:xfrm>
          <a:prstGeom prst="rect">
            <a:avLst/>
          </a:prstGeom>
          <a:blipFill>
            <a:blip r:embed="rId2"/>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564915" y="3592467"/>
            <a:ext cx="706581" cy="1015663"/>
          </a:xfrm>
          <a:prstGeom prst="rect">
            <a:avLst/>
          </a:prstGeom>
          <a:noFill/>
        </p:spPr>
        <p:txBody>
          <a:bodyPr wrap="square" rtlCol="0">
            <a:spAutoFit/>
          </a:bodyPr>
          <a:lstStyle/>
          <a:p>
            <a:r>
              <a:rPr lang="en-US" sz="6000" dirty="0">
                <a:solidFill>
                  <a:srgbClr val="FE4A1E"/>
                </a:solidFill>
                <a:latin typeface="Candara" panose="020E0502030303020204" pitchFamily="34" charset="0"/>
              </a:rPr>
              <a:t>A</a:t>
            </a:r>
          </a:p>
        </p:txBody>
      </p:sp>
      <p:sp>
        <p:nvSpPr>
          <p:cNvPr id="8" name="TextBox 7"/>
          <p:cNvSpPr txBox="1"/>
          <p:nvPr/>
        </p:nvSpPr>
        <p:spPr>
          <a:xfrm>
            <a:off x="1271496" y="3684800"/>
            <a:ext cx="2815937" cy="830997"/>
          </a:xfrm>
          <a:prstGeom prst="rect">
            <a:avLst/>
          </a:prstGeom>
          <a:noFill/>
        </p:spPr>
        <p:txBody>
          <a:bodyPr wrap="square" rtlCol="0">
            <a:spAutoFit/>
          </a:bodyPr>
          <a:lstStyle/>
          <a:p>
            <a:r>
              <a:rPr lang="en-US" sz="1200" i="1" dirty="0">
                <a:solidFill>
                  <a:srgbClr val="FE4A1E"/>
                </a:solidFill>
                <a:latin typeface="Candara" panose="020E0502030303020204" pitchFamily="34" charset="0"/>
              </a:rPr>
              <a:t>Lorem ipsum dolor sit amet, consectetur adipiscing elit, sed do eiusmod tempor incididunt ut labore et dolore magna aliqua. </a:t>
            </a:r>
          </a:p>
        </p:txBody>
      </p:sp>
      <p:sp>
        <p:nvSpPr>
          <p:cNvPr id="9" name="TextBox 8"/>
          <p:cNvSpPr txBox="1"/>
          <p:nvPr/>
        </p:nvSpPr>
        <p:spPr>
          <a:xfrm>
            <a:off x="564915" y="4608130"/>
            <a:ext cx="3414029" cy="1384995"/>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a:t>
            </a:r>
          </a:p>
        </p:txBody>
      </p:sp>
      <p:sp>
        <p:nvSpPr>
          <p:cNvPr id="10" name="Rectangle 9"/>
          <p:cNvSpPr/>
          <p:nvPr/>
        </p:nvSpPr>
        <p:spPr>
          <a:xfrm>
            <a:off x="4265430" y="1711712"/>
            <a:ext cx="3522518" cy="1880755"/>
          </a:xfrm>
          <a:prstGeom prst="rect">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4265430" y="3592467"/>
            <a:ext cx="706581" cy="1015663"/>
          </a:xfrm>
          <a:prstGeom prst="rect">
            <a:avLst/>
          </a:prstGeom>
          <a:noFill/>
        </p:spPr>
        <p:txBody>
          <a:bodyPr wrap="square" rtlCol="0">
            <a:spAutoFit/>
          </a:bodyPr>
          <a:lstStyle/>
          <a:p>
            <a:r>
              <a:rPr lang="en-US" sz="6000" dirty="0">
                <a:solidFill>
                  <a:srgbClr val="5C9AD3"/>
                </a:solidFill>
                <a:latin typeface="Candara" panose="020E0502030303020204" pitchFamily="34" charset="0"/>
              </a:rPr>
              <a:t>B</a:t>
            </a:r>
          </a:p>
        </p:txBody>
      </p:sp>
      <p:sp>
        <p:nvSpPr>
          <p:cNvPr id="12" name="TextBox 11"/>
          <p:cNvSpPr txBox="1"/>
          <p:nvPr/>
        </p:nvSpPr>
        <p:spPr>
          <a:xfrm>
            <a:off x="4972011" y="3684800"/>
            <a:ext cx="2815937" cy="830997"/>
          </a:xfrm>
          <a:prstGeom prst="rect">
            <a:avLst/>
          </a:prstGeom>
          <a:noFill/>
        </p:spPr>
        <p:txBody>
          <a:bodyPr wrap="square" rtlCol="0">
            <a:spAutoFit/>
          </a:bodyPr>
          <a:lstStyle/>
          <a:p>
            <a:r>
              <a:rPr lang="en-US" sz="1200" i="1" dirty="0">
                <a:solidFill>
                  <a:srgbClr val="5C9AD3"/>
                </a:solidFill>
                <a:latin typeface="Candara" panose="020E0502030303020204" pitchFamily="34" charset="0"/>
              </a:rPr>
              <a:t>Lorem ipsum dolor sit amet, consectetur adipiscing elit, sed do eiusmod tempor incididunt ut labore et dolore magna aliqua. </a:t>
            </a:r>
          </a:p>
        </p:txBody>
      </p:sp>
      <p:sp>
        <p:nvSpPr>
          <p:cNvPr id="13" name="TextBox 12"/>
          <p:cNvSpPr txBox="1"/>
          <p:nvPr/>
        </p:nvSpPr>
        <p:spPr>
          <a:xfrm>
            <a:off x="4265430" y="4608130"/>
            <a:ext cx="3414029" cy="1384995"/>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a:t>
            </a:r>
          </a:p>
        </p:txBody>
      </p:sp>
      <p:sp>
        <p:nvSpPr>
          <p:cNvPr id="14" name="Rectangle 13"/>
          <p:cNvSpPr/>
          <p:nvPr/>
        </p:nvSpPr>
        <p:spPr>
          <a:xfrm>
            <a:off x="7965945" y="1711712"/>
            <a:ext cx="3522518" cy="1880755"/>
          </a:xfrm>
          <a:prstGeom prst="rect">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7965945" y="3592467"/>
            <a:ext cx="706581" cy="1015663"/>
          </a:xfrm>
          <a:prstGeom prst="rect">
            <a:avLst/>
          </a:prstGeom>
          <a:noFill/>
        </p:spPr>
        <p:txBody>
          <a:bodyPr wrap="square" rtlCol="0">
            <a:spAutoFit/>
          </a:bodyPr>
          <a:lstStyle/>
          <a:p>
            <a:r>
              <a:rPr lang="en-US" sz="6000" dirty="0">
                <a:solidFill>
                  <a:srgbClr val="7A7A7A"/>
                </a:solidFill>
                <a:latin typeface="Candara" panose="020E0502030303020204" pitchFamily="34" charset="0"/>
              </a:rPr>
              <a:t>C</a:t>
            </a:r>
          </a:p>
        </p:txBody>
      </p:sp>
      <p:sp>
        <p:nvSpPr>
          <p:cNvPr id="16" name="TextBox 15"/>
          <p:cNvSpPr txBox="1"/>
          <p:nvPr/>
        </p:nvSpPr>
        <p:spPr>
          <a:xfrm>
            <a:off x="8672526" y="3684800"/>
            <a:ext cx="2815937" cy="830997"/>
          </a:xfrm>
          <a:prstGeom prst="rect">
            <a:avLst/>
          </a:prstGeom>
          <a:noFill/>
        </p:spPr>
        <p:txBody>
          <a:bodyPr wrap="square" rtlCol="0">
            <a:spAutoFit/>
          </a:bodyPr>
          <a:lstStyle/>
          <a:p>
            <a:r>
              <a:rPr lang="en-US" sz="1200" i="1" dirty="0">
                <a:solidFill>
                  <a:srgbClr val="7A7A7A"/>
                </a:solidFill>
                <a:latin typeface="Candara" panose="020E0502030303020204" pitchFamily="34" charset="0"/>
              </a:rPr>
              <a:t>Lorem ipsum dolor sit amet, consectetur adipiscing elit, sed do eiusmod tempor incididunt ut labore et dolore magna aliqua. </a:t>
            </a:r>
          </a:p>
        </p:txBody>
      </p:sp>
      <p:sp>
        <p:nvSpPr>
          <p:cNvPr id="17" name="TextBox 16"/>
          <p:cNvSpPr txBox="1"/>
          <p:nvPr/>
        </p:nvSpPr>
        <p:spPr>
          <a:xfrm>
            <a:off x="7965945" y="4608130"/>
            <a:ext cx="3414029" cy="1384995"/>
          </a:xfrm>
          <a:prstGeom prst="rect">
            <a:avLst/>
          </a:prstGeom>
          <a:noFill/>
        </p:spPr>
        <p:txBody>
          <a:bodyPr wrap="square" rtlCol="0">
            <a:spAutoFit/>
          </a:body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a:t>
            </a:r>
          </a:p>
        </p:txBody>
      </p:sp>
      <p:pic>
        <p:nvPicPr>
          <p:cNvPr id="18" name="Picture 17">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45109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additive="base">
                                        <p:cTn id="17" dur="500" fill="hold"/>
                                        <p:tgtEl>
                                          <p:spTgt spid="3"/>
                                        </p:tgtEl>
                                        <p:attrNameLst>
                                          <p:attrName>ppt_x</p:attrName>
                                        </p:attrNameLst>
                                      </p:cBhvr>
                                      <p:tavLst>
                                        <p:tav tm="0">
                                          <p:val>
                                            <p:strVal val="#ppt_x"/>
                                          </p:val>
                                        </p:tav>
                                        <p:tav tm="100000">
                                          <p:val>
                                            <p:strVal val="#ppt_x"/>
                                          </p:val>
                                        </p:tav>
                                      </p:tavLst>
                                    </p:anim>
                                    <p:anim calcmode="lin" valueType="num">
                                      <p:cBhvr additive="base">
                                        <p:cTn id="18" dur="500" fill="hold"/>
                                        <p:tgtEl>
                                          <p:spTgt spid="3"/>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additive="base">
                                        <p:cTn id="22" dur="500" fill="hold"/>
                                        <p:tgtEl>
                                          <p:spTgt spid="8"/>
                                        </p:tgtEl>
                                        <p:attrNameLst>
                                          <p:attrName>ppt_x</p:attrName>
                                        </p:attrNameLst>
                                      </p:cBhvr>
                                      <p:tavLst>
                                        <p:tav tm="0">
                                          <p:val>
                                            <p:strVal val="#ppt_x"/>
                                          </p:val>
                                        </p:tav>
                                        <p:tav tm="100000">
                                          <p:val>
                                            <p:strVal val="#ppt_x"/>
                                          </p:val>
                                        </p:tav>
                                      </p:tavLst>
                                    </p:anim>
                                    <p:anim calcmode="lin" valueType="num">
                                      <p:cBhvr additive="base">
                                        <p:cTn id="23" dur="500" fill="hold"/>
                                        <p:tgtEl>
                                          <p:spTgt spid="8"/>
                                        </p:tgtEl>
                                        <p:attrNameLst>
                                          <p:attrName>ppt_y</p:attrName>
                                        </p:attrNameLst>
                                      </p:cBhvr>
                                      <p:tavLst>
                                        <p:tav tm="0">
                                          <p:val>
                                            <p:strVal val="1+#ppt_h/2"/>
                                          </p:val>
                                        </p:tav>
                                        <p:tav tm="100000">
                                          <p:val>
                                            <p:strVal val="#ppt_y"/>
                                          </p:val>
                                        </p:tav>
                                      </p:tavLst>
                                    </p:anim>
                                  </p:childTnLst>
                                </p:cTn>
                              </p:par>
                            </p:childTnLst>
                          </p:cTn>
                        </p:par>
                        <p:par>
                          <p:cTn id="24" fill="hold">
                            <p:stCondLst>
                              <p:cond delay="2000"/>
                            </p:stCondLst>
                            <p:childTnLst>
                              <p:par>
                                <p:cTn id="25" presetID="42" presetClass="entr" presetSubtype="0"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1000"/>
                                        <p:tgtEl>
                                          <p:spTgt spid="9"/>
                                        </p:tgtEl>
                                      </p:cBhvr>
                                    </p:animEffect>
                                    <p:anim calcmode="lin" valueType="num">
                                      <p:cBhvr>
                                        <p:cTn id="28" dur="1000" fill="hold"/>
                                        <p:tgtEl>
                                          <p:spTgt spid="9"/>
                                        </p:tgtEl>
                                        <p:attrNameLst>
                                          <p:attrName>ppt_x</p:attrName>
                                        </p:attrNameLst>
                                      </p:cBhvr>
                                      <p:tavLst>
                                        <p:tav tm="0">
                                          <p:val>
                                            <p:strVal val="#ppt_x"/>
                                          </p:val>
                                        </p:tav>
                                        <p:tav tm="100000">
                                          <p:val>
                                            <p:strVal val="#ppt_x"/>
                                          </p:val>
                                        </p:tav>
                                      </p:tavLst>
                                    </p:anim>
                                    <p:anim calcmode="lin" valueType="num">
                                      <p:cBhvr>
                                        <p:cTn id="29" dur="1000" fill="hold"/>
                                        <p:tgtEl>
                                          <p:spTgt spid="9"/>
                                        </p:tgtEl>
                                        <p:attrNameLst>
                                          <p:attrName>ppt_y</p:attrName>
                                        </p:attrNameLst>
                                      </p:cBhvr>
                                      <p:tavLst>
                                        <p:tav tm="0">
                                          <p:val>
                                            <p:strVal val="#ppt_y+.1"/>
                                          </p:val>
                                        </p:tav>
                                        <p:tav tm="100000">
                                          <p:val>
                                            <p:strVal val="#ppt_y"/>
                                          </p:val>
                                        </p:tav>
                                      </p:tavLst>
                                    </p:anim>
                                  </p:childTnLst>
                                </p:cTn>
                              </p:par>
                            </p:childTnLst>
                          </p:cTn>
                        </p:par>
                        <p:par>
                          <p:cTn id="30" fill="hold">
                            <p:stCondLst>
                              <p:cond delay="3000"/>
                            </p:stCondLst>
                            <p:childTnLst>
                              <p:par>
                                <p:cTn id="31" presetID="53" presetClass="entr" presetSubtype="16" fill="hold" grpId="0" nodeType="afterEffect">
                                  <p:stCondLst>
                                    <p:cond delay="0"/>
                                  </p:stCondLst>
                                  <p:childTnLst>
                                    <p:set>
                                      <p:cBhvr>
                                        <p:cTn id="32" dur="1" fill="hold">
                                          <p:stCondLst>
                                            <p:cond delay="0"/>
                                          </p:stCondLst>
                                        </p:cTn>
                                        <p:tgtEl>
                                          <p:spTgt spid="10"/>
                                        </p:tgtEl>
                                        <p:attrNameLst>
                                          <p:attrName>style.visibility</p:attrName>
                                        </p:attrNameLst>
                                      </p:cBhvr>
                                      <p:to>
                                        <p:strVal val="visible"/>
                                      </p:to>
                                    </p:set>
                                    <p:anim calcmode="lin" valueType="num">
                                      <p:cBhvr>
                                        <p:cTn id="33" dur="500" fill="hold"/>
                                        <p:tgtEl>
                                          <p:spTgt spid="10"/>
                                        </p:tgtEl>
                                        <p:attrNameLst>
                                          <p:attrName>ppt_w</p:attrName>
                                        </p:attrNameLst>
                                      </p:cBhvr>
                                      <p:tavLst>
                                        <p:tav tm="0">
                                          <p:val>
                                            <p:fltVal val="0"/>
                                          </p:val>
                                        </p:tav>
                                        <p:tav tm="100000">
                                          <p:val>
                                            <p:strVal val="#ppt_w"/>
                                          </p:val>
                                        </p:tav>
                                      </p:tavLst>
                                    </p:anim>
                                    <p:anim calcmode="lin" valueType="num">
                                      <p:cBhvr>
                                        <p:cTn id="34" dur="500" fill="hold"/>
                                        <p:tgtEl>
                                          <p:spTgt spid="10"/>
                                        </p:tgtEl>
                                        <p:attrNameLst>
                                          <p:attrName>ppt_h</p:attrName>
                                        </p:attrNameLst>
                                      </p:cBhvr>
                                      <p:tavLst>
                                        <p:tav tm="0">
                                          <p:val>
                                            <p:fltVal val="0"/>
                                          </p:val>
                                        </p:tav>
                                        <p:tav tm="100000">
                                          <p:val>
                                            <p:strVal val="#ppt_h"/>
                                          </p:val>
                                        </p:tav>
                                      </p:tavLst>
                                    </p:anim>
                                    <p:animEffect transition="in" filter="fade">
                                      <p:cBhvr>
                                        <p:cTn id="35" dur="500"/>
                                        <p:tgtEl>
                                          <p:spTgt spid="10"/>
                                        </p:tgtEl>
                                      </p:cBhvr>
                                    </p:animEffect>
                                  </p:childTnLst>
                                </p:cTn>
                              </p:par>
                            </p:childTnLst>
                          </p:cTn>
                        </p:par>
                        <p:par>
                          <p:cTn id="36" fill="hold">
                            <p:stCondLst>
                              <p:cond delay="3500"/>
                            </p:stCondLst>
                            <p:childTnLst>
                              <p:par>
                                <p:cTn id="37" presetID="2" presetClass="entr" presetSubtype="4" fill="hold" grpId="0" nodeType="afterEffect">
                                  <p:stCondLst>
                                    <p:cond delay="0"/>
                                  </p:stCondLst>
                                  <p:childTnLst>
                                    <p:set>
                                      <p:cBhvr>
                                        <p:cTn id="38" dur="1" fill="hold">
                                          <p:stCondLst>
                                            <p:cond delay="0"/>
                                          </p:stCondLst>
                                        </p:cTn>
                                        <p:tgtEl>
                                          <p:spTgt spid="11"/>
                                        </p:tgtEl>
                                        <p:attrNameLst>
                                          <p:attrName>style.visibility</p:attrName>
                                        </p:attrNameLst>
                                      </p:cBhvr>
                                      <p:to>
                                        <p:strVal val="visible"/>
                                      </p:to>
                                    </p:set>
                                    <p:anim calcmode="lin" valueType="num">
                                      <p:cBhvr additive="base">
                                        <p:cTn id="39" dur="500" fill="hold"/>
                                        <p:tgtEl>
                                          <p:spTgt spid="11"/>
                                        </p:tgtEl>
                                        <p:attrNameLst>
                                          <p:attrName>ppt_x</p:attrName>
                                        </p:attrNameLst>
                                      </p:cBhvr>
                                      <p:tavLst>
                                        <p:tav tm="0">
                                          <p:val>
                                            <p:strVal val="#ppt_x"/>
                                          </p:val>
                                        </p:tav>
                                        <p:tav tm="100000">
                                          <p:val>
                                            <p:strVal val="#ppt_x"/>
                                          </p:val>
                                        </p:tav>
                                      </p:tavLst>
                                    </p:anim>
                                    <p:anim calcmode="lin" valueType="num">
                                      <p:cBhvr additive="base">
                                        <p:cTn id="40" dur="500" fill="hold"/>
                                        <p:tgtEl>
                                          <p:spTgt spid="11"/>
                                        </p:tgtEl>
                                        <p:attrNameLst>
                                          <p:attrName>ppt_y</p:attrName>
                                        </p:attrNameLst>
                                      </p:cBhvr>
                                      <p:tavLst>
                                        <p:tav tm="0">
                                          <p:val>
                                            <p:strVal val="1+#ppt_h/2"/>
                                          </p:val>
                                        </p:tav>
                                        <p:tav tm="100000">
                                          <p:val>
                                            <p:strVal val="#ppt_y"/>
                                          </p:val>
                                        </p:tav>
                                      </p:tavLst>
                                    </p:anim>
                                  </p:childTnLst>
                                </p:cTn>
                              </p:par>
                            </p:childTnLst>
                          </p:cTn>
                        </p:par>
                        <p:par>
                          <p:cTn id="41" fill="hold">
                            <p:stCondLst>
                              <p:cond delay="4000"/>
                            </p:stCondLst>
                            <p:childTnLst>
                              <p:par>
                                <p:cTn id="42" presetID="2" presetClass="entr" presetSubtype="4" fill="hold" grpId="0" nodeType="afterEffect">
                                  <p:stCondLst>
                                    <p:cond delay="0"/>
                                  </p:stCondLst>
                                  <p:childTnLst>
                                    <p:set>
                                      <p:cBhvr>
                                        <p:cTn id="43" dur="1" fill="hold">
                                          <p:stCondLst>
                                            <p:cond delay="0"/>
                                          </p:stCondLst>
                                        </p:cTn>
                                        <p:tgtEl>
                                          <p:spTgt spid="12"/>
                                        </p:tgtEl>
                                        <p:attrNameLst>
                                          <p:attrName>style.visibility</p:attrName>
                                        </p:attrNameLst>
                                      </p:cBhvr>
                                      <p:to>
                                        <p:strVal val="visible"/>
                                      </p:to>
                                    </p:set>
                                    <p:anim calcmode="lin" valueType="num">
                                      <p:cBhvr additive="base">
                                        <p:cTn id="44" dur="500" fill="hold"/>
                                        <p:tgtEl>
                                          <p:spTgt spid="12"/>
                                        </p:tgtEl>
                                        <p:attrNameLst>
                                          <p:attrName>ppt_x</p:attrName>
                                        </p:attrNameLst>
                                      </p:cBhvr>
                                      <p:tavLst>
                                        <p:tav tm="0">
                                          <p:val>
                                            <p:strVal val="#ppt_x"/>
                                          </p:val>
                                        </p:tav>
                                        <p:tav tm="100000">
                                          <p:val>
                                            <p:strVal val="#ppt_x"/>
                                          </p:val>
                                        </p:tav>
                                      </p:tavLst>
                                    </p:anim>
                                    <p:anim calcmode="lin" valueType="num">
                                      <p:cBhvr additive="base">
                                        <p:cTn id="45" dur="500" fill="hold"/>
                                        <p:tgtEl>
                                          <p:spTgt spid="12"/>
                                        </p:tgtEl>
                                        <p:attrNameLst>
                                          <p:attrName>ppt_y</p:attrName>
                                        </p:attrNameLst>
                                      </p:cBhvr>
                                      <p:tavLst>
                                        <p:tav tm="0">
                                          <p:val>
                                            <p:strVal val="1+#ppt_h/2"/>
                                          </p:val>
                                        </p:tav>
                                        <p:tav tm="100000">
                                          <p:val>
                                            <p:strVal val="#ppt_y"/>
                                          </p:val>
                                        </p:tav>
                                      </p:tavLst>
                                    </p:anim>
                                  </p:childTnLst>
                                </p:cTn>
                              </p:par>
                            </p:childTnLst>
                          </p:cTn>
                        </p:par>
                        <p:par>
                          <p:cTn id="46" fill="hold">
                            <p:stCondLst>
                              <p:cond delay="4500"/>
                            </p:stCondLst>
                            <p:childTnLst>
                              <p:par>
                                <p:cTn id="47" presetID="42" presetClass="entr" presetSubtype="0" fill="hold" grpId="0" nodeType="after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fade">
                                      <p:cBhvr>
                                        <p:cTn id="49" dur="1000"/>
                                        <p:tgtEl>
                                          <p:spTgt spid="13"/>
                                        </p:tgtEl>
                                      </p:cBhvr>
                                    </p:animEffect>
                                    <p:anim calcmode="lin" valueType="num">
                                      <p:cBhvr>
                                        <p:cTn id="50" dur="1000" fill="hold"/>
                                        <p:tgtEl>
                                          <p:spTgt spid="13"/>
                                        </p:tgtEl>
                                        <p:attrNameLst>
                                          <p:attrName>ppt_x</p:attrName>
                                        </p:attrNameLst>
                                      </p:cBhvr>
                                      <p:tavLst>
                                        <p:tav tm="0">
                                          <p:val>
                                            <p:strVal val="#ppt_x"/>
                                          </p:val>
                                        </p:tav>
                                        <p:tav tm="100000">
                                          <p:val>
                                            <p:strVal val="#ppt_x"/>
                                          </p:val>
                                        </p:tav>
                                      </p:tavLst>
                                    </p:anim>
                                    <p:anim calcmode="lin" valueType="num">
                                      <p:cBhvr>
                                        <p:cTn id="51" dur="1000" fill="hold"/>
                                        <p:tgtEl>
                                          <p:spTgt spid="13"/>
                                        </p:tgtEl>
                                        <p:attrNameLst>
                                          <p:attrName>ppt_y</p:attrName>
                                        </p:attrNameLst>
                                      </p:cBhvr>
                                      <p:tavLst>
                                        <p:tav tm="0">
                                          <p:val>
                                            <p:strVal val="#ppt_y+.1"/>
                                          </p:val>
                                        </p:tav>
                                        <p:tav tm="100000">
                                          <p:val>
                                            <p:strVal val="#ppt_y"/>
                                          </p:val>
                                        </p:tav>
                                      </p:tavLst>
                                    </p:anim>
                                  </p:childTnLst>
                                </p:cTn>
                              </p:par>
                            </p:childTnLst>
                          </p:cTn>
                        </p:par>
                        <p:par>
                          <p:cTn id="52" fill="hold">
                            <p:stCondLst>
                              <p:cond delay="5500"/>
                            </p:stCondLst>
                            <p:childTnLst>
                              <p:par>
                                <p:cTn id="53" presetID="53" presetClass="entr" presetSubtype="16" fill="hold" grpId="0" nodeType="after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p:cTn id="55" dur="500" fill="hold"/>
                                        <p:tgtEl>
                                          <p:spTgt spid="14"/>
                                        </p:tgtEl>
                                        <p:attrNameLst>
                                          <p:attrName>ppt_w</p:attrName>
                                        </p:attrNameLst>
                                      </p:cBhvr>
                                      <p:tavLst>
                                        <p:tav tm="0">
                                          <p:val>
                                            <p:fltVal val="0"/>
                                          </p:val>
                                        </p:tav>
                                        <p:tav tm="100000">
                                          <p:val>
                                            <p:strVal val="#ppt_w"/>
                                          </p:val>
                                        </p:tav>
                                      </p:tavLst>
                                    </p:anim>
                                    <p:anim calcmode="lin" valueType="num">
                                      <p:cBhvr>
                                        <p:cTn id="56" dur="500" fill="hold"/>
                                        <p:tgtEl>
                                          <p:spTgt spid="14"/>
                                        </p:tgtEl>
                                        <p:attrNameLst>
                                          <p:attrName>ppt_h</p:attrName>
                                        </p:attrNameLst>
                                      </p:cBhvr>
                                      <p:tavLst>
                                        <p:tav tm="0">
                                          <p:val>
                                            <p:fltVal val="0"/>
                                          </p:val>
                                        </p:tav>
                                        <p:tav tm="100000">
                                          <p:val>
                                            <p:strVal val="#ppt_h"/>
                                          </p:val>
                                        </p:tav>
                                      </p:tavLst>
                                    </p:anim>
                                    <p:animEffect transition="in" filter="fade">
                                      <p:cBhvr>
                                        <p:cTn id="57" dur="500"/>
                                        <p:tgtEl>
                                          <p:spTgt spid="14"/>
                                        </p:tgtEl>
                                      </p:cBhvr>
                                    </p:animEffect>
                                  </p:childTnLst>
                                </p:cTn>
                              </p:par>
                            </p:childTnLst>
                          </p:cTn>
                        </p:par>
                        <p:par>
                          <p:cTn id="58" fill="hold">
                            <p:stCondLst>
                              <p:cond delay="6000"/>
                            </p:stCondLst>
                            <p:childTnLst>
                              <p:par>
                                <p:cTn id="59" presetID="2" presetClass="entr" presetSubtype="4" fill="hold" grpId="0" nodeType="afterEffect">
                                  <p:stCondLst>
                                    <p:cond delay="0"/>
                                  </p:stCondLst>
                                  <p:childTnLst>
                                    <p:set>
                                      <p:cBhvr>
                                        <p:cTn id="60" dur="1" fill="hold">
                                          <p:stCondLst>
                                            <p:cond delay="0"/>
                                          </p:stCondLst>
                                        </p:cTn>
                                        <p:tgtEl>
                                          <p:spTgt spid="15"/>
                                        </p:tgtEl>
                                        <p:attrNameLst>
                                          <p:attrName>style.visibility</p:attrName>
                                        </p:attrNameLst>
                                      </p:cBhvr>
                                      <p:to>
                                        <p:strVal val="visible"/>
                                      </p:to>
                                    </p:set>
                                    <p:anim calcmode="lin" valueType="num">
                                      <p:cBhvr additive="base">
                                        <p:cTn id="61" dur="500" fill="hold"/>
                                        <p:tgtEl>
                                          <p:spTgt spid="15"/>
                                        </p:tgtEl>
                                        <p:attrNameLst>
                                          <p:attrName>ppt_x</p:attrName>
                                        </p:attrNameLst>
                                      </p:cBhvr>
                                      <p:tavLst>
                                        <p:tav tm="0">
                                          <p:val>
                                            <p:strVal val="#ppt_x"/>
                                          </p:val>
                                        </p:tav>
                                        <p:tav tm="100000">
                                          <p:val>
                                            <p:strVal val="#ppt_x"/>
                                          </p:val>
                                        </p:tav>
                                      </p:tavLst>
                                    </p:anim>
                                    <p:anim calcmode="lin" valueType="num">
                                      <p:cBhvr additive="base">
                                        <p:cTn id="62" dur="500" fill="hold"/>
                                        <p:tgtEl>
                                          <p:spTgt spid="15"/>
                                        </p:tgtEl>
                                        <p:attrNameLst>
                                          <p:attrName>ppt_y</p:attrName>
                                        </p:attrNameLst>
                                      </p:cBhvr>
                                      <p:tavLst>
                                        <p:tav tm="0">
                                          <p:val>
                                            <p:strVal val="1+#ppt_h/2"/>
                                          </p:val>
                                        </p:tav>
                                        <p:tav tm="100000">
                                          <p:val>
                                            <p:strVal val="#ppt_y"/>
                                          </p:val>
                                        </p:tav>
                                      </p:tavLst>
                                    </p:anim>
                                  </p:childTnLst>
                                </p:cTn>
                              </p:par>
                            </p:childTnLst>
                          </p:cTn>
                        </p:par>
                        <p:par>
                          <p:cTn id="63" fill="hold">
                            <p:stCondLst>
                              <p:cond delay="6500"/>
                            </p:stCondLst>
                            <p:childTnLst>
                              <p:par>
                                <p:cTn id="64" presetID="2" presetClass="entr" presetSubtype="4" fill="hold" grpId="0" nodeType="afterEffect">
                                  <p:stCondLst>
                                    <p:cond delay="0"/>
                                  </p:stCondLst>
                                  <p:childTnLst>
                                    <p:set>
                                      <p:cBhvr>
                                        <p:cTn id="65" dur="1" fill="hold">
                                          <p:stCondLst>
                                            <p:cond delay="0"/>
                                          </p:stCondLst>
                                        </p:cTn>
                                        <p:tgtEl>
                                          <p:spTgt spid="16"/>
                                        </p:tgtEl>
                                        <p:attrNameLst>
                                          <p:attrName>style.visibility</p:attrName>
                                        </p:attrNameLst>
                                      </p:cBhvr>
                                      <p:to>
                                        <p:strVal val="visible"/>
                                      </p:to>
                                    </p:set>
                                    <p:anim calcmode="lin" valueType="num">
                                      <p:cBhvr additive="base">
                                        <p:cTn id="66" dur="500" fill="hold"/>
                                        <p:tgtEl>
                                          <p:spTgt spid="16"/>
                                        </p:tgtEl>
                                        <p:attrNameLst>
                                          <p:attrName>ppt_x</p:attrName>
                                        </p:attrNameLst>
                                      </p:cBhvr>
                                      <p:tavLst>
                                        <p:tav tm="0">
                                          <p:val>
                                            <p:strVal val="#ppt_x"/>
                                          </p:val>
                                        </p:tav>
                                        <p:tav tm="100000">
                                          <p:val>
                                            <p:strVal val="#ppt_x"/>
                                          </p:val>
                                        </p:tav>
                                      </p:tavLst>
                                    </p:anim>
                                    <p:anim calcmode="lin" valueType="num">
                                      <p:cBhvr additive="base">
                                        <p:cTn id="67" dur="500" fill="hold"/>
                                        <p:tgtEl>
                                          <p:spTgt spid="16"/>
                                        </p:tgtEl>
                                        <p:attrNameLst>
                                          <p:attrName>ppt_y</p:attrName>
                                        </p:attrNameLst>
                                      </p:cBhvr>
                                      <p:tavLst>
                                        <p:tav tm="0">
                                          <p:val>
                                            <p:strVal val="1+#ppt_h/2"/>
                                          </p:val>
                                        </p:tav>
                                        <p:tav tm="100000">
                                          <p:val>
                                            <p:strVal val="#ppt_y"/>
                                          </p:val>
                                        </p:tav>
                                      </p:tavLst>
                                    </p:anim>
                                  </p:childTnLst>
                                </p:cTn>
                              </p:par>
                            </p:childTnLst>
                          </p:cTn>
                        </p:par>
                        <p:par>
                          <p:cTn id="68" fill="hold">
                            <p:stCondLst>
                              <p:cond delay="7000"/>
                            </p:stCondLst>
                            <p:childTnLst>
                              <p:par>
                                <p:cTn id="69" presetID="42" presetClass="entr" presetSubtype="0" fill="hold" grpId="0" nodeType="afterEffect">
                                  <p:stCondLst>
                                    <p:cond delay="0"/>
                                  </p:stCondLst>
                                  <p:childTnLst>
                                    <p:set>
                                      <p:cBhvr>
                                        <p:cTn id="70" dur="1" fill="hold">
                                          <p:stCondLst>
                                            <p:cond delay="0"/>
                                          </p:stCondLst>
                                        </p:cTn>
                                        <p:tgtEl>
                                          <p:spTgt spid="17"/>
                                        </p:tgtEl>
                                        <p:attrNameLst>
                                          <p:attrName>style.visibility</p:attrName>
                                        </p:attrNameLst>
                                      </p:cBhvr>
                                      <p:to>
                                        <p:strVal val="visible"/>
                                      </p:to>
                                    </p:set>
                                    <p:animEffect transition="in" filter="fade">
                                      <p:cBhvr>
                                        <p:cTn id="71" dur="1000"/>
                                        <p:tgtEl>
                                          <p:spTgt spid="17"/>
                                        </p:tgtEl>
                                      </p:cBhvr>
                                    </p:animEffect>
                                    <p:anim calcmode="lin" valueType="num">
                                      <p:cBhvr>
                                        <p:cTn id="72" dur="1000" fill="hold"/>
                                        <p:tgtEl>
                                          <p:spTgt spid="17"/>
                                        </p:tgtEl>
                                        <p:attrNameLst>
                                          <p:attrName>ppt_x</p:attrName>
                                        </p:attrNameLst>
                                      </p:cBhvr>
                                      <p:tavLst>
                                        <p:tav tm="0">
                                          <p:val>
                                            <p:strVal val="#ppt_x"/>
                                          </p:val>
                                        </p:tav>
                                        <p:tav tm="100000">
                                          <p:val>
                                            <p:strVal val="#ppt_x"/>
                                          </p:val>
                                        </p:tav>
                                      </p:tavLst>
                                    </p:anim>
                                    <p:anim calcmode="lin" valueType="num">
                                      <p:cBhvr>
                                        <p:cTn id="7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3" grpId="0"/>
      <p:bldP spid="8" grpId="0"/>
      <p:bldP spid="9" grpId="0"/>
      <p:bldP spid="10" grpId="0" animBg="1"/>
      <p:bldP spid="11" grpId="0"/>
      <p:bldP spid="12" grpId="0"/>
      <p:bldP spid="13" grpId="0"/>
      <p:bldP spid="14" grpId="0" animBg="1"/>
      <p:bldP spid="15" grpId="0"/>
      <p:bldP spid="16" grpId="0"/>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1532</TotalTime>
  <Words>1405</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307</cp:revision>
  <dcterms:created xsi:type="dcterms:W3CDTF">2016-09-28T22:08:47Z</dcterms:created>
  <dcterms:modified xsi:type="dcterms:W3CDTF">2017-01-19T22:51:21Z</dcterms:modified>
</cp:coreProperties>
</file>