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Rectangle 1"/>
          <p:cNvSpPr/>
          <p:nvPr/>
        </p:nvSpPr>
        <p:spPr>
          <a:xfrm>
            <a:off x="1880755" y="1714500"/>
            <a:ext cx="3522518" cy="1880755"/>
          </a:xfrm>
          <a:prstGeom prst="rect">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880755" y="3595255"/>
            <a:ext cx="706581" cy="1015663"/>
          </a:xfrm>
          <a:prstGeom prst="rect">
            <a:avLst/>
          </a:prstGeom>
          <a:noFill/>
        </p:spPr>
        <p:txBody>
          <a:bodyPr wrap="square" rtlCol="0">
            <a:spAutoFit/>
          </a:bodyPr>
          <a:lstStyle/>
          <a:p>
            <a:r>
              <a:rPr lang="en-US" sz="6000" dirty="0">
                <a:solidFill>
                  <a:srgbClr val="FE4A1E"/>
                </a:solidFill>
                <a:latin typeface="Candara" panose="020E0502030303020204" pitchFamily="34" charset="0"/>
              </a:rPr>
              <a:t>A</a:t>
            </a:r>
          </a:p>
        </p:txBody>
      </p:sp>
      <p:sp>
        <p:nvSpPr>
          <p:cNvPr id="8" name="TextBox 7"/>
          <p:cNvSpPr txBox="1"/>
          <p:nvPr/>
        </p:nvSpPr>
        <p:spPr>
          <a:xfrm>
            <a:off x="2587336" y="3687588"/>
            <a:ext cx="2815937" cy="830997"/>
          </a:xfrm>
          <a:prstGeom prst="rect">
            <a:avLst/>
          </a:prstGeom>
          <a:noFill/>
        </p:spPr>
        <p:txBody>
          <a:bodyPr wrap="square" rtlCol="0">
            <a:spAutoFit/>
          </a:bodyPr>
          <a:lstStyle/>
          <a:p>
            <a:r>
              <a:rPr lang="en-US" sz="1200" i="1" dirty="0">
                <a:solidFill>
                  <a:srgbClr val="FE4A1E"/>
                </a:solidFill>
                <a:latin typeface="Candara" panose="020E0502030303020204" pitchFamily="34" charset="0"/>
              </a:rPr>
              <a:t>Lorem ipsum dolor sit amet, consectetur adipiscing elit, sed do eiusmod tempor incididunt ut labore et dolore magna aliqua. </a:t>
            </a:r>
          </a:p>
        </p:txBody>
      </p:sp>
      <p:sp>
        <p:nvSpPr>
          <p:cNvPr id="9" name="TextBox 8"/>
          <p:cNvSpPr txBox="1"/>
          <p:nvPr/>
        </p:nvSpPr>
        <p:spPr>
          <a:xfrm>
            <a:off x="1880755" y="4610918"/>
            <a:ext cx="3414029" cy="1384995"/>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a:t>
            </a:r>
          </a:p>
        </p:txBody>
      </p:sp>
      <p:sp>
        <p:nvSpPr>
          <p:cNvPr id="10" name="Rectangle 9"/>
          <p:cNvSpPr/>
          <p:nvPr/>
        </p:nvSpPr>
        <p:spPr>
          <a:xfrm>
            <a:off x="6272646" y="1714500"/>
            <a:ext cx="3522518" cy="1880755"/>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272646" y="3595255"/>
            <a:ext cx="706581" cy="1015663"/>
          </a:xfrm>
          <a:prstGeom prst="rect">
            <a:avLst/>
          </a:prstGeom>
          <a:noFill/>
        </p:spPr>
        <p:txBody>
          <a:bodyPr wrap="square" rtlCol="0">
            <a:spAutoFit/>
          </a:bodyPr>
          <a:lstStyle/>
          <a:p>
            <a:r>
              <a:rPr lang="en-US" sz="6000" dirty="0">
                <a:solidFill>
                  <a:srgbClr val="5C9AD3"/>
                </a:solidFill>
                <a:latin typeface="Candara" panose="020E0502030303020204" pitchFamily="34" charset="0"/>
              </a:rPr>
              <a:t>B</a:t>
            </a:r>
          </a:p>
        </p:txBody>
      </p:sp>
      <p:sp>
        <p:nvSpPr>
          <p:cNvPr id="12" name="TextBox 11"/>
          <p:cNvSpPr txBox="1"/>
          <p:nvPr/>
        </p:nvSpPr>
        <p:spPr>
          <a:xfrm>
            <a:off x="6979227" y="3687588"/>
            <a:ext cx="2815937" cy="830997"/>
          </a:xfrm>
          <a:prstGeom prst="rect">
            <a:avLst/>
          </a:prstGeom>
          <a:noFill/>
        </p:spPr>
        <p:txBody>
          <a:bodyPr wrap="square" rtlCol="0">
            <a:spAutoFit/>
          </a:bodyPr>
          <a:lstStyle/>
          <a:p>
            <a:r>
              <a:rPr lang="en-US" sz="1200" i="1" dirty="0">
                <a:solidFill>
                  <a:srgbClr val="5C9AD3"/>
                </a:solidFill>
                <a:latin typeface="Candara" panose="020E0502030303020204" pitchFamily="34" charset="0"/>
              </a:rPr>
              <a:t>Lorem ipsum dolor sit amet, consectetur adipiscing elit, sed do eiusmod tempor incididunt ut labore et dolore magna aliqua. </a:t>
            </a:r>
          </a:p>
        </p:txBody>
      </p:sp>
      <p:sp>
        <p:nvSpPr>
          <p:cNvPr id="13" name="TextBox 12"/>
          <p:cNvSpPr txBox="1"/>
          <p:nvPr/>
        </p:nvSpPr>
        <p:spPr>
          <a:xfrm>
            <a:off x="6272646" y="4610918"/>
            <a:ext cx="3414029" cy="1384995"/>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a:t>
            </a:r>
          </a:p>
        </p:txBody>
      </p:sp>
      <p:pic>
        <p:nvPicPr>
          <p:cNvPr id="14" name="Picture 1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712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fltVal val="0"/>
                                          </p:val>
                                        </p:tav>
                                        <p:tav tm="100000">
                                          <p:val>
                                            <p:strVal val="#ppt_h"/>
                                          </p:val>
                                        </p:tav>
                                      </p:tavLst>
                                    </p:anim>
                                    <p:animEffect transition="in" filter="fade">
                                      <p:cBhvr>
                                        <p:cTn id="35" dur="500"/>
                                        <p:tgtEl>
                                          <p:spTgt spid="10"/>
                                        </p:tgtEl>
                                      </p:cBhvr>
                                    </p:animEffect>
                                  </p:childTnLst>
                                </p:cTn>
                              </p:par>
                            </p:childTnLst>
                          </p:cTn>
                        </p:par>
                        <p:par>
                          <p:cTn id="36" fill="hold">
                            <p:stCondLst>
                              <p:cond delay="3500"/>
                            </p:stCondLst>
                            <p:childTnLst>
                              <p:par>
                                <p:cTn id="37" presetID="2" presetClass="entr" presetSubtype="4"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 presetClass="entr" presetSubtype="4"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p:bldP spid="8" grpId="0"/>
      <p:bldP spid="9" grpId="0"/>
      <p:bldP spid="10" grpId="0" animBg="1"/>
      <p:bldP spid="11" grpId="0"/>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1328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2017-01-19T22:50:27Z</dcterms:modified>
</cp:coreProperties>
</file>