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a:spLocks noChangeAspect="1"/>
          </p:cNvSpPr>
          <p:nvPr/>
        </p:nvSpPr>
        <p:spPr>
          <a:xfrm>
            <a:off x="4967161" y="2856417"/>
            <a:ext cx="2119745" cy="2119745"/>
          </a:xfrm>
          <a:custGeom>
            <a:avLst/>
            <a:gdLst>
              <a:gd name="connsiteX0" fmla="*/ 774469 w 1554480"/>
              <a:gd name="connsiteY0" fmla="*/ 91440 h 1554480"/>
              <a:gd name="connsiteX1" fmla="*/ 88669 w 1554480"/>
              <a:gd name="connsiteY1" fmla="*/ 777240 h 1554480"/>
              <a:gd name="connsiteX2" fmla="*/ 774469 w 1554480"/>
              <a:gd name="connsiteY2" fmla="*/ 1463040 h 1554480"/>
              <a:gd name="connsiteX3" fmla="*/ 1460269 w 1554480"/>
              <a:gd name="connsiteY3" fmla="*/ 777240 h 1554480"/>
              <a:gd name="connsiteX4" fmla="*/ 774469 w 1554480"/>
              <a:gd name="connsiteY4" fmla="*/ 91440 h 1554480"/>
              <a:gd name="connsiteX5" fmla="*/ 777240 w 1554480"/>
              <a:gd name="connsiteY5" fmla="*/ 0 h 1554480"/>
              <a:gd name="connsiteX6" fmla="*/ 1554480 w 1554480"/>
              <a:gd name="connsiteY6" fmla="*/ 777240 h 1554480"/>
              <a:gd name="connsiteX7" fmla="*/ 777240 w 1554480"/>
              <a:gd name="connsiteY7" fmla="*/ 1554480 h 1554480"/>
              <a:gd name="connsiteX8" fmla="*/ 0 w 1554480"/>
              <a:gd name="connsiteY8" fmla="*/ 777240 h 1554480"/>
              <a:gd name="connsiteX9" fmla="*/ 777240 w 1554480"/>
              <a:gd name="connsiteY9" fmla="*/ 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554480">
                <a:moveTo>
                  <a:pt x="774469" y="91440"/>
                </a:moveTo>
                <a:cubicBezTo>
                  <a:pt x="395712" y="91440"/>
                  <a:pt x="88669" y="398483"/>
                  <a:pt x="88669" y="777240"/>
                </a:cubicBezTo>
                <a:cubicBezTo>
                  <a:pt x="88669" y="1155997"/>
                  <a:pt x="395712" y="1463040"/>
                  <a:pt x="774469" y="1463040"/>
                </a:cubicBezTo>
                <a:cubicBezTo>
                  <a:pt x="1153226" y="1463040"/>
                  <a:pt x="1460269" y="1155997"/>
                  <a:pt x="1460269" y="777240"/>
                </a:cubicBezTo>
                <a:cubicBezTo>
                  <a:pt x="1460269" y="398483"/>
                  <a:pt x="1153226" y="91440"/>
                  <a:pt x="774469" y="91440"/>
                </a:cubicBezTo>
                <a:close/>
                <a:moveTo>
                  <a:pt x="777240" y="0"/>
                </a:moveTo>
                <a:cubicBezTo>
                  <a:pt x="1206498" y="0"/>
                  <a:pt x="1554480" y="347982"/>
                  <a:pt x="1554480" y="777240"/>
                </a:cubicBezTo>
                <a:cubicBezTo>
                  <a:pt x="1554480" y="1206498"/>
                  <a:pt x="1206498" y="1554480"/>
                  <a:pt x="777240" y="1554480"/>
                </a:cubicBezTo>
                <a:cubicBezTo>
                  <a:pt x="347982" y="1554480"/>
                  <a:pt x="0" y="1206498"/>
                  <a:pt x="0" y="777240"/>
                </a:cubicBezTo>
                <a:cubicBezTo>
                  <a:pt x="0" y="347982"/>
                  <a:pt x="347982" y="0"/>
                  <a:pt x="777240" y="0"/>
                </a:cubicBezTo>
                <a:close/>
              </a:path>
            </a:pathLst>
          </a:custGeom>
          <a:solidFill>
            <a:schemeClr val="bg2">
              <a:lumMod val="2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a:off x="3976246" y="1861722"/>
            <a:ext cx="4114800" cy="4114800"/>
          </a:xfrm>
          <a:custGeom>
            <a:avLst/>
            <a:gdLst>
              <a:gd name="connsiteX0" fmla="*/ 1508760 w 3017520"/>
              <a:gd name="connsiteY0" fmla="*/ 137160 h 3017520"/>
              <a:gd name="connsiteX1" fmla="*/ 137160 w 3017520"/>
              <a:gd name="connsiteY1" fmla="*/ 1508760 h 3017520"/>
              <a:gd name="connsiteX2" fmla="*/ 1508760 w 3017520"/>
              <a:gd name="connsiteY2" fmla="*/ 2880360 h 3017520"/>
              <a:gd name="connsiteX3" fmla="*/ 2880360 w 3017520"/>
              <a:gd name="connsiteY3" fmla="*/ 1508760 h 3017520"/>
              <a:gd name="connsiteX4" fmla="*/ 1508760 w 3017520"/>
              <a:gd name="connsiteY4" fmla="*/ 137160 h 3017520"/>
              <a:gd name="connsiteX5" fmla="*/ 1508760 w 3017520"/>
              <a:gd name="connsiteY5" fmla="*/ 0 h 3017520"/>
              <a:gd name="connsiteX6" fmla="*/ 3017520 w 3017520"/>
              <a:gd name="connsiteY6" fmla="*/ 1508760 h 3017520"/>
              <a:gd name="connsiteX7" fmla="*/ 1508760 w 3017520"/>
              <a:gd name="connsiteY7" fmla="*/ 3017520 h 3017520"/>
              <a:gd name="connsiteX8" fmla="*/ 0 w 3017520"/>
              <a:gd name="connsiteY8" fmla="*/ 1508760 h 3017520"/>
              <a:gd name="connsiteX9" fmla="*/ 1508760 w 3017520"/>
              <a:gd name="connsiteY9"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17520" h="3017520">
                <a:moveTo>
                  <a:pt x="1508760" y="137160"/>
                </a:moveTo>
                <a:cubicBezTo>
                  <a:pt x="751246" y="137160"/>
                  <a:pt x="137160" y="751246"/>
                  <a:pt x="137160" y="1508760"/>
                </a:cubicBezTo>
                <a:cubicBezTo>
                  <a:pt x="137160" y="2266274"/>
                  <a:pt x="751246" y="2880360"/>
                  <a:pt x="1508760" y="2880360"/>
                </a:cubicBezTo>
                <a:cubicBezTo>
                  <a:pt x="2266274" y="2880360"/>
                  <a:pt x="2880360" y="2266274"/>
                  <a:pt x="2880360" y="1508760"/>
                </a:cubicBezTo>
                <a:cubicBezTo>
                  <a:pt x="2880360" y="751246"/>
                  <a:pt x="2266274" y="137160"/>
                  <a:pt x="1508760" y="137160"/>
                </a:cubicBezTo>
                <a:close/>
                <a:moveTo>
                  <a:pt x="1508760" y="0"/>
                </a:moveTo>
                <a:cubicBezTo>
                  <a:pt x="2342025" y="0"/>
                  <a:pt x="3017520" y="675495"/>
                  <a:pt x="3017520" y="1508760"/>
                </a:cubicBezTo>
                <a:cubicBezTo>
                  <a:pt x="3017520" y="2342025"/>
                  <a:pt x="2342025" y="3017520"/>
                  <a:pt x="1508760" y="3017520"/>
                </a:cubicBezTo>
                <a:cubicBezTo>
                  <a:pt x="675495" y="3017520"/>
                  <a:pt x="0" y="2342025"/>
                  <a:pt x="0" y="1508760"/>
                </a:cubicBezTo>
                <a:cubicBezTo>
                  <a:pt x="0" y="675495"/>
                  <a:pt x="675495" y="0"/>
                  <a:pt x="1508760" y="0"/>
                </a:cubicBezTo>
                <a:close/>
              </a:path>
            </a:pathLst>
          </a:custGeom>
          <a:solidFill>
            <a:schemeClr val="bg2">
              <a:lumMod val="2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4400437" y="2290098"/>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5400000">
            <a:off x="6098561" y="228950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0800000">
            <a:off x="6104792" y="3990667"/>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4385886" y="398087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a:endCxn id="44" idx="15"/>
          </p:cNvCxnSpPr>
          <p:nvPr/>
        </p:nvCxnSpPr>
        <p:spPr>
          <a:xfrm flipV="1">
            <a:off x="7159651" y="2201478"/>
            <a:ext cx="1060774" cy="491781"/>
          </a:xfrm>
          <a:prstGeom prst="line">
            <a:avLst/>
          </a:prstGeom>
          <a:ln>
            <a:solidFill>
              <a:srgbClr val="5C9AD3"/>
            </a:solidFill>
            <a:prstDash val="dash"/>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8220425" y="1972878"/>
            <a:ext cx="2209800" cy="457200"/>
            <a:chOff x="7992200" y="1961373"/>
            <a:chExt cx="2209800" cy="457200"/>
          </a:xfrm>
        </p:grpSpPr>
        <p:sp>
          <p:nvSpPr>
            <p:cNvPr id="44" name="Freeform 43"/>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cxnSp>
        <p:nvCxnSpPr>
          <p:cNvPr id="46" name="Straight Connector 45"/>
          <p:cNvCxnSpPr>
            <a:endCxn id="48" idx="15"/>
          </p:cNvCxnSpPr>
          <p:nvPr/>
        </p:nvCxnSpPr>
        <p:spPr>
          <a:xfrm>
            <a:off x="7335329" y="4855319"/>
            <a:ext cx="1296053" cy="48113"/>
          </a:xfrm>
          <a:prstGeom prst="line">
            <a:avLst/>
          </a:prstGeom>
          <a:ln>
            <a:solidFill>
              <a:srgbClr val="44546B"/>
            </a:solidFill>
            <a:prstDash val="dash"/>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8631382" y="4674832"/>
            <a:ext cx="2209800" cy="457200"/>
            <a:chOff x="7992200" y="1961373"/>
            <a:chExt cx="2209800" cy="457200"/>
          </a:xfrm>
        </p:grpSpPr>
        <p:sp>
          <p:nvSpPr>
            <p:cNvPr id="48" name="Freeform 47"/>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cxnSp>
        <p:nvCxnSpPr>
          <p:cNvPr id="50" name="Straight Connector 49"/>
          <p:cNvCxnSpPr>
            <a:endCxn id="52" idx="6"/>
          </p:cNvCxnSpPr>
          <p:nvPr/>
        </p:nvCxnSpPr>
        <p:spPr>
          <a:xfrm flipH="1" flipV="1">
            <a:off x="2861650" y="2331492"/>
            <a:ext cx="2011686" cy="434800"/>
          </a:xfrm>
          <a:prstGeom prst="line">
            <a:avLst/>
          </a:prstGeom>
          <a:ln>
            <a:solidFill>
              <a:srgbClr val="FE4A1E"/>
            </a:solidFill>
            <a:prstDash val="dash"/>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651850" y="2102892"/>
            <a:ext cx="2209800" cy="457200"/>
            <a:chOff x="7992200" y="1961373"/>
            <a:chExt cx="2209800" cy="457200"/>
          </a:xfrm>
        </p:grpSpPr>
        <p:sp>
          <p:nvSpPr>
            <p:cNvPr id="52" name="Freeform 51"/>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sp>
        <p:nvSpPr>
          <p:cNvPr id="54" name="TextBox 53"/>
          <p:cNvSpPr txBox="1"/>
          <p:nvPr/>
        </p:nvSpPr>
        <p:spPr>
          <a:xfrm>
            <a:off x="8153400" y="2490908"/>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TextBox 54"/>
          <p:cNvSpPr txBox="1"/>
          <p:nvPr/>
        </p:nvSpPr>
        <p:spPr>
          <a:xfrm>
            <a:off x="8631382" y="5163481"/>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6" name="TextBox 55"/>
          <p:cNvSpPr txBox="1"/>
          <p:nvPr/>
        </p:nvSpPr>
        <p:spPr>
          <a:xfrm>
            <a:off x="601466" y="2575927"/>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57" name="Straight Connector 56"/>
          <p:cNvCxnSpPr>
            <a:endCxn id="59" idx="6"/>
          </p:cNvCxnSpPr>
          <p:nvPr/>
        </p:nvCxnSpPr>
        <p:spPr>
          <a:xfrm flipH="1">
            <a:off x="2823345" y="4505471"/>
            <a:ext cx="1734771" cy="360100"/>
          </a:xfrm>
          <a:prstGeom prst="line">
            <a:avLst/>
          </a:prstGeom>
          <a:ln>
            <a:solidFill>
              <a:srgbClr val="7A7A7A"/>
            </a:solidFill>
            <a:prstDash val="dash"/>
          </a:ln>
        </p:spPr>
        <p:style>
          <a:lnRef idx="1">
            <a:schemeClr val="accent1"/>
          </a:lnRef>
          <a:fillRef idx="0">
            <a:schemeClr val="accent1"/>
          </a:fillRef>
          <a:effectRef idx="0">
            <a:schemeClr val="accent1"/>
          </a:effectRef>
          <a:fontRef idx="minor">
            <a:schemeClr val="tx1"/>
          </a:fontRef>
        </p:style>
      </p:cxnSp>
      <p:grpSp>
        <p:nvGrpSpPr>
          <p:cNvPr id="58" name="Group 57"/>
          <p:cNvGrpSpPr/>
          <p:nvPr/>
        </p:nvGrpSpPr>
        <p:grpSpPr>
          <a:xfrm>
            <a:off x="613545" y="4636971"/>
            <a:ext cx="2209800" cy="457200"/>
            <a:chOff x="7992200" y="1961373"/>
            <a:chExt cx="2209800" cy="457200"/>
          </a:xfrm>
        </p:grpSpPr>
        <p:sp>
          <p:nvSpPr>
            <p:cNvPr id="59" name="Freeform 58"/>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noFill/>
            <a:ln w="190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8101437" y="1995055"/>
              <a:ext cx="1634845"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p:txBody>
        </p:sp>
      </p:grpSp>
      <p:sp>
        <p:nvSpPr>
          <p:cNvPr id="61" name="TextBox 60"/>
          <p:cNvSpPr txBox="1"/>
          <p:nvPr/>
        </p:nvSpPr>
        <p:spPr>
          <a:xfrm>
            <a:off x="563161" y="5110006"/>
            <a:ext cx="3414029" cy="830997"/>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5" name="Group 64"/>
          <p:cNvGrpSpPr/>
          <p:nvPr/>
        </p:nvGrpSpPr>
        <p:grpSpPr>
          <a:xfrm>
            <a:off x="5531854" y="3503730"/>
            <a:ext cx="1003583" cy="829733"/>
            <a:chOff x="7309384" y="1676401"/>
            <a:chExt cx="752687" cy="622300"/>
          </a:xfrm>
          <a:solidFill>
            <a:schemeClr val="bg1"/>
          </a:solidFill>
        </p:grpSpPr>
        <p:sp>
          <p:nvSpPr>
            <p:cNvPr id="66"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570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750" fill="hold"/>
                                        <p:tgtEl>
                                          <p:spTgt spid="13"/>
                                        </p:tgtEl>
                                        <p:attrNameLst>
                                          <p:attrName>ppt_w</p:attrName>
                                        </p:attrNameLst>
                                      </p:cBhvr>
                                      <p:tavLst>
                                        <p:tav tm="0">
                                          <p:val>
                                            <p:fltVal val="0"/>
                                          </p:val>
                                        </p:tav>
                                        <p:tav tm="100000">
                                          <p:val>
                                            <p:strVal val="#ppt_w"/>
                                          </p:val>
                                        </p:tav>
                                      </p:tavLst>
                                    </p:anim>
                                    <p:anim calcmode="lin" valueType="num">
                                      <p:cBhvr>
                                        <p:cTn id="17" dur="750" fill="hold"/>
                                        <p:tgtEl>
                                          <p:spTgt spid="13"/>
                                        </p:tgtEl>
                                        <p:attrNameLst>
                                          <p:attrName>ppt_h</p:attrName>
                                        </p:attrNameLst>
                                      </p:cBhvr>
                                      <p:tavLst>
                                        <p:tav tm="0">
                                          <p:val>
                                            <p:fltVal val="0"/>
                                          </p:val>
                                        </p:tav>
                                        <p:tav tm="100000">
                                          <p:val>
                                            <p:strVal val="#ppt_h"/>
                                          </p:val>
                                        </p:tav>
                                      </p:tavLst>
                                    </p:anim>
                                    <p:animEffect transition="in" filter="fade">
                                      <p:cBhvr>
                                        <p:cTn id="18" dur="750"/>
                                        <p:tgtEl>
                                          <p:spTgt spid="1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500" fill="hold"/>
                                        <p:tgtEl>
                                          <p:spTgt spid="65"/>
                                        </p:tgtEl>
                                        <p:attrNameLst>
                                          <p:attrName>ppt_w</p:attrName>
                                        </p:attrNameLst>
                                      </p:cBhvr>
                                      <p:tavLst>
                                        <p:tav tm="0">
                                          <p:val>
                                            <p:fltVal val="0"/>
                                          </p:val>
                                        </p:tav>
                                        <p:tav tm="100000">
                                          <p:val>
                                            <p:strVal val="#ppt_w"/>
                                          </p:val>
                                        </p:tav>
                                      </p:tavLst>
                                    </p:anim>
                                    <p:anim calcmode="lin" valueType="num">
                                      <p:cBhvr>
                                        <p:cTn id="23" dur="500" fill="hold"/>
                                        <p:tgtEl>
                                          <p:spTgt spid="65"/>
                                        </p:tgtEl>
                                        <p:attrNameLst>
                                          <p:attrName>ppt_h</p:attrName>
                                        </p:attrNameLst>
                                      </p:cBhvr>
                                      <p:tavLst>
                                        <p:tav tm="0">
                                          <p:val>
                                            <p:fltVal val="0"/>
                                          </p:val>
                                        </p:tav>
                                        <p:tav tm="100000">
                                          <p:val>
                                            <p:strVal val="#ppt_h"/>
                                          </p:val>
                                        </p:tav>
                                      </p:tavLst>
                                    </p:anim>
                                    <p:animEffect transition="in" filter="fade">
                                      <p:cBhvr>
                                        <p:cTn id="24" dur="500"/>
                                        <p:tgtEl>
                                          <p:spTgt spid="65"/>
                                        </p:tgtEl>
                                      </p:cBhvr>
                                    </p:animEffect>
                                  </p:childTnLst>
                                </p:cTn>
                              </p:par>
                            </p:childTnLst>
                          </p:cTn>
                        </p:par>
                        <p:par>
                          <p:cTn id="25" fill="hold">
                            <p:stCondLst>
                              <p:cond delay="1750"/>
                            </p:stCondLst>
                            <p:childTnLst>
                              <p:par>
                                <p:cTn id="26" presetID="53" presetClass="entr" presetSubtype="528"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anim calcmode="lin" valueType="num">
                                      <p:cBhvr>
                                        <p:cTn id="31" dur="500" fill="hold"/>
                                        <p:tgtEl>
                                          <p:spTgt spid="18"/>
                                        </p:tgtEl>
                                        <p:attrNameLst>
                                          <p:attrName>ppt_x</p:attrName>
                                        </p:attrNameLst>
                                      </p:cBhvr>
                                      <p:tavLst>
                                        <p:tav tm="0">
                                          <p:val>
                                            <p:fltVal val="0.5"/>
                                          </p:val>
                                        </p:tav>
                                        <p:tav tm="100000">
                                          <p:val>
                                            <p:strVal val="#ppt_x"/>
                                          </p:val>
                                        </p:tav>
                                      </p:tavLst>
                                    </p:anim>
                                    <p:anim calcmode="lin" valueType="num">
                                      <p:cBhvr>
                                        <p:cTn id="32" dur="500" fill="hold"/>
                                        <p:tgtEl>
                                          <p:spTgt spid="18"/>
                                        </p:tgtEl>
                                        <p:attrNameLst>
                                          <p:attrName>ppt_y</p:attrName>
                                        </p:attrNameLst>
                                      </p:cBhvr>
                                      <p:tavLst>
                                        <p:tav tm="0">
                                          <p:val>
                                            <p:fltVal val="0.5"/>
                                          </p:val>
                                        </p:tav>
                                        <p:tav tm="100000">
                                          <p:val>
                                            <p:strVal val="#ppt_y"/>
                                          </p:val>
                                        </p:tav>
                                      </p:tavLst>
                                    </p:anim>
                                  </p:childTnLst>
                                </p:cTn>
                              </p:par>
                            </p:childTnLst>
                          </p:cTn>
                        </p:par>
                        <p:par>
                          <p:cTn id="33" fill="hold">
                            <p:stCondLst>
                              <p:cond delay="2250"/>
                            </p:stCondLst>
                            <p:childTnLst>
                              <p:par>
                                <p:cTn id="34" presetID="22" presetClass="entr" presetSubtype="2" fill="hold" nodeType="after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wipe(right)">
                                      <p:cBhvr>
                                        <p:cTn id="36" dur="500"/>
                                        <p:tgtEl>
                                          <p:spTgt spid="50"/>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wipe(right)">
                                      <p:cBhvr>
                                        <p:cTn id="40" dur="500"/>
                                        <p:tgtEl>
                                          <p:spTgt spid="51"/>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56"/>
                                        </p:tgtEl>
                                        <p:attrNameLst>
                                          <p:attrName>style.visibility</p:attrName>
                                        </p:attrNameLst>
                                      </p:cBhvr>
                                      <p:to>
                                        <p:strVal val="visible"/>
                                      </p:to>
                                    </p:set>
                                    <p:animEffect transition="in" filter="fade">
                                      <p:cBhvr>
                                        <p:cTn id="44" dur="1000"/>
                                        <p:tgtEl>
                                          <p:spTgt spid="56"/>
                                        </p:tgtEl>
                                      </p:cBhvr>
                                    </p:animEffect>
                                    <p:anim calcmode="lin" valueType="num">
                                      <p:cBhvr>
                                        <p:cTn id="45" dur="1000" fill="hold"/>
                                        <p:tgtEl>
                                          <p:spTgt spid="56"/>
                                        </p:tgtEl>
                                        <p:attrNameLst>
                                          <p:attrName>ppt_x</p:attrName>
                                        </p:attrNameLst>
                                      </p:cBhvr>
                                      <p:tavLst>
                                        <p:tav tm="0">
                                          <p:val>
                                            <p:strVal val="#ppt_x"/>
                                          </p:val>
                                        </p:tav>
                                        <p:tav tm="100000">
                                          <p:val>
                                            <p:strVal val="#ppt_x"/>
                                          </p:val>
                                        </p:tav>
                                      </p:tavLst>
                                    </p:anim>
                                    <p:anim calcmode="lin" valueType="num">
                                      <p:cBhvr>
                                        <p:cTn id="46" dur="1000" fill="hold"/>
                                        <p:tgtEl>
                                          <p:spTgt spid="56"/>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53" presetClass="entr" presetSubtype="528"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anim calcmode="lin" valueType="num">
                                      <p:cBhvr>
                                        <p:cTn id="53" dur="500" fill="hold"/>
                                        <p:tgtEl>
                                          <p:spTgt spid="19"/>
                                        </p:tgtEl>
                                        <p:attrNameLst>
                                          <p:attrName>ppt_x</p:attrName>
                                        </p:attrNameLst>
                                      </p:cBhvr>
                                      <p:tavLst>
                                        <p:tav tm="0">
                                          <p:val>
                                            <p:fltVal val="0.5"/>
                                          </p:val>
                                        </p:tav>
                                        <p:tav tm="100000">
                                          <p:val>
                                            <p:strVal val="#ppt_x"/>
                                          </p:val>
                                        </p:tav>
                                      </p:tavLst>
                                    </p:anim>
                                    <p:anim calcmode="lin" valueType="num">
                                      <p:cBhvr>
                                        <p:cTn id="54" dur="500" fill="hold"/>
                                        <p:tgtEl>
                                          <p:spTgt spid="19"/>
                                        </p:tgtEl>
                                        <p:attrNameLst>
                                          <p:attrName>ppt_y</p:attrName>
                                        </p:attrNameLst>
                                      </p:cBhvr>
                                      <p:tavLst>
                                        <p:tav tm="0">
                                          <p:val>
                                            <p:fltVal val="0.5"/>
                                          </p:val>
                                        </p:tav>
                                        <p:tav tm="100000">
                                          <p:val>
                                            <p:strVal val="#ppt_y"/>
                                          </p:val>
                                        </p:tav>
                                      </p:tavLst>
                                    </p:anim>
                                  </p:childTnLst>
                                </p:cTn>
                              </p:par>
                            </p:childTnLst>
                          </p:cTn>
                        </p:par>
                        <p:par>
                          <p:cTn id="55" fill="hold">
                            <p:stCondLst>
                              <p:cond delay="4750"/>
                            </p:stCondLst>
                            <p:childTnLst>
                              <p:par>
                                <p:cTn id="56" presetID="22" presetClass="entr" presetSubtype="8" fill="hold" nodeType="after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wipe(left)">
                                      <p:cBhvr>
                                        <p:cTn id="58" dur="500"/>
                                        <p:tgtEl>
                                          <p:spTgt spid="42"/>
                                        </p:tgtEl>
                                      </p:cBhvr>
                                    </p:animEffect>
                                  </p:childTnLst>
                                </p:cTn>
                              </p:par>
                            </p:childTnLst>
                          </p:cTn>
                        </p:par>
                        <p:par>
                          <p:cTn id="59" fill="hold">
                            <p:stCondLst>
                              <p:cond delay="5250"/>
                            </p:stCondLst>
                            <p:childTnLst>
                              <p:par>
                                <p:cTn id="60" presetID="22" presetClass="entr" presetSubtype="8" fill="hold" nodeType="after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wipe(left)">
                                      <p:cBhvr>
                                        <p:cTn id="62" dur="500"/>
                                        <p:tgtEl>
                                          <p:spTgt spid="43"/>
                                        </p:tgtEl>
                                      </p:cBhvr>
                                    </p:animEffect>
                                  </p:childTnLst>
                                </p:cTn>
                              </p:par>
                            </p:childTnLst>
                          </p:cTn>
                        </p:par>
                        <p:par>
                          <p:cTn id="63" fill="hold">
                            <p:stCondLst>
                              <p:cond delay="5750"/>
                            </p:stCondLst>
                            <p:childTnLst>
                              <p:par>
                                <p:cTn id="64" presetID="42" presetClass="entr" presetSubtype="0" fill="hold" grpId="0"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fade">
                                      <p:cBhvr>
                                        <p:cTn id="66" dur="1000"/>
                                        <p:tgtEl>
                                          <p:spTgt spid="54"/>
                                        </p:tgtEl>
                                      </p:cBhvr>
                                    </p:animEffect>
                                    <p:anim calcmode="lin" valueType="num">
                                      <p:cBhvr>
                                        <p:cTn id="67" dur="1000" fill="hold"/>
                                        <p:tgtEl>
                                          <p:spTgt spid="54"/>
                                        </p:tgtEl>
                                        <p:attrNameLst>
                                          <p:attrName>ppt_x</p:attrName>
                                        </p:attrNameLst>
                                      </p:cBhvr>
                                      <p:tavLst>
                                        <p:tav tm="0">
                                          <p:val>
                                            <p:strVal val="#ppt_x"/>
                                          </p:val>
                                        </p:tav>
                                        <p:tav tm="100000">
                                          <p:val>
                                            <p:strVal val="#ppt_x"/>
                                          </p:val>
                                        </p:tav>
                                      </p:tavLst>
                                    </p:anim>
                                    <p:anim calcmode="lin" valueType="num">
                                      <p:cBhvr>
                                        <p:cTn id="68" dur="1000" fill="hold"/>
                                        <p:tgtEl>
                                          <p:spTgt spid="54"/>
                                        </p:tgtEl>
                                        <p:attrNameLst>
                                          <p:attrName>ppt_y</p:attrName>
                                        </p:attrNameLst>
                                      </p:cBhvr>
                                      <p:tavLst>
                                        <p:tav tm="0">
                                          <p:val>
                                            <p:strVal val="#ppt_y+.1"/>
                                          </p:val>
                                        </p:tav>
                                        <p:tav tm="100000">
                                          <p:val>
                                            <p:strVal val="#ppt_y"/>
                                          </p:val>
                                        </p:tav>
                                      </p:tavLst>
                                    </p:anim>
                                  </p:childTnLst>
                                </p:cTn>
                              </p:par>
                            </p:childTnLst>
                          </p:cTn>
                        </p:par>
                        <p:par>
                          <p:cTn id="69" fill="hold">
                            <p:stCondLst>
                              <p:cond delay="6750"/>
                            </p:stCondLst>
                            <p:childTnLst>
                              <p:par>
                                <p:cTn id="70" presetID="53" presetClass="entr" presetSubtype="528"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p:cTn id="72" dur="500" fill="hold"/>
                                        <p:tgtEl>
                                          <p:spTgt spid="23"/>
                                        </p:tgtEl>
                                        <p:attrNameLst>
                                          <p:attrName>ppt_w</p:attrName>
                                        </p:attrNameLst>
                                      </p:cBhvr>
                                      <p:tavLst>
                                        <p:tav tm="0">
                                          <p:val>
                                            <p:fltVal val="0"/>
                                          </p:val>
                                        </p:tav>
                                        <p:tav tm="100000">
                                          <p:val>
                                            <p:strVal val="#ppt_w"/>
                                          </p:val>
                                        </p:tav>
                                      </p:tavLst>
                                    </p:anim>
                                    <p:anim calcmode="lin" valueType="num">
                                      <p:cBhvr>
                                        <p:cTn id="73" dur="500" fill="hold"/>
                                        <p:tgtEl>
                                          <p:spTgt spid="23"/>
                                        </p:tgtEl>
                                        <p:attrNameLst>
                                          <p:attrName>ppt_h</p:attrName>
                                        </p:attrNameLst>
                                      </p:cBhvr>
                                      <p:tavLst>
                                        <p:tav tm="0">
                                          <p:val>
                                            <p:fltVal val="0"/>
                                          </p:val>
                                        </p:tav>
                                        <p:tav tm="100000">
                                          <p:val>
                                            <p:strVal val="#ppt_h"/>
                                          </p:val>
                                        </p:tav>
                                      </p:tavLst>
                                    </p:anim>
                                    <p:animEffect transition="in" filter="fade">
                                      <p:cBhvr>
                                        <p:cTn id="74" dur="500"/>
                                        <p:tgtEl>
                                          <p:spTgt spid="23"/>
                                        </p:tgtEl>
                                      </p:cBhvr>
                                    </p:animEffect>
                                    <p:anim calcmode="lin" valueType="num">
                                      <p:cBhvr>
                                        <p:cTn id="75" dur="500" fill="hold"/>
                                        <p:tgtEl>
                                          <p:spTgt spid="23"/>
                                        </p:tgtEl>
                                        <p:attrNameLst>
                                          <p:attrName>ppt_x</p:attrName>
                                        </p:attrNameLst>
                                      </p:cBhvr>
                                      <p:tavLst>
                                        <p:tav tm="0">
                                          <p:val>
                                            <p:fltVal val="0.5"/>
                                          </p:val>
                                        </p:tav>
                                        <p:tav tm="100000">
                                          <p:val>
                                            <p:strVal val="#ppt_x"/>
                                          </p:val>
                                        </p:tav>
                                      </p:tavLst>
                                    </p:anim>
                                    <p:anim calcmode="lin" valueType="num">
                                      <p:cBhvr>
                                        <p:cTn id="76" dur="500" fill="hold"/>
                                        <p:tgtEl>
                                          <p:spTgt spid="23"/>
                                        </p:tgtEl>
                                        <p:attrNameLst>
                                          <p:attrName>ppt_y</p:attrName>
                                        </p:attrNameLst>
                                      </p:cBhvr>
                                      <p:tavLst>
                                        <p:tav tm="0">
                                          <p:val>
                                            <p:fltVal val="0.5"/>
                                          </p:val>
                                        </p:tav>
                                        <p:tav tm="100000">
                                          <p:val>
                                            <p:strVal val="#ppt_y"/>
                                          </p:val>
                                        </p:tav>
                                      </p:tavLst>
                                    </p:anim>
                                  </p:childTnLst>
                                </p:cTn>
                              </p:par>
                            </p:childTnLst>
                          </p:cTn>
                        </p:par>
                        <p:par>
                          <p:cTn id="77" fill="hold">
                            <p:stCondLst>
                              <p:cond delay="7250"/>
                            </p:stCondLst>
                            <p:childTnLst>
                              <p:par>
                                <p:cTn id="78" presetID="22" presetClass="entr" presetSubtype="8" fill="hold"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500"/>
                                        <p:tgtEl>
                                          <p:spTgt spid="46"/>
                                        </p:tgtEl>
                                      </p:cBhvr>
                                    </p:animEffect>
                                  </p:childTnLst>
                                </p:cTn>
                              </p:par>
                            </p:childTnLst>
                          </p:cTn>
                        </p:par>
                        <p:par>
                          <p:cTn id="81" fill="hold">
                            <p:stCondLst>
                              <p:cond delay="7750"/>
                            </p:stCondLst>
                            <p:childTnLst>
                              <p:par>
                                <p:cTn id="82" presetID="22" presetClass="entr" presetSubtype="8" fill="hold" nodeType="after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wipe(left)">
                                      <p:cBhvr>
                                        <p:cTn id="84" dur="500"/>
                                        <p:tgtEl>
                                          <p:spTgt spid="47"/>
                                        </p:tgtEl>
                                      </p:cBhvr>
                                    </p:animEffect>
                                  </p:childTnLst>
                                </p:cTn>
                              </p:par>
                            </p:childTnLst>
                          </p:cTn>
                        </p:par>
                        <p:par>
                          <p:cTn id="85" fill="hold">
                            <p:stCondLst>
                              <p:cond delay="8250"/>
                            </p:stCondLst>
                            <p:childTnLst>
                              <p:par>
                                <p:cTn id="86" presetID="42" presetClass="entr" presetSubtype="0" fill="hold" grpId="0"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9250"/>
                            </p:stCondLst>
                            <p:childTnLst>
                              <p:par>
                                <p:cTn id="92" presetID="53" presetClass="entr" presetSubtype="52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fltVal val="0"/>
                                          </p:val>
                                        </p:tav>
                                        <p:tav tm="100000">
                                          <p:val>
                                            <p:strVal val="#ppt_w"/>
                                          </p:val>
                                        </p:tav>
                                      </p:tavLst>
                                    </p:anim>
                                    <p:anim calcmode="lin" valueType="num">
                                      <p:cBhvr>
                                        <p:cTn id="95" dur="500" fill="hold"/>
                                        <p:tgtEl>
                                          <p:spTgt spid="24"/>
                                        </p:tgtEl>
                                        <p:attrNameLst>
                                          <p:attrName>ppt_h</p:attrName>
                                        </p:attrNameLst>
                                      </p:cBhvr>
                                      <p:tavLst>
                                        <p:tav tm="0">
                                          <p:val>
                                            <p:fltVal val="0"/>
                                          </p:val>
                                        </p:tav>
                                        <p:tav tm="100000">
                                          <p:val>
                                            <p:strVal val="#ppt_h"/>
                                          </p:val>
                                        </p:tav>
                                      </p:tavLst>
                                    </p:anim>
                                    <p:animEffect transition="in" filter="fade">
                                      <p:cBhvr>
                                        <p:cTn id="96" dur="500"/>
                                        <p:tgtEl>
                                          <p:spTgt spid="24"/>
                                        </p:tgtEl>
                                      </p:cBhvr>
                                    </p:animEffect>
                                    <p:anim calcmode="lin" valueType="num">
                                      <p:cBhvr>
                                        <p:cTn id="97" dur="500" fill="hold"/>
                                        <p:tgtEl>
                                          <p:spTgt spid="24"/>
                                        </p:tgtEl>
                                        <p:attrNameLst>
                                          <p:attrName>ppt_x</p:attrName>
                                        </p:attrNameLst>
                                      </p:cBhvr>
                                      <p:tavLst>
                                        <p:tav tm="0">
                                          <p:val>
                                            <p:fltVal val="0.5"/>
                                          </p:val>
                                        </p:tav>
                                        <p:tav tm="100000">
                                          <p:val>
                                            <p:strVal val="#ppt_x"/>
                                          </p:val>
                                        </p:tav>
                                      </p:tavLst>
                                    </p:anim>
                                    <p:anim calcmode="lin" valueType="num">
                                      <p:cBhvr>
                                        <p:cTn id="98" dur="500" fill="hold"/>
                                        <p:tgtEl>
                                          <p:spTgt spid="24"/>
                                        </p:tgtEl>
                                        <p:attrNameLst>
                                          <p:attrName>ppt_y</p:attrName>
                                        </p:attrNameLst>
                                      </p:cBhvr>
                                      <p:tavLst>
                                        <p:tav tm="0">
                                          <p:val>
                                            <p:fltVal val="0.5"/>
                                          </p:val>
                                        </p:tav>
                                        <p:tav tm="100000">
                                          <p:val>
                                            <p:strVal val="#ppt_y"/>
                                          </p:val>
                                        </p:tav>
                                      </p:tavLst>
                                    </p:anim>
                                  </p:childTnLst>
                                </p:cTn>
                              </p:par>
                            </p:childTnLst>
                          </p:cTn>
                        </p:par>
                        <p:par>
                          <p:cTn id="99" fill="hold">
                            <p:stCondLst>
                              <p:cond delay="9750"/>
                            </p:stCondLst>
                            <p:childTnLst>
                              <p:par>
                                <p:cTn id="100" presetID="22" presetClass="entr" presetSubtype="2" fill="hold" nodeType="afterEffect">
                                  <p:stCondLst>
                                    <p:cond delay="0"/>
                                  </p:stCondLst>
                                  <p:childTnLst>
                                    <p:set>
                                      <p:cBhvr>
                                        <p:cTn id="101" dur="1" fill="hold">
                                          <p:stCondLst>
                                            <p:cond delay="0"/>
                                          </p:stCondLst>
                                        </p:cTn>
                                        <p:tgtEl>
                                          <p:spTgt spid="57"/>
                                        </p:tgtEl>
                                        <p:attrNameLst>
                                          <p:attrName>style.visibility</p:attrName>
                                        </p:attrNameLst>
                                      </p:cBhvr>
                                      <p:to>
                                        <p:strVal val="visible"/>
                                      </p:to>
                                    </p:set>
                                    <p:animEffect transition="in" filter="wipe(right)">
                                      <p:cBhvr>
                                        <p:cTn id="102" dur="500"/>
                                        <p:tgtEl>
                                          <p:spTgt spid="57"/>
                                        </p:tgtEl>
                                      </p:cBhvr>
                                    </p:animEffect>
                                  </p:childTnLst>
                                </p:cTn>
                              </p:par>
                            </p:childTnLst>
                          </p:cTn>
                        </p:par>
                        <p:par>
                          <p:cTn id="103" fill="hold">
                            <p:stCondLst>
                              <p:cond delay="10250"/>
                            </p:stCondLst>
                            <p:childTnLst>
                              <p:par>
                                <p:cTn id="104" presetID="22" presetClass="entr" presetSubtype="2" fill="hold" nodeType="after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wipe(right)">
                                      <p:cBhvr>
                                        <p:cTn id="106" dur="500"/>
                                        <p:tgtEl>
                                          <p:spTgt spid="58"/>
                                        </p:tgtEl>
                                      </p:cBhvr>
                                    </p:animEffect>
                                  </p:childTnLst>
                                </p:cTn>
                              </p:par>
                            </p:childTnLst>
                          </p:cTn>
                        </p:par>
                        <p:par>
                          <p:cTn id="107" fill="hold">
                            <p:stCondLst>
                              <p:cond delay="10750"/>
                            </p:stCondLst>
                            <p:childTnLst>
                              <p:par>
                                <p:cTn id="108" presetID="42" presetClass="entr" presetSubtype="0"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Effect transition="in" filter="fade">
                                      <p:cBhvr>
                                        <p:cTn id="110" dur="1000"/>
                                        <p:tgtEl>
                                          <p:spTgt spid="61"/>
                                        </p:tgtEl>
                                      </p:cBhvr>
                                    </p:animEffect>
                                    <p:anim calcmode="lin" valueType="num">
                                      <p:cBhvr>
                                        <p:cTn id="111" dur="1000" fill="hold"/>
                                        <p:tgtEl>
                                          <p:spTgt spid="61"/>
                                        </p:tgtEl>
                                        <p:attrNameLst>
                                          <p:attrName>ppt_x</p:attrName>
                                        </p:attrNameLst>
                                      </p:cBhvr>
                                      <p:tavLst>
                                        <p:tav tm="0">
                                          <p:val>
                                            <p:strVal val="#ppt_x"/>
                                          </p:val>
                                        </p:tav>
                                        <p:tav tm="100000">
                                          <p:val>
                                            <p:strVal val="#ppt_x"/>
                                          </p:val>
                                        </p:tav>
                                      </p:tavLst>
                                    </p:anim>
                                    <p:anim calcmode="lin" valueType="num">
                                      <p:cBhvr>
                                        <p:cTn id="112"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9" grpId="0" animBg="1"/>
      <p:bldP spid="18" grpId="0" animBg="1"/>
      <p:bldP spid="19" grpId="0" animBg="1"/>
      <p:bldP spid="23" grpId="0" animBg="1"/>
      <p:bldP spid="24" grpId="0" animBg="1"/>
      <p:bldP spid="54" grpId="0"/>
      <p:bldP spid="55" grpId="0"/>
      <p:bldP spid="56"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2017-01-19T22:49:31Z</dcterms:modified>
</cp:coreProperties>
</file>