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7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a:spLocks noChangeAspect="1"/>
          </p:cNvSpPr>
          <p:nvPr/>
        </p:nvSpPr>
        <p:spPr>
          <a:xfrm>
            <a:off x="5039906" y="2852159"/>
            <a:ext cx="2119745" cy="2119745"/>
          </a:xfrm>
          <a:custGeom>
            <a:avLst/>
            <a:gdLst>
              <a:gd name="connsiteX0" fmla="*/ 774469 w 1554480"/>
              <a:gd name="connsiteY0" fmla="*/ 91440 h 1554480"/>
              <a:gd name="connsiteX1" fmla="*/ 88669 w 1554480"/>
              <a:gd name="connsiteY1" fmla="*/ 777240 h 1554480"/>
              <a:gd name="connsiteX2" fmla="*/ 774469 w 1554480"/>
              <a:gd name="connsiteY2" fmla="*/ 1463040 h 1554480"/>
              <a:gd name="connsiteX3" fmla="*/ 1460269 w 1554480"/>
              <a:gd name="connsiteY3" fmla="*/ 777240 h 1554480"/>
              <a:gd name="connsiteX4" fmla="*/ 774469 w 1554480"/>
              <a:gd name="connsiteY4" fmla="*/ 91440 h 1554480"/>
              <a:gd name="connsiteX5" fmla="*/ 777240 w 1554480"/>
              <a:gd name="connsiteY5" fmla="*/ 0 h 1554480"/>
              <a:gd name="connsiteX6" fmla="*/ 1554480 w 1554480"/>
              <a:gd name="connsiteY6" fmla="*/ 777240 h 1554480"/>
              <a:gd name="connsiteX7" fmla="*/ 777240 w 1554480"/>
              <a:gd name="connsiteY7" fmla="*/ 1554480 h 1554480"/>
              <a:gd name="connsiteX8" fmla="*/ 0 w 1554480"/>
              <a:gd name="connsiteY8" fmla="*/ 777240 h 1554480"/>
              <a:gd name="connsiteX9" fmla="*/ 777240 w 1554480"/>
              <a:gd name="connsiteY9" fmla="*/ 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4480" h="1554480">
                <a:moveTo>
                  <a:pt x="774469" y="91440"/>
                </a:moveTo>
                <a:cubicBezTo>
                  <a:pt x="395712" y="91440"/>
                  <a:pt x="88669" y="398483"/>
                  <a:pt x="88669" y="777240"/>
                </a:cubicBezTo>
                <a:cubicBezTo>
                  <a:pt x="88669" y="1155997"/>
                  <a:pt x="395712" y="1463040"/>
                  <a:pt x="774469" y="1463040"/>
                </a:cubicBezTo>
                <a:cubicBezTo>
                  <a:pt x="1153226" y="1463040"/>
                  <a:pt x="1460269" y="1155997"/>
                  <a:pt x="1460269" y="777240"/>
                </a:cubicBezTo>
                <a:cubicBezTo>
                  <a:pt x="1460269" y="398483"/>
                  <a:pt x="1153226" y="91440"/>
                  <a:pt x="774469" y="91440"/>
                </a:cubicBezTo>
                <a:close/>
                <a:moveTo>
                  <a:pt x="777240" y="0"/>
                </a:moveTo>
                <a:cubicBezTo>
                  <a:pt x="1206498" y="0"/>
                  <a:pt x="1554480" y="347982"/>
                  <a:pt x="1554480" y="777240"/>
                </a:cubicBezTo>
                <a:cubicBezTo>
                  <a:pt x="1554480" y="1206498"/>
                  <a:pt x="1206498" y="1554480"/>
                  <a:pt x="777240" y="1554480"/>
                </a:cubicBezTo>
                <a:cubicBezTo>
                  <a:pt x="347982" y="1554480"/>
                  <a:pt x="0" y="1206498"/>
                  <a:pt x="0" y="777240"/>
                </a:cubicBezTo>
                <a:cubicBezTo>
                  <a:pt x="0" y="347982"/>
                  <a:pt x="347982" y="0"/>
                  <a:pt x="777240" y="0"/>
                </a:cubicBezTo>
                <a:close/>
              </a:path>
            </a:pathLst>
          </a:custGeom>
          <a:solidFill>
            <a:schemeClr val="bg2">
              <a:lumMod val="2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a:spLocks noChangeAspect="1"/>
          </p:cNvSpPr>
          <p:nvPr/>
        </p:nvSpPr>
        <p:spPr>
          <a:xfrm>
            <a:off x="4038600" y="1888637"/>
            <a:ext cx="4114800" cy="4114800"/>
          </a:xfrm>
          <a:custGeom>
            <a:avLst/>
            <a:gdLst>
              <a:gd name="connsiteX0" fmla="*/ 1508760 w 3017520"/>
              <a:gd name="connsiteY0" fmla="*/ 137160 h 3017520"/>
              <a:gd name="connsiteX1" fmla="*/ 137160 w 3017520"/>
              <a:gd name="connsiteY1" fmla="*/ 1508760 h 3017520"/>
              <a:gd name="connsiteX2" fmla="*/ 1508760 w 3017520"/>
              <a:gd name="connsiteY2" fmla="*/ 2880360 h 3017520"/>
              <a:gd name="connsiteX3" fmla="*/ 2880360 w 3017520"/>
              <a:gd name="connsiteY3" fmla="*/ 1508760 h 3017520"/>
              <a:gd name="connsiteX4" fmla="*/ 1508760 w 3017520"/>
              <a:gd name="connsiteY4" fmla="*/ 137160 h 3017520"/>
              <a:gd name="connsiteX5" fmla="*/ 1508760 w 3017520"/>
              <a:gd name="connsiteY5" fmla="*/ 0 h 3017520"/>
              <a:gd name="connsiteX6" fmla="*/ 3017520 w 3017520"/>
              <a:gd name="connsiteY6" fmla="*/ 1508760 h 3017520"/>
              <a:gd name="connsiteX7" fmla="*/ 1508760 w 3017520"/>
              <a:gd name="connsiteY7" fmla="*/ 3017520 h 3017520"/>
              <a:gd name="connsiteX8" fmla="*/ 0 w 3017520"/>
              <a:gd name="connsiteY8" fmla="*/ 1508760 h 3017520"/>
              <a:gd name="connsiteX9" fmla="*/ 1508760 w 3017520"/>
              <a:gd name="connsiteY9"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17520" h="3017520">
                <a:moveTo>
                  <a:pt x="1508760" y="137160"/>
                </a:moveTo>
                <a:cubicBezTo>
                  <a:pt x="751246" y="137160"/>
                  <a:pt x="137160" y="751246"/>
                  <a:pt x="137160" y="1508760"/>
                </a:cubicBezTo>
                <a:cubicBezTo>
                  <a:pt x="137160" y="2266274"/>
                  <a:pt x="751246" y="2880360"/>
                  <a:pt x="1508760" y="2880360"/>
                </a:cubicBezTo>
                <a:cubicBezTo>
                  <a:pt x="2266274" y="2880360"/>
                  <a:pt x="2880360" y="2266274"/>
                  <a:pt x="2880360" y="1508760"/>
                </a:cubicBezTo>
                <a:cubicBezTo>
                  <a:pt x="2880360" y="751246"/>
                  <a:pt x="2266274" y="137160"/>
                  <a:pt x="1508760" y="137160"/>
                </a:cubicBezTo>
                <a:close/>
                <a:moveTo>
                  <a:pt x="1508760" y="0"/>
                </a:moveTo>
                <a:cubicBezTo>
                  <a:pt x="2342025" y="0"/>
                  <a:pt x="3017520" y="675495"/>
                  <a:pt x="3017520" y="1508760"/>
                </a:cubicBez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chemeClr val="bg2">
              <a:lumMod val="2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a:spLocks noChangeAspect="1"/>
          </p:cNvSpPr>
          <p:nvPr/>
        </p:nvSpPr>
        <p:spPr>
          <a:xfrm rot="21540000">
            <a:off x="6170407" y="2229922"/>
            <a:ext cx="1588495" cy="2412322"/>
          </a:xfrm>
          <a:custGeom>
            <a:avLst/>
            <a:gdLst>
              <a:gd name="connsiteX0" fmla="*/ 0 w 1164896"/>
              <a:gd name="connsiteY0" fmla="*/ 0 h 1769036"/>
              <a:gd name="connsiteX1" fmla="*/ 72958 w 1164896"/>
              <a:gd name="connsiteY1" fmla="*/ 3684 h 1769036"/>
              <a:gd name="connsiteX2" fmla="*/ 1164896 w 1164896"/>
              <a:gd name="connsiteY2" fmla="*/ 1213702 h 1769036"/>
              <a:gd name="connsiteX3" fmla="*/ 1035173 w 1164896"/>
              <a:gd name="connsiteY3" fmla="*/ 1760856 h 1769036"/>
              <a:gd name="connsiteX4" fmla="*/ 1030569 w 1164896"/>
              <a:gd name="connsiteY4" fmla="*/ 1769036 h 1769036"/>
              <a:gd name="connsiteX5" fmla="*/ 763628 w 1164896"/>
              <a:gd name="connsiteY5" fmla="*/ 1620289 h 1769036"/>
              <a:gd name="connsiteX6" fmla="*/ 799572 w 1164896"/>
              <a:gd name="connsiteY6" fmla="*/ 1548990 h 1769036"/>
              <a:gd name="connsiteX7" fmla="*/ 862998 w 1164896"/>
              <a:gd name="connsiteY7" fmla="*/ 1213702 h 1769036"/>
              <a:gd name="connsiteX8" fmla="*/ 42090 w 1164896"/>
              <a:gd name="connsiteY8" fmla="*/ 304023 h 1769036"/>
              <a:gd name="connsiteX9" fmla="*/ 0 w 1164896"/>
              <a:gd name="connsiteY9" fmla="*/ 301898 h 1769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4896" h="1769036">
                <a:moveTo>
                  <a:pt x="0" y="0"/>
                </a:moveTo>
                <a:lnTo>
                  <a:pt x="72958" y="3684"/>
                </a:lnTo>
                <a:cubicBezTo>
                  <a:pt x="686283" y="65970"/>
                  <a:pt x="1164896" y="583943"/>
                  <a:pt x="1164896" y="1213702"/>
                </a:cubicBezTo>
                <a:cubicBezTo>
                  <a:pt x="1164896" y="1410502"/>
                  <a:pt x="1118157" y="1596385"/>
                  <a:pt x="1035173" y="1760856"/>
                </a:cubicBezTo>
                <a:lnTo>
                  <a:pt x="1030569" y="1769036"/>
                </a:lnTo>
                <a:lnTo>
                  <a:pt x="763628" y="1620289"/>
                </a:lnTo>
                <a:lnTo>
                  <a:pt x="799572" y="1548990"/>
                </a:lnTo>
                <a:cubicBezTo>
                  <a:pt x="840510" y="1445173"/>
                  <a:pt x="862998" y="1332064"/>
                  <a:pt x="862998" y="1213702"/>
                </a:cubicBezTo>
                <a:cubicBezTo>
                  <a:pt x="862998" y="740256"/>
                  <a:pt x="503182" y="350850"/>
                  <a:pt x="42090" y="304023"/>
                </a:cubicBezTo>
                <a:lnTo>
                  <a:pt x="0" y="301898"/>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22"/>
          <p:cNvSpPr>
            <a:spLocks noChangeAspect="1"/>
          </p:cNvSpPr>
          <p:nvPr/>
        </p:nvSpPr>
        <p:spPr>
          <a:xfrm rot="7080000">
            <a:off x="5291362" y="3668500"/>
            <a:ext cx="1588495" cy="2412322"/>
          </a:xfrm>
          <a:custGeom>
            <a:avLst/>
            <a:gdLst>
              <a:gd name="connsiteX0" fmla="*/ 0 w 1164896"/>
              <a:gd name="connsiteY0" fmla="*/ 0 h 1769036"/>
              <a:gd name="connsiteX1" fmla="*/ 72958 w 1164896"/>
              <a:gd name="connsiteY1" fmla="*/ 3684 h 1769036"/>
              <a:gd name="connsiteX2" fmla="*/ 1164896 w 1164896"/>
              <a:gd name="connsiteY2" fmla="*/ 1213702 h 1769036"/>
              <a:gd name="connsiteX3" fmla="*/ 1035173 w 1164896"/>
              <a:gd name="connsiteY3" fmla="*/ 1760856 h 1769036"/>
              <a:gd name="connsiteX4" fmla="*/ 1030569 w 1164896"/>
              <a:gd name="connsiteY4" fmla="*/ 1769036 h 1769036"/>
              <a:gd name="connsiteX5" fmla="*/ 763628 w 1164896"/>
              <a:gd name="connsiteY5" fmla="*/ 1620289 h 1769036"/>
              <a:gd name="connsiteX6" fmla="*/ 799572 w 1164896"/>
              <a:gd name="connsiteY6" fmla="*/ 1548990 h 1769036"/>
              <a:gd name="connsiteX7" fmla="*/ 862998 w 1164896"/>
              <a:gd name="connsiteY7" fmla="*/ 1213702 h 1769036"/>
              <a:gd name="connsiteX8" fmla="*/ 42090 w 1164896"/>
              <a:gd name="connsiteY8" fmla="*/ 304023 h 1769036"/>
              <a:gd name="connsiteX9" fmla="*/ 0 w 1164896"/>
              <a:gd name="connsiteY9" fmla="*/ 301898 h 1769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4896" h="1769036">
                <a:moveTo>
                  <a:pt x="0" y="0"/>
                </a:moveTo>
                <a:lnTo>
                  <a:pt x="72958" y="3684"/>
                </a:lnTo>
                <a:cubicBezTo>
                  <a:pt x="686283" y="65970"/>
                  <a:pt x="1164896" y="583943"/>
                  <a:pt x="1164896" y="1213702"/>
                </a:cubicBezTo>
                <a:cubicBezTo>
                  <a:pt x="1164896" y="1410502"/>
                  <a:pt x="1118157" y="1596385"/>
                  <a:pt x="1035173" y="1760856"/>
                </a:cubicBezTo>
                <a:lnTo>
                  <a:pt x="1030569" y="1769036"/>
                </a:lnTo>
                <a:lnTo>
                  <a:pt x="763628" y="1620289"/>
                </a:lnTo>
                <a:lnTo>
                  <a:pt x="799572" y="1548990"/>
                </a:lnTo>
                <a:cubicBezTo>
                  <a:pt x="840510" y="1445173"/>
                  <a:pt x="862998" y="1332064"/>
                  <a:pt x="862998" y="1213702"/>
                </a:cubicBezTo>
                <a:cubicBezTo>
                  <a:pt x="862998" y="740256"/>
                  <a:pt x="503182" y="350850"/>
                  <a:pt x="42090" y="304023"/>
                </a:cubicBezTo>
                <a:lnTo>
                  <a:pt x="0" y="301898"/>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23"/>
          <p:cNvSpPr>
            <a:spLocks noChangeAspect="1"/>
          </p:cNvSpPr>
          <p:nvPr/>
        </p:nvSpPr>
        <p:spPr>
          <a:xfrm rot="14346085">
            <a:off x="4482721" y="2185060"/>
            <a:ext cx="1588495" cy="2412322"/>
          </a:xfrm>
          <a:custGeom>
            <a:avLst/>
            <a:gdLst>
              <a:gd name="connsiteX0" fmla="*/ 0 w 1164896"/>
              <a:gd name="connsiteY0" fmla="*/ 0 h 1769036"/>
              <a:gd name="connsiteX1" fmla="*/ 72958 w 1164896"/>
              <a:gd name="connsiteY1" fmla="*/ 3684 h 1769036"/>
              <a:gd name="connsiteX2" fmla="*/ 1164896 w 1164896"/>
              <a:gd name="connsiteY2" fmla="*/ 1213702 h 1769036"/>
              <a:gd name="connsiteX3" fmla="*/ 1035173 w 1164896"/>
              <a:gd name="connsiteY3" fmla="*/ 1760856 h 1769036"/>
              <a:gd name="connsiteX4" fmla="*/ 1030569 w 1164896"/>
              <a:gd name="connsiteY4" fmla="*/ 1769036 h 1769036"/>
              <a:gd name="connsiteX5" fmla="*/ 763628 w 1164896"/>
              <a:gd name="connsiteY5" fmla="*/ 1620289 h 1769036"/>
              <a:gd name="connsiteX6" fmla="*/ 799572 w 1164896"/>
              <a:gd name="connsiteY6" fmla="*/ 1548990 h 1769036"/>
              <a:gd name="connsiteX7" fmla="*/ 862998 w 1164896"/>
              <a:gd name="connsiteY7" fmla="*/ 1213702 h 1769036"/>
              <a:gd name="connsiteX8" fmla="*/ 42090 w 1164896"/>
              <a:gd name="connsiteY8" fmla="*/ 304023 h 1769036"/>
              <a:gd name="connsiteX9" fmla="*/ 0 w 1164896"/>
              <a:gd name="connsiteY9" fmla="*/ 301898 h 1769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4896" h="1769036">
                <a:moveTo>
                  <a:pt x="0" y="0"/>
                </a:moveTo>
                <a:lnTo>
                  <a:pt x="72958" y="3684"/>
                </a:lnTo>
                <a:cubicBezTo>
                  <a:pt x="686283" y="65970"/>
                  <a:pt x="1164896" y="583943"/>
                  <a:pt x="1164896" y="1213702"/>
                </a:cubicBezTo>
                <a:cubicBezTo>
                  <a:pt x="1164896" y="1410502"/>
                  <a:pt x="1118157" y="1596385"/>
                  <a:pt x="1035173" y="1760856"/>
                </a:cubicBezTo>
                <a:lnTo>
                  <a:pt x="1030569" y="1769036"/>
                </a:lnTo>
                <a:lnTo>
                  <a:pt x="763628" y="1620289"/>
                </a:lnTo>
                <a:lnTo>
                  <a:pt x="799572" y="1548990"/>
                </a:lnTo>
                <a:cubicBezTo>
                  <a:pt x="840510" y="1445173"/>
                  <a:pt x="862998" y="1332064"/>
                  <a:pt x="862998" y="1213702"/>
                </a:cubicBezTo>
                <a:cubicBezTo>
                  <a:pt x="862998" y="740256"/>
                  <a:pt x="503182" y="350850"/>
                  <a:pt x="42090" y="304023"/>
                </a:cubicBezTo>
                <a:lnTo>
                  <a:pt x="0" y="301898"/>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endCxn id="16" idx="15"/>
          </p:cNvCxnSpPr>
          <p:nvPr/>
        </p:nvCxnSpPr>
        <p:spPr>
          <a:xfrm flipV="1">
            <a:off x="7159651" y="2201478"/>
            <a:ext cx="1060774" cy="491781"/>
          </a:xfrm>
          <a:prstGeom prst="line">
            <a:avLst/>
          </a:prstGeom>
          <a:ln>
            <a:solidFill>
              <a:srgbClr val="5C9AD3"/>
            </a:solidFill>
            <a:prstDash val="dash"/>
          </a:ln>
        </p:spPr>
        <p:style>
          <a:lnRef idx="1">
            <a:schemeClr val="accent1"/>
          </a:lnRef>
          <a:fillRef idx="0">
            <a:schemeClr val="accent1"/>
          </a:fillRef>
          <a:effectRef idx="0">
            <a:schemeClr val="accent1"/>
          </a:effectRef>
          <a:fontRef idx="minor">
            <a:schemeClr val="tx1"/>
          </a:fontRef>
        </p:style>
      </p:cxnSp>
      <p:grpSp>
        <p:nvGrpSpPr>
          <p:cNvPr id="29" name="Group 28"/>
          <p:cNvGrpSpPr/>
          <p:nvPr/>
        </p:nvGrpSpPr>
        <p:grpSpPr>
          <a:xfrm>
            <a:off x="8220425" y="1972878"/>
            <a:ext cx="2209800" cy="457200"/>
            <a:chOff x="7992200" y="1961373"/>
            <a:chExt cx="2209800" cy="457200"/>
          </a:xfrm>
        </p:grpSpPr>
        <p:sp>
          <p:nvSpPr>
            <p:cNvPr id="16" name="Freeform 15"/>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noFill/>
            <a:ln w="1905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101437" y="1995055"/>
              <a:ext cx="163484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p:txBody>
        </p:sp>
      </p:grpSp>
      <p:cxnSp>
        <p:nvCxnSpPr>
          <p:cNvPr id="30" name="Straight Connector 29"/>
          <p:cNvCxnSpPr>
            <a:stCxn id="23" idx="1"/>
            <a:endCxn id="32" idx="15"/>
          </p:cNvCxnSpPr>
          <p:nvPr/>
        </p:nvCxnSpPr>
        <p:spPr>
          <a:xfrm>
            <a:off x="7472320" y="4825124"/>
            <a:ext cx="1159062" cy="78308"/>
          </a:xfrm>
          <a:prstGeom prst="line">
            <a:avLst/>
          </a:prstGeom>
          <a:ln>
            <a:solidFill>
              <a:srgbClr val="44546B"/>
            </a:solidFill>
            <a:prstDash val="dash"/>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8631382" y="4674832"/>
            <a:ext cx="2209800" cy="457200"/>
            <a:chOff x="7992200" y="1961373"/>
            <a:chExt cx="2209800" cy="457200"/>
          </a:xfrm>
        </p:grpSpPr>
        <p:sp>
          <p:nvSpPr>
            <p:cNvPr id="32" name="Freeform 31"/>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noFill/>
            <a:ln w="190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p:cNvSpPr txBox="1"/>
            <p:nvPr/>
          </p:nvSpPr>
          <p:spPr>
            <a:xfrm>
              <a:off x="8101437" y="1995055"/>
              <a:ext cx="163484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p:txBody>
        </p:sp>
      </p:grpSp>
      <p:cxnSp>
        <p:nvCxnSpPr>
          <p:cNvPr id="34" name="Straight Connector 33"/>
          <p:cNvCxnSpPr>
            <a:endCxn id="36" idx="6"/>
          </p:cNvCxnSpPr>
          <p:nvPr/>
        </p:nvCxnSpPr>
        <p:spPr>
          <a:xfrm flipH="1" flipV="1">
            <a:off x="2873729" y="3036741"/>
            <a:ext cx="1853508" cy="15835"/>
          </a:xfrm>
          <a:prstGeom prst="line">
            <a:avLst/>
          </a:prstGeom>
          <a:ln>
            <a:solidFill>
              <a:srgbClr val="FE4A1E"/>
            </a:solidFill>
            <a:prstDash val="dash"/>
          </a:ln>
        </p:spPr>
        <p:style>
          <a:lnRef idx="1">
            <a:schemeClr val="accent1"/>
          </a:lnRef>
          <a:fillRef idx="0">
            <a:schemeClr val="accent1"/>
          </a:fillRef>
          <a:effectRef idx="0">
            <a:schemeClr val="accent1"/>
          </a:effectRef>
          <a:fontRef idx="minor">
            <a:schemeClr val="tx1"/>
          </a:fontRef>
        </p:style>
      </p:cxnSp>
      <p:grpSp>
        <p:nvGrpSpPr>
          <p:cNvPr id="35" name="Group 34"/>
          <p:cNvGrpSpPr/>
          <p:nvPr/>
        </p:nvGrpSpPr>
        <p:grpSpPr>
          <a:xfrm>
            <a:off x="663929" y="2808141"/>
            <a:ext cx="2209800" cy="457200"/>
            <a:chOff x="7992200" y="1961373"/>
            <a:chExt cx="2209800" cy="457200"/>
          </a:xfrm>
        </p:grpSpPr>
        <p:sp>
          <p:nvSpPr>
            <p:cNvPr id="36" name="Freeform 35"/>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noFill/>
            <a:ln w="1905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8101437" y="1995055"/>
              <a:ext cx="163484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p:txBody>
        </p:sp>
      </p:grpSp>
      <p:sp>
        <p:nvSpPr>
          <p:cNvPr id="42" name="TextBox 41"/>
          <p:cNvSpPr txBox="1"/>
          <p:nvPr/>
        </p:nvSpPr>
        <p:spPr>
          <a:xfrm>
            <a:off x="8153400" y="2490908"/>
            <a:ext cx="341402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3" name="TextBox 42"/>
          <p:cNvSpPr txBox="1"/>
          <p:nvPr/>
        </p:nvSpPr>
        <p:spPr>
          <a:xfrm>
            <a:off x="8631382" y="5163481"/>
            <a:ext cx="341402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4" name="TextBox 43"/>
          <p:cNvSpPr txBox="1"/>
          <p:nvPr/>
        </p:nvSpPr>
        <p:spPr>
          <a:xfrm>
            <a:off x="613545" y="3281176"/>
            <a:ext cx="341402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47" name="Group 46"/>
          <p:cNvGrpSpPr/>
          <p:nvPr/>
        </p:nvGrpSpPr>
        <p:grpSpPr>
          <a:xfrm>
            <a:off x="5600094" y="3490082"/>
            <a:ext cx="1003583" cy="829733"/>
            <a:chOff x="7309384" y="1676401"/>
            <a:chExt cx="752687" cy="622300"/>
          </a:xfrm>
          <a:solidFill>
            <a:schemeClr val="bg1"/>
          </a:solidFill>
        </p:grpSpPr>
        <p:sp>
          <p:nvSpPr>
            <p:cNvPr id="48" name="Freeform 32"/>
            <p:cNvSpPr>
              <a:spLocks noEditPoints="1"/>
            </p:cNvSpPr>
            <p:nvPr/>
          </p:nvSpPr>
          <p:spPr bwMode="auto">
            <a:xfrm>
              <a:off x="7309384" y="1834050"/>
              <a:ext cx="361527" cy="464651"/>
            </a:xfrm>
            <a:custGeom>
              <a:avLst/>
              <a:gdLst/>
              <a:ahLst/>
              <a:cxnLst>
                <a:cxn ang="0">
                  <a:pos x="151" y="136"/>
                </a:cxn>
                <a:cxn ang="0">
                  <a:pos x="97" y="122"/>
                </a:cxn>
                <a:cxn ang="0">
                  <a:pos x="91" y="119"/>
                </a:cxn>
                <a:cxn ang="0">
                  <a:pos x="84" y="113"/>
                </a:cxn>
                <a:cxn ang="0">
                  <a:pos x="75" y="103"/>
                </a:cxn>
                <a:cxn ang="0">
                  <a:pos x="35" y="71"/>
                </a:cxn>
                <a:cxn ang="0">
                  <a:pos x="24" y="80"/>
                </a:cxn>
                <a:cxn ang="0">
                  <a:pos x="47" y="112"/>
                </a:cxn>
                <a:cxn ang="0">
                  <a:pos x="55" y="121"/>
                </a:cxn>
                <a:cxn ang="0">
                  <a:pos x="62" y="129"/>
                </a:cxn>
                <a:cxn ang="0">
                  <a:pos x="46" y="117"/>
                </a:cxn>
                <a:cxn ang="0">
                  <a:pos x="42" y="112"/>
                </a:cxn>
                <a:cxn ang="0">
                  <a:pos x="38" y="105"/>
                </a:cxn>
                <a:cxn ang="0">
                  <a:pos x="33" y="98"/>
                </a:cxn>
                <a:cxn ang="0">
                  <a:pos x="25" y="88"/>
                </a:cxn>
                <a:cxn ang="0">
                  <a:pos x="21" y="83"/>
                </a:cxn>
                <a:cxn ang="0">
                  <a:pos x="28" y="66"/>
                </a:cxn>
                <a:cxn ang="0">
                  <a:pos x="24" y="29"/>
                </a:cxn>
                <a:cxn ang="0">
                  <a:pos x="13" y="1"/>
                </a:cxn>
                <a:cxn ang="0">
                  <a:pos x="8" y="2"/>
                </a:cxn>
                <a:cxn ang="0">
                  <a:pos x="4" y="21"/>
                </a:cxn>
                <a:cxn ang="0">
                  <a:pos x="1" y="74"/>
                </a:cxn>
                <a:cxn ang="0">
                  <a:pos x="38" y="155"/>
                </a:cxn>
                <a:cxn ang="0">
                  <a:pos x="108" y="200"/>
                </a:cxn>
                <a:cxn ang="0">
                  <a:pos x="122" y="223"/>
                </a:cxn>
                <a:cxn ang="0">
                  <a:pos x="122" y="248"/>
                </a:cxn>
                <a:cxn ang="0">
                  <a:pos x="190" y="248"/>
                </a:cxn>
                <a:cxn ang="0">
                  <a:pos x="190" y="225"/>
                </a:cxn>
                <a:cxn ang="0">
                  <a:pos x="191" y="212"/>
                </a:cxn>
                <a:cxn ang="0">
                  <a:pos x="191" y="194"/>
                </a:cxn>
                <a:cxn ang="0">
                  <a:pos x="151" y="136"/>
                </a:cxn>
                <a:cxn ang="0">
                  <a:pos x="151" y="136"/>
                </a:cxn>
                <a:cxn ang="0">
                  <a:pos x="151" y="136"/>
                </a:cxn>
              </a:cxnLst>
              <a:rect l="0" t="0" r="r" b="b"/>
              <a:pathLst>
                <a:path w="193" h="248">
                  <a:moveTo>
                    <a:pt x="151" y="136"/>
                  </a:moveTo>
                  <a:cubicBezTo>
                    <a:pt x="149" y="135"/>
                    <a:pt x="135" y="124"/>
                    <a:pt x="97" y="122"/>
                  </a:cubicBezTo>
                  <a:cubicBezTo>
                    <a:pt x="95" y="121"/>
                    <a:pt x="93" y="120"/>
                    <a:pt x="91" y="119"/>
                  </a:cubicBezTo>
                  <a:cubicBezTo>
                    <a:pt x="88" y="117"/>
                    <a:pt x="86" y="115"/>
                    <a:pt x="84" y="113"/>
                  </a:cubicBezTo>
                  <a:cubicBezTo>
                    <a:pt x="81" y="110"/>
                    <a:pt x="78" y="107"/>
                    <a:pt x="75" y="103"/>
                  </a:cubicBezTo>
                  <a:cubicBezTo>
                    <a:pt x="56" y="77"/>
                    <a:pt x="38" y="72"/>
                    <a:pt x="35" y="71"/>
                  </a:cubicBezTo>
                  <a:cubicBezTo>
                    <a:pt x="32" y="69"/>
                    <a:pt x="18" y="71"/>
                    <a:pt x="24" y="80"/>
                  </a:cubicBezTo>
                  <a:cubicBezTo>
                    <a:pt x="25" y="80"/>
                    <a:pt x="46" y="110"/>
                    <a:pt x="47" y="112"/>
                  </a:cubicBezTo>
                  <a:cubicBezTo>
                    <a:pt x="50" y="116"/>
                    <a:pt x="52" y="118"/>
                    <a:pt x="55" y="121"/>
                  </a:cubicBezTo>
                  <a:cubicBezTo>
                    <a:pt x="57" y="124"/>
                    <a:pt x="60" y="126"/>
                    <a:pt x="62" y="129"/>
                  </a:cubicBezTo>
                  <a:cubicBezTo>
                    <a:pt x="62" y="129"/>
                    <a:pt x="49" y="121"/>
                    <a:pt x="46" y="117"/>
                  </a:cubicBezTo>
                  <a:cubicBezTo>
                    <a:pt x="44" y="116"/>
                    <a:pt x="43" y="113"/>
                    <a:pt x="42" y="112"/>
                  </a:cubicBezTo>
                  <a:cubicBezTo>
                    <a:pt x="41" y="109"/>
                    <a:pt x="40" y="107"/>
                    <a:pt x="38" y="105"/>
                  </a:cubicBezTo>
                  <a:cubicBezTo>
                    <a:pt x="36" y="103"/>
                    <a:pt x="35" y="100"/>
                    <a:pt x="33" y="98"/>
                  </a:cubicBezTo>
                  <a:cubicBezTo>
                    <a:pt x="30" y="95"/>
                    <a:pt x="28" y="91"/>
                    <a:pt x="25" y="88"/>
                  </a:cubicBezTo>
                  <a:cubicBezTo>
                    <a:pt x="24" y="86"/>
                    <a:pt x="22" y="85"/>
                    <a:pt x="21" y="83"/>
                  </a:cubicBezTo>
                  <a:cubicBezTo>
                    <a:pt x="14" y="72"/>
                    <a:pt x="21" y="67"/>
                    <a:pt x="28" y="66"/>
                  </a:cubicBezTo>
                  <a:cubicBezTo>
                    <a:pt x="28" y="65"/>
                    <a:pt x="25" y="34"/>
                    <a:pt x="24" y="29"/>
                  </a:cubicBezTo>
                  <a:cubicBezTo>
                    <a:pt x="23" y="15"/>
                    <a:pt x="21" y="4"/>
                    <a:pt x="13" y="1"/>
                  </a:cubicBezTo>
                  <a:cubicBezTo>
                    <a:pt x="11" y="0"/>
                    <a:pt x="9" y="0"/>
                    <a:pt x="8" y="2"/>
                  </a:cubicBezTo>
                  <a:cubicBezTo>
                    <a:pt x="6" y="4"/>
                    <a:pt x="4" y="15"/>
                    <a:pt x="4" y="21"/>
                  </a:cubicBezTo>
                  <a:cubicBezTo>
                    <a:pt x="4" y="21"/>
                    <a:pt x="0" y="57"/>
                    <a:pt x="1" y="74"/>
                  </a:cubicBezTo>
                  <a:cubicBezTo>
                    <a:pt x="2" y="83"/>
                    <a:pt x="30" y="145"/>
                    <a:pt x="38" y="155"/>
                  </a:cubicBezTo>
                  <a:cubicBezTo>
                    <a:pt x="46" y="164"/>
                    <a:pt x="108" y="200"/>
                    <a:pt x="108" y="200"/>
                  </a:cubicBezTo>
                  <a:cubicBezTo>
                    <a:pt x="111" y="202"/>
                    <a:pt x="122" y="211"/>
                    <a:pt x="122" y="223"/>
                  </a:cubicBezTo>
                  <a:cubicBezTo>
                    <a:pt x="122" y="248"/>
                    <a:pt x="122" y="248"/>
                    <a:pt x="122" y="248"/>
                  </a:cubicBezTo>
                  <a:cubicBezTo>
                    <a:pt x="190" y="248"/>
                    <a:pt x="190" y="248"/>
                    <a:pt x="190" y="248"/>
                  </a:cubicBezTo>
                  <a:cubicBezTo>
                    <a:pt x="190" y="225"/>
                    <a:pt x="190" y="225"/>
                    <a:pt x="190" y="225"/>
                  </a:cubicBezTo>
                  <a:cubicBezTo>
                    <a:pt x="190" y="221"/>
                    <a:pt x="191" y="216"/>
                    <a:pt x="191" y="212"/>
                  </a:cubicBezTo>
                  <a:cubicBezTo>
                    <a:pt x="193" y="207"/>
                    <a:pt x="192" y="198"/>
                    <a:pt x="191" y="194"/>
                  </a:cubicBezTo>
                  <a:cubicBezTo>
                    <a:pt x="183" y="159"/>
                    <a:pt x="154" y="138"/>
                    <a:pt x="151" y="136"/>
                  </a:cubicBezTo>
                  <a:close/>
                  <a:moveTo>
                    <a:pt x="151" y="136"/>
                  </a:moveTo>
                  <a:cubicBezTo>
                    <a:pt x="151" y="136"/>
                    <a:pt x="151" y="136"/>
                    <a:pt x="151" y="13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3"/>
            <p:cNvSpPr>
              <a:spLocks noEditPoints="1"/>
            </p:cNvSpPr>
            <p:nvPr/>
          </p:nvSpPr>
          <p:spPr bwMode="auto">
            <a:xfrm>
              <a:off x="7700544" y="1834050"/>
              <a:ext cx="361527" cy="464651"/>
            </a:xfrm>
            <a:custGeom>
              <a:avLst/>
              <a:gdLst/>
              <a:ahLst/>
              <a:cxnLst>
                <a:cxn ang="0">
                  <a:pos x="189" y="21"/>
                </a:cxn>
                <a:cxn ang="0">
                  <a:pos x="186" y="2"/>
                </a:cxn>
                <a:cxn ang="0">
                  <a:pos x="180" y="1"/>
                </a:cxn>
                <a:cxn ang="0">
                  <a:pos x="169" y="29"/>
                </a:cxn>
                <a:cxn ang="0">
                  <a:pos x="165" y="66"/>
                </a:cxn>
                <a:cxn ang="0">
                  <a:pos x="173" y="83"/>
                </a:cxn>
                <a:cxn ang="0">
                  <a:pos x="168" y="88"/>
                </a:cxn>
                <a:cxn ang="0">
                  <a:pos x="161" y="98"/>
                </a:cxn>
                <a:cxn ang="0">
                  <a:pos x="155" y="105"/>
                </a:cxn>
                <a:cxn ang="0">
                  <a:pos x="151" y="112"/>
                </a:cxn>
                <a:cxn ang="0">
                  <a:pos x="148" y="117"/>
                </a:cxn>
                <a:cxn ang="0">
                  <a:pos x="131" y="129"/>
                </a:cxn>
                <a:cxn ang="0">
                  <a:pos x="138" y="121"/>
                </a:cxn>
                <a:cxn ang="0">
                  <a:pos x="146" y="112"/>
                </a:cxn>
                <a:cxn ang="0">
                  <a:pos x="169" y="80"/>
                </a:cxn>
                <a:cxn ang="0">
                  <a:pos x="158" y="71"/>
                </a:cxn>
                <a:cxn ang="0">
                  <a:pos x="118" y="103"/>
                </a:cxn>
                <a:cxn ang="0">
                  <a:pos x="109" y="113"/>
                </a:cxn>
                <a:cxn ang="0">
                  <a:pos x="102" y="119"/>
                </a:cxn>
                <a:cxn ang="0">
                  <a:pos x="96" y="122"/>
                </a:cxn>
                <a:cxn ang="0">
                  <a:pos x="42" y="136"/>
                </a:cxn>
                <a:cxn ang="0">
                  <a:pos x="2" y="194"/>
                </a:cxn>
                <a:cxn ang="0">
                  <a:pos x="2" y="212"/>
                </a:cxn>
                <a:cxn ang="0">
                  <a:pos x="3" y="225"/>
                </a:cxn>
                <a:cxn ang="0">
                  <a:pos x="3" y="248"/>
                </a:cxn>
                <a:cxn ang="0">
                  <a:pos x="71" y="248"/>
                </a:cxn>
                <a:cxn ang="0">
                  <a:pos x="71" y="223"/>
                </a:cxn>
                <a:cxn ang="0">
                  <a:pos x="85" y="200"/>
                </a:cxn>
                <a:cxn ang="0">
                  <a:pos x="156" y="155"/>
                </a:cxn>
                <a:cxn ang="0">
                  <a:pos x="192" y="74"/>
                </a:cxn>
                <a:cxn ang="0">
                  <a:pos x="189" y="21"/>
                </a:cxn>
                <a:cxn ang="0">
                  <a:pos x="189" y="21"/>
                </a:cxn>
                <a:cxn ang="0">
                  <a:pos x="189" y="21"/>
                </a:cxn>
              </a:cxnLst>
              <a:rect l="0" t="0" r="r" b="b"/>
              <a:pathLst>
                <a:path w="193" h="248">
                  <a:moveTo>
                    <a:pt x="189" y="21"/>
                  </a:moveTo>
                  <a:cubicBezTo>
                    <a:pt x="189" y="15"/>
                    <a:pt x="188" y="4"/>
                    <a:pt x="186" y="2"/>
                  </a:cubicBezTo>
                  <a:cubicBezTo>
                    <a:pt x="184" y="0"/>
                    <a:pt x="183" y="0"/>
                    <a:pt x="180" y="1"/>
                  </a:cubicBezTo>
                  <a:cubicBezTo>
                    <a:pt x="172" y="4"/>
                    <a:pt x="170" y="15"/>
                    <a:pt x="169" y="29"/>
                  </a:cubicBezTo>
                  <a:cubicBezTo>
                    <a:pt x="168" y="34"/>
                    <a:pt x="165" y="65"/>
                    <a:pt x="165" y="66"/>
                  </a:cubicBezTo>
                  <a:cubicBezTo>
                    <a:pt x="172" y="67"/>
                    <a:pt x="179" y="72"/>
                    <a:pt x="173" y="83"/>
                  </a:cubicBezTo>
                  <a:cubicBezTo>
                    <a:pt x="171" y="85"/>
                    <a:pt x="170" y="86"/>
                    <a:pt x="168" y="88"/>
                  </a:cubicBezTo>
                  <a:cubicBezTo>
                    <a:pt x="165" y="91"/>
                    <a:pt x="163" y="95"/>
                    <a:pt x="161" y="98"/>
                  </a:cubicBezTo>
                  <a:cubicBezTo>
                    <a:pt x="159" y="100"/>
                    <a:pt x="157" y="103"/>
                    <a:pt x="155" y="105"/>
                  </a:cubicBezTo>
                  <a:cubicBezTo>
                    <a:pt x="154" y="107"/>
                    <a:pt x="152" y="109"/>
                    <a:pt x="151" y="112"/>
                  </a:cubicBezTo>
                  <a:cubicBezTo>
                    <a:pt x="150" y="113"/>
                    <a:pt x="149" y="116"/>
                    <a:pt x="148" y="117"/>
                  </a:cubicBezTo>
                  <a:cubicBezTo>
                    <a:pt x="144" y="121"/>
                    <a:pt x="131" y="129"/>
                    <a:pt x="131" y="129"/>
                  </a:cubicBezTo>
                  <a:cubicBezTo>
                    <a:pt x="133" y="126"/>
                    <a:pt x="136" y="124"/>
                    <a:pt x="138" y="121"/>
                  </a:cubicBezTo>
                  <a:cubicBezTo>
                    <a:pt x="141" y="118"/>
                    <a:pt x="144" y="116"/>
                    <a:pt x="146" y="112"/>
                  </a:cubicBezTo>
                  <a:cubicBezTo>
                    <a:pt x="147" y="110"/>
                    <a:pt x="168" y="80"/>
                    <a:pt x="169" y="80"/>
                  </a:cubicBezTo>
                  <a:cubicBezTo>
                    <a:pt x="175" y="71"/>
                    <a:pt x="162" y="69"/>
                    <a:pt x="158" y="71"/>
                  </a:cubicBezTo>
                  <a:cubicBezTo>
                    <a:pt x="155" y="72"/>
                    <a:pt x="137" y="77"/>
                    <a:pt x="118" y="103"/>
                  </a:cubicBezTo>
                  <a:cubicBezTo>
                    <a:pt x="115" y="107"/>
                    <a:pt x="112" y="110"/>
                    <a:pt x="109" y="113"/>
                  </a:cubicBezTo>
                  <a:cubicBezTo>
                    <a:pt x="107" y="115"/>
                    <a:pt x="105" y="117"/>
                    <a:pt x="102" y="119"/>
                  </a:cubicBezTo>
                  <a:cubicBezTo>
                    <a:pt x="100" y="120"/>
                    <a:pt x="98" y="121"/>
                    <a:pt x="96" y="122"/>
                  </a:cubicBezTo>
                  <a:cubicBezTo>
                    <a:pt x="58" y="124"/>
                    <a:pt x="44" y="135"/>
                    <a:pt x="42" y="136"/>
                  </a:cubicBezTo>
                  <a:cubicBezTo>
                    <a:pt x="39" y="138"/>
                    <a:pt x="10" y="159"/>
                    <a:pt x="2" y="194"/>
                  </a:cubicBezTo>
                  <a:cubicBezTo>
                    <a:pt x="1" y="198"/>
                    <a:pt x="0" y="207"/>
                    <a:pt x="2" y="212"/>
                  </a:cubicBezTo>
                  <a:cubicBezTo>
                    <a:pt x="2" y="216"/>
                    <a:pt x="3" y="221"/>
                    <a:pt x="3" y="225"/>
                  </a:cubicBezTo>
                  <a:cubicBezTo>
                    <a:pt x="3" y="248"/>
                    <a:pt x="3" y="248"/>
                    <a:pt x="3" y="248"/>
                  </a:cubicBezTo>
                  <a:cubicBezTo>
                    <a:pt x="71" y="248"/>
                    <a:pt x="71" y="248"/>
                    <a:pt x="71" y="248"/>
                  </a:cubicBezTo>
                  <a:cubicBezTo>
                    <a:pt x="71" y="223"/>
                    <a:pt x="71" y="223"/>
                    <a:pt x="71" y="223"/>
                  </a:cubicBezTo>
                  <a:cubicBezTo>
                    <a:pt x="71" y="211"/>
                    <a:pt x="83" y="202"/>
                    <a:pt x="85" y="200"/>
                  </a:cubicBezTo>
                  <a:cubicBezTo>
                    <a:pt x="85" y="200"/>
                    <a:pt x="148" y="164"/>
                    <a:pt x="156" y="155"/>
                  </a:cubicBezTo>
                  <a:cubicBezTo>
                    <a:pt x="164" y="145"/>
                    <a:pt x="192" y="83"/>
                    <a:pt x="192" y="74"/>
                  </a:cubicBezTo>
                  <a:cubicBezTo>
                    <a:pt x="193" y="57"/>
                    <a:pt x="189" y="21"/>
                    <a:pt x="189" y="21"/>
                  </a:cubicBezTo>
                  <a:close/>
                  <a:moveTo>
                    <a:pt x="189" y="21"/>
                  </a:moveTo>
                  <a:cubicBezTo>
                    <a:pt x="189" y="21"/>
                    <a:pt x="189" y="21"/>
                    <a:pt x="189" y="2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4"/>
            <p:cNvSpPr>
              <a:spLocks noEditPoints="1"/>
            </p:cNvSpPr>
            <p:nvPr/>
          </p:nvSpPr>
          <p:spPr bwMode="auto">
            <a:xfrm>
              <a:off x="7457551" y="1676401"/>
              <a:ext cx="456354" cy="403013"/>
            </a:xfrm>
            <a:custGeom>
              <a:avLst/>
              <a:gdLst/>
              <a:ahLst/>
              <a:cxnLst>
                <a:cxn ang="0">
                  <a:pos x="163" y="185"/>
                </a:cxn>
                <a:cxn ang="0">
                  <a:pos x="240" y="84"/>
                </a:cxn>
                <a:cxn ang="0">
                  <a:pos x="229" y="26"/>
                </a:cxn>
                <a:cxn ang="0">
                  <a:pos x="176" y="0"/>
                </a:cxn>
                <a:cxn ang="0">
                  <a:pos x="170" y="0"/>
                </a:cxn>
                <a:cxn ang="0">
                  <a:pos x="122" y="17"/>
                </a:cxn>
                <a:cxn ang="0">
                  <a:pos x="74" y="0"/>
                </a:cxn>
                <a:cxn ang="0">
                  <a:pos x="68" y="0"/>
                </a:cxn>
                <a:cxn ang="0">
                  <a:pos x="15" y="26"/>
                </a:cxn>
                <a:cxn ang="0">
                  <a:pos x="4" y="84"/>
                </a:cxn>
                <a:cxn ang="0">
                  <a:pos x="81" y="185"/>
                </a:cxn>
                <a:cxn ang="0">
                  <a:pos x="102" y="206"/>
                </a:cxn>
                <a:cxn ang="0">
                  <a:pos x="122" y="215"/>
                </a:cxn>
                <a:cxn ang="0">
                  <a:pos x="142" y="206"/>
                </a:cxn>
                <a:cxn ang="0">
                  <a:pos x="163" y="185"/>
                </a:cxn>
                <a:cxn ang="0">
                  <a:pos x="81" y="40"/>
                </a:cxn>
                <a:cxn ang="0">
                  <a:pos x="44" y="73"/>
                </a:cxn>
                <a:cxn ang="0">
                  <a:pos x="34" y="83"/>
                </a:cxn>
                <a:cxn ang="0">
                  <a:pos x="24" y="73"/>
                </a:cxn>
                <a:cxn ang="0">
                  <a:pos x="81" y="20"/>
                </a:cxn>
                <a:cxn ang="0">
                  <a:pos x="91" y="30"/>
                </a:cxn>
                <a:cxn ang="0">
                  <a:pos x="81" y="40"/>
                </a:cxn>
                <a:cxn ang="0">
                  <a:pos x="81" y="40"/>
                </a:cxn>
                <a:cxn ang="0">
                  <a:pos x="81" y="40"/>
                </a:cxn>
              </a:cxnLst>
              <a:rect l="0" t="0" r="r" b="b"/>
              <a:pathLst>
                <a:path w="244" h="215">
                  <a:moveTo>
                    <a:pt x="163" y="185"/>
                  </a:moveTo>
                  <a:cubicBezTo>
                    <a:pt x="195" y="155"/>
                    <a:pt x="235" y="118"/>
                    <a:pt x="240" y="84"/>
                  </a:cubicBezTo>
                  <a:cubicBezTo>
                    <a:pt x="244" y="61"/>
                    <a:pt x="240" y="41"/>
                    <a:pt x="229" y="26"/>
                  </a:cubicBezTo>
                  <a:cubicBezTo>
                    <a:pt x="218" y="11"/>
                    <a:pt x="201" y="3"/>
                    <a:pt x="176" y="0"/>
                  </a:cubicBezTo>
                  <a:cubicBezTo>
                    <a:pt x="174" y="0"/>
                    <a:pt x="172" y="0"/>
                    <a:pt x="170" y="0"/>
                  </a:cubicBezTo>
                  <a:cubicBezTo>
                    <a:pt x="153" y="0"/>
                    <a:pt x="135" y="6"/>
                    <a:pt x="122" y="17"/>
                  </a:cubicBezTo>
                  <a:cubicBezTo>
                    <a:pt x="109" y="6"/>
                    <a:pt x="92" y="0"/>
                    <a:pt x="74" y="0"/>
                  </a:cubicBezTo>
                  <a:cubicBezTo>
                    <a:pt x="72" y="0"/>
                    <a:pt x="70" y="0"/>
                    <a:pt x="68" y="0"/>
                  </a:cubicBezTo>
                  <a:cubicBezTo>
                    <a:pt x="44" y="3"/>
                    <a:pt x="26" y="11"/>
                    <a:pt x="15" y="26"/>
                  </a:cubicBezTo>
                  <a:cubicBezTo>
                    <a:pt x="4" y="41"/>
                    <a:pt x="0" y="61"/>
                    <a:pt x="4" y="84"/>
                  </a:cubicBezTo>
                  <a:cubicBezTo>
                    <a:pt x="9" y="118"/>
                    <a:pt x="49" y="155"/>
                    <a:pt x="81" y="185"/>
                  </a:cubicBezTo>
                  <a:cubicBezTo>
                    <a:pt x="81" y="185"/>
                    <a:pt x="97" y="201"/>
                    <a:pt x="102" y="206"/>
                  </a:cubicBezTo>
                  <a:cubicBezTo>
                    <a:pt x="106" y="209"/>
                    <a:pt x="114" y="215"/>
                    <a:pt x="122" y="215"/>
                  </a:cubicBezTo>
                  <a:cubicBezTo>
                    <a:pt x="131" y="215"/>
                    <a:pt x="138" y="209"/>
                    <a:pt x="142" y="206"/>
                  </a:cubicBezTo>
                  <a:cubicBezTo>
                    <a:pt x="147" y="201"/>
                    <a:pt x="163" y="185"/>
                    <a:pt x="163" y="185"/>
                  </a:cubicBezTo>
                  <a:close/>
                  <a:moveTo>
                    <a:pt x="81" y="40"/>
                  </a:moveTo>
                  <a:cubicBezTo>
                    <a:pt x="61" y="40"/>
                    <a:pt x="44" y="55"/>
                    <a:pt x="44" y="73"/>
                  </a:cubicBezTo>
                  <a:cubicBezTo>
                    <a:pt x="44" y="78"/>
                    <a:pt x="40" y="83"/>
                    <a:pt x="34" y="83"/>
                  </a:cubicBezTo>
                  <a:cubicBezTo>
                    <a:pt x="29" y="83"/>
                    <a:pt x="24" y="78"/>
                    <a:pt x="24" y="73"/>
                  </a:cubicBezTo>
                  <a:cubicBezTo>
                    <a:pt x="24" y="44"/>
                    <a:pt x="50" y="20"/>
                    <a:pt x="81" y="20"/>
                  </a:cubicBezTo>
                  <a:cubicBezTo>
                    <a:pt x="87" y="20"/>
                    <a:pt x="91" y="24"/>
                    <a:pt x="91" y="30"/>
                  </a:cubicBezTo>
                  <a:cubicBezTo>
                    <a:pt x="91" y="35"/>
                    <a:pt x="87" y="40"/>
                    <a:pt x="81" y="40"/>
                  </a:cubicBezTo>
                  <a:close/>
                  <a:moveTo>
                    <a:pt x="81" y="40"/>
                  </a:moveTo>
                  <a:cubicBezTo>
                    <a:pt x="81" y="40"/>
                    <a:pt x="81" y="40"/>
                    <a:pt x="81"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1718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750" fill="hold"/>
                                        <p:tgtEl>
                                          <p:spTgt spid="13"/>
                                        </p:tgtEl>
                                        <p:attrNameLst>
                                          <p:attrName>ppt_w</p:attrName>
                                        </p:attrNameLst>
                                      </p:cBhvr>
                                      <p:tavLst>
                                        <p:tav tm="0">
                                          <p:val>
                                            <p:fltVal val="0"/>
                                          </p:val>
                                        </p:tav>
                                        <p:tav tm="100000">
                                          <p:val>
                                            <p:strVal val="#ppt_w"/>
                                          </p:val>
                                        </p:tav>
                                      </p:tavLst>
                                    </p:anim>
                                    <p:anim calcmode="lin" valueType="num">
                                      <p:cBhvr>
                                        <p:cTn id="12" dur="750" fill="hold"/>
                                        <p:tgtEl>
                                          <p:spTgt spid="13"/>
                                        </p:tgtEl>
                                        <p:attrNameLst>
                                          <p:attrName>ppt_h</p:attrName>
                                        </p:attrNameLst>
                                      </p:cBhvr>
                                      <p:tavLst>
                                        <p:tav tm="0">
                                          <p:val>
                                            <p:fltVal val="0"/>
                                          </p:val>
                                        </p:tav>
                                        <p:tav tm="100000">
                                          <p:val>
                                            <p:strVal val="#ppt_h"/>
                                          </p:val>
                                        </p:tav>
                                      </p:tavLst>
                                    </p:anim>
                                    <p:animEffect transition="in" filter="fade">
                                      <p:cBhvr>
                                        <p:cTn id="13" dur="75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750" fill="hold"/>
                                        <p:tgtEl>
                                          <p:spTgt spid="9"/>
                                        </p:tgtEl>
                                        <p:attrNameLst>
                                          <p:attrName>ppt_w</p:attrName>
                                        </p:attrNameLst>
                                      </p:cBhvr>
                                      <p:tavLst>
                                        <p:tav tm="0">
                                          <p:val>
                                            <p:fltVal val="0"/>
                                          </p:val>
                                        </p:tav>
                                        <p:tav tm="100000">
                                          <p:val>
                                            <p:strVal val="#ppt_w"/>
                                          </p:val>
                                        </p:tav>
                                      </p:tavLst>
                                    </p:anim>
                                    <p:anim calcmode="lin" valueType="num">
                                      <p:cBhvr>
                                        <p:cTn id="17" dur="750" fill="hold"/>
                                        <p:tgtEl>
                                          <p:spTgt spid="9"/>
                                        </p:tgtEl>
                                        <p:attrNameLst>
                                          <p:attrName>ppt_h</p:attrName>
                                        </p:attrNameLst>
                                      </p:cBhvr>
                                      <p:tavLst>
                                        <p:tav tm="0">
                                          <p:val>
                                            <p:fltVal val="0"/>
                                          </p:val>
                                        </p:tav>
                                        <p:tav tm="100000">
                                          <p:val>
                                            <p:strVal val="#ppt_h"/>
                                          </p:val>
                                        </p:tav>
                                      </p:tavLst>
                                    </p:anim>
                                    <p:animEffect transition="in" filter="fade">
                                      <p:cBhvr>
                                        <p:cTn id="18" dur="750"/>
                                        <p:tgtEl>
                                          <p:spTgt spid="9"/>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p:cTn id="22" dur="500" fill="hold"/>
                                        <p:tgtEl>
                                          <p:spTgt spid="47"/>
                                        </p:tgtEl>
                                        <p:attrNameLst>
                                          <p:attrName>ppt_w</p:attrName>
                                        </p:attrNameLst>
                                      </p:cBhvr>
                                      <p:tavLst>
                                        <p:tav tm="0">
                                          <p:val>
                                            <p:fltVal val="0"/>
                                          </p:val>
                                        </p:tav>
                                        <p:tav tm="100000">
                                          <p:val>
                                            <p:strVal val="#ppt_w"/>
                                          </p:val>
                                        </p:tav>
                                      </p:tavLst>
                                    </p:anim>
                                    <p:anim calcmode="lin" valueType="num">
                                      <p:cBhvr>
                                        <p:cTn id="23" dur="500" fill="hold"/>
                                        <p:tgtEl>
                                          <p:spTgt spid="47"/>
                                        </p:tgtEl>
                                        <p:attrNameLst>
                                          <p:attrName>ppt_h</p:attrName>
                                        </p:attrNameLst>
                                      </p:cBhvr>
                                      <p:tavLst>
                                        <p:tav tm="0">
                                          <p:val>
                                            <p:fltVal val="0"/>
                                          </p:val>
                                        </p:tav>
                                        <p:tav tm="100000">
                                          <p:val>
                                            <p:strVal val="#ppt_h"/>
                                          </p:val>
                                        </p:tav>
                                      </p:tavLst>
                                    </p:anim>
                                    <p:animEffect transition="in" filter="fade">
                                      <p:cBhvr>
                                        <p:cTn id="24" dur="500"/>
                                        <p:tgtEl>
                                          <p:spTgt spid="47"/>
                                        </p:tgtEl>
                                      </p:cBhvr>
                                    </p:animEffect>
                                  </p:childTnLst>
                                </p:cTn>
                              </p:par>
                            </p:childTnLst>
                          </p:cTn>
                        </p:par>
                        <p:par>
                          <p:cTn id="25" fill="hold">
                            <p:stCondLst>
                              <p:cond delay="1750"/>
                            </p:stCondLst>
                            <p:childTnLst>
                              <p:par>
                                <p:cTn id="26" presetID="53" presetClass="entr" presetSubtype="528"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fltVal val="0"/>
                                          </p:val>
                                        </p:tav>
                                        <p:tav tm="100000">
                                          <p:val>
                                            <p:strVal val="#ppt_h"/>
                                          </p:val>
                                        </p:tav>
                                      </p:tavLst>
                                    </p:anim>
                                    <p:animEffect transition="in" filter="fade">
                                      <p:cBhvr>
                                        <p:cTn id="30" dur="500"/>
                                        <p:tgtEl>
                                          <p:spTgt spid="24"/>
                                        </p:tgtEl>
                                      </p:cBhvr>
                                    </p:animEffect>
                                    <p:anim calcmode="lin" valueType="num">
                                      <p:cBhvr>
                                        <p:cTn id="31" dur="500" fill="hold"/>
                                        <p:tgtEl>
                                          <p:spTgt spid="24"/>
                                        </p:tgtEl>
                                        <p:attrNameLst>
                                          <p:attrName>ppt_x</p:attrName>
                                        </p:attrNameLst>
                                      </p:cBhvr>
                                      <p:tavLst>
                                        <p:tav tm="0">
                                          <p:val>
                                            <p:fltVal val="0.5"/>
                                          </p:val>
                                        </p:tav>
                                        <p:tav tm="100000">
                                          <p:val>
                                            <p:strVal val="#ppt_x"/>
                                          </p:val>
                                        </p:tav>
                                      </p:tavLst>
                                    </p:anim>
                                    <p:anim calcmode="lin" valueType="num">
                                      <p:cBhvr>
                                        <p:cTn id="32" dur="500" fill="hold"/>
                                        <p:tgtEl>
                                          <p:spTgt spid="24"/>
                                        </p:tgtEl>
                                        <p:attrNameLst>
                                          <p:attrName>ppt_y</p:attrName>
                                        </p:attrNameLst>
                                      </p:cBhvr>
                                      <p:tavLst>
                                        <p:tav tm="0">
                                          <p:val>
                                            <p:fltVal val="0.5"/>
                                          </p:val>
                                        </p:tav>
                                        <p:tav tm="100000">
                                          <p:val>
                                            <p:strVal val="#ppt_y"/>
                                          </p:val>
                                        </p:tav>
                                      </p:tavLst>
                                    </p:anim>
                                  </p:childTnLst>
                                </p:cTn>
                              </p:par>
                            </p:childTnLst>
                          </p:cTn>
                        </p:par>
                        <p:par>
                          <p:cTn id="33" fill="hold">
                            <p:stCondLst>
                              <p:cond delay="2250"/>
                            </p:stCondLst>
                            <p:childTnLst>
                              <p:par>
                                <p:cTn id="34" presetID="22" presetClass="entr" presetSubtype="2" fill="hold" nodeType="after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wipe(right)">
                                      <p:cBhvr>
                                        <p:cTn id="36" dur="500"/>
                                        <p:tgtEl>
                                          <p:spTgt spid="34"/>
                                        </p:tgtEl>
                                      </p:cBhvr>
                                    </p:animEffect>
                                  </p:childTnLst>
                                </p:cTn>
                              </p:par>
                            </p:childTnLst>
                          </p:cTn>
                        </p:par>
                        <p:par>
                          <p:cTn id="37" fill="hold">
                            <p:stCondLst>
                              <p:cond delay="2750"/>
                            </p:stCondLst>
                            <p:childTnLst>
                              <p:par>
                                <p:cTn id="38" presetID="22" presetClass="entr" presetSubtype="2" fill="hold" nodeType="after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wipe(right)">
                                      <p:cBhvr>
                                        <p:cTn id="40" dur="500"/>
                                        <p:tgtEl>
                                          <p:spTgt spid="35"/>
                                        </p:tgtEl>
                                      </p:cBhvr>
                                    </p:animEffect>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fade">
                                      <p:cBhvr>
                                        <p:cTn id="44" dur="1000"/>
                                        <p:tgtEl>
                                          <p:spTgt spid="44"/>
                                        </p:tgtEl>
                                      </p:cBhvr>
                                    </p:animEffect>
                                    <p:anim calcmode="lin" valueType="num">
                                      <p:cBhvr>
                                        <p:cTn id="45" dur="1000" fill="hold"/>
                                        <p:tgtEl>
                                          <p:spTgt spid="44"/>
                                        </p:tgtEl>
                                        <p:attrNameLst>
                                          <p:attrName>ppt_x</p:attrName>
                                        </p:attrNameLst>
                                      </p:cBhvr>
                                      <p:tavLst>
                                        <p:tav tm="0">
                                          <p:val>
                                            <p:strVal val="#ppt_x"/>
                                          </p:val>
                                        </p:tav>
                                        <p:tav tm="100000">
                                          <p:val>
                                            <p:strVal val="#ppt_x"/>
                                          </p:val>
                                        </p:tav>
                                      </p:tavLst>
                                    </p:anim>
                                    <p:anim calcmode="lin" valueType="num">
                                      <p:cBhvr>
                                        <p:cTn id="46" dur="1000" fill="hold"/>
                                        <p:tgtEl>
                                          <p:spTgt spid="44"/>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53" presetClass="entr" presetSubtype="528"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p:cTn id="50" dur="500" fill="hold"/>
                                        <p:tgtEl>
                                          <p:spTgt spid="22"/>
                                        </p:tgtEl>
                                        <p:attrNameLst>
                                          <p:attrName>ppt_w</p:attrName>
                                        </p:attrNameLst>
                                      </p:cBhvr>
                                      <p:tavLst>
                                        <p:tav tm="0">
                                          <p:val>
                                            <p:fltVal val="0"/>
                                          </p:val>
                                        </p:tav>
                                        <p:tav tm="100000">
                                          <p:val>
                                            <p:strVal val="#ppt_w"/>
                                          </p:val>
                                        </p:tav>
                                      </p:tavLst>
                                    </p:anim>
                                    <p:anim calcmode="lin" valueType="num">
                                      <p:cBhvr>
                                        <p:cTn id="51" dur="500" fill="hold"/>
                                        <p:tgtEl>
                                          <p:spTgt spid="22"/>
                                        </p:tgtEl>
                                        <p:attrNameLst>
                                          <p:attrName>ppt_h</p:attrName>
                                        </p:attrNameLst>
                                      </p:cBhvr>
                                      <p:tavLst>
                                        <p:tav tm="0">
                                          <p:val>
                                            <p:fltVal val="0"/>
                                          </p:val>
                                        </p:tav>
                                        <p:tav tm="100000">
                                          <p:val>
                                            <p:strVal val="#ppt_h"/>
                                          </p:val>
                                        </p:tav>
                                      </p:tavLst>
                                    </p:anim>
                                    <p:animEffect transition="in" filter="fade">
                                      <p:cBhvr>
                                        <p:cTn id="52" dur="500"/>
                                        <p:tgtEl>
                                          <p:spTgt spid="22"/>
                                        </p:tgtEl>
                                      </p:cBhvr>
                                    </p:animEffect>
                                    <p:anim calcmode="lin" valueType="num">
                                      <p:cBhvr>
                                        <p:cTn id="53" dur="500" fill="hold"/>
                                        <p:tgtEl>
                                          <p:spTgt spid="22"/>
                                        </p:tgtEl>
                                        <p:attrNameLst>
                                          <p:attrName>ppt_x</p:attrName>
                                        </p:attrNameLst>
                                      </p:cBhvr>
                                      <p:tavLst>
                                        <p:tav tm="0">
                                          <p:val>
                                            <p:fltVal val="0.5"/>
                                          </p:val>
                                        </p:tav>
                                        <p:tav tm="100000">
                                          <p:val>
                                            <p:strVal val="#ppt_x"/>
                                          </p:val>
                                        </p:tav>
                                      </p:tavLst>
                                    </p:anim>
                                    <p:anim calcmode="lin" valueType="num">
                                      <p:cBhvr>
                                        <p:cTn id="54" dur="500" fill="hold"/>
                                        <p:tgtEl>
                                          <p:spTgt spid="22"/>
                                        </p:tgtEl>
                                        <p:attrNameLst>
                                          <p:attrName>ppt_y</p:attrName>
                                        </p:attrNameLst>
                                      </p:cBhvr>
                                      <p:tavLst>
                                        <p:tav tm="0">
                                          <p:val>
                                            <p:fltVal val="0.5"/>
                                          </p:val>
                                        </p:tav>
                                        <p:tav tm="100000">
                                          <p:val>
                                            <p:strVal val="#ppt_y"/>
                                          </p:val>
                                        </p:tav>
                                      </p:tavLst>
                                    </p:anim>
                                  </p:childTnLst>
                                </p:cTn>
                              </p:par>
                            </p:childTnLst>
                          </p:cTn>
                        </p:par>
                        <p:par>
                          <p:cTn id="55" fill="hold">
                            <p:stCondLst>
                              <p:cond delay="4750"/>
                            </p:stCondLst>
                            <p:childTnLst>
                              <p:par>
                                <p:cTn id="56" presetID="22" presetClass="entr" presetSubtype="8" fill="hold" nodeType="after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wipe(left)">
                                      <p:cBhvr>
                                        <p:cTn id="58" dur="500"/>
                                        <p:tgtEl>
                                          <p:spTgt spid="26"/>
                                        </p:tgtEl>
                                      </p:cBhvr>
                                    </p:animEffect>
                                  </p:childTnLst>
                                </p:cTn>
                              </p:par>
                            </p:childTnLst>
                          </p:cTn>
                        </p:par>
                        <p:par>
                          <p:cTn id="59" fill="hold">
                            <p:stCondLst>
                              <p:cond delay="5250"/>
                            </p:stCondLst>
                            <p:childTnLst>
                              <p:par>
                                <p:cTn id="60" presetID="22" presetClass="entr" presetSubtype="8" fill="hold" nodeType="after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wipe(left)">
                                      <p:cBhvr>
                                        <p:cTn id="62" dur="500"/>
                                        <p:tgtEl>
                                          <p:spTgt spid="29"/>
                                        </p:tgtEl>
                                      </p:cBhvr>
                                    </p:animEffect>
                                  </p:childTnLst>
                                </p:cTn>
                              </p:par>
                            </p:childTnLst>
                          </p:cTn>
                        </p:par>
                        <p:par>
                          <p:cTn id="63" fill="hold">
                            <p:stCondLst>
                              <p:cond delay="5750"/>
                            </p:stCondLst>
                            <p:childTnLst>
                              <p:par>
                                <p:cTn id="64" presetID="42" presetClass="entr" presetSubtype="0" fill="hold" grpId="0" nodeType="afterEffect">
                                  <p:stCondLst>
                                    <p:cond delay="0"/>
                                  </p:stCondLst>
                                  <p:childTnLst>
                                    <p:set>
                                      <p:cBhvr>
                                        <p:cTn id="65" dur="1" fill="hold">
                                          <p:stCondLst>
                                            <p:cond delay="0"/>
                                          </p:stCondLst>
                                        </p:cTn>
                                        <p:tgtEl>
                                          <p:spTgt spid="42"/>
                                        </p:tgtEl>
                                        <p:attrNameLst>
                                          <p:attrName>style.visibility</p:attrName>
                                        </p:attrNameLst>
                                      </p:cBhvr>
                                      <p:to>
                                        <p:strVal val="visible"/>
                                      </p:to>
                                    </p:set>
                                    <p:animEffect transition="in" filter="fade">
                                      <p:cBhvr>
                                        <p:cTn id="66" dur="1000"/>
                                        <p:tgtEl>
                                          <p:spTgt spid="42"/>
                                        </p:tgtEl>
                                      </p:cBhvr>
                                    </p:animEffect>
                                    <p:anim calcmode="lin" valueType="num">
                                      <p:cBhvr>
                                        <p:cTn id="67" dur="1000" fill="hold"/>
                                        <p:tgtEl>
                                          <p:spTgt spid="42"/>
                                        </p:tgtEl>
                                        <p:attrNameLst>
                                          <p:attrName>ppt_x</p:attrName>
                                        </p:attrNameLst>
                                      </p:cBhvr>
                                      <p:tavLst>
                                        <p:tav tm="0">
                                          <p:val>
                                            <p:strVal val="#ppt_x"/>
                                          </p:val>
                                        </p:tav>
                                        <p:tav tm="100000">
                                          <p:val>
                                            <p:strVal val="#ppt_x"/>
                                          </p:val>
                                        </p:tav>
                                      </p:tavLst>
                                    </p:anim>
                                    <p:anim calcmode="lin" valueType="num">
                                      <p:cBhvr>
                                        <p:cTn id="68" dur="1000" fill="hold"/>
                                        <p:tgtEl>
                                          <p:spTgt spid="42"/>
                                        </p:tgtEl>
                                        <p:attrNameLst>
                                          <p:attrName>ppt_y</p:attrName>
                                        </p:attrNameLst>
                                      </p:cBhvr>
                                      <p:tavLst>
                                        <p:tav tm="0">
                                          <p:val>
                                            <p:strVal val="#ppt_y+.1"/>
                                          </p:val>
                                        </p:tav>
                                        <p:tav tm="100000">
                                          <p:val>
                                            <p:strVal val="#ppt_y"/>
                                          </p:val>
                                        </p:tav>
                                      </p:tavLst>
                                    </p:anim>
                                  </p:childTnLst>
                                </p:cTn>
                              </p:par>
                            </p:childTnLst>
                          </p:cTn>
                        </p:par>
                        <p:par>
                          <p:cTn id="69" fill="hold">
                            <p:stCondLst>
                              <p:cond delay="6750"/>
                            </p:stCondLst>
                            <p:childTnLst>
                              <p:par>
                                <p:cTn id="70" presetID="53" presetClass="entr" presetSubtype="528" fill="hold" grpId="0" nodeType="afterEffect">
                                  <p:stCondLst>
                                    <p:cond delay="0"/>
                                  </p:stCondLst>
                                  <p:childTnLst>
                                    <p:set>
                                      <p:cBhvr>
                                        <p:cTn id="71" dur="1" fill="hold">
                                          <p:stCondLst>
                                            <p:cond delay="0"/>
                                          </p:stCondLst>
                                        </p:cTn>
                                        <p:tgtEl>
                                          <p:spTgt spid="23"/>
                                        </p:tgtEl>
                                        <p:attrNameLst>
                                          <p:attrName>style.visibility</p:attrName>
                                        </p:attrNameLst>
                                      </p:cBhvr>
                                      <p:to>
                                        <p:strVal val="visible"/>
                                      </p:to>
                                    </p:set>
                                    <p:anim calcmode="lin" valueType="num">
                                      <p:cBhvr>
                                        <p:cTn id="72" dur="500" fill="hold"/>
                                        <p:tgtEl>
                                          <p:spTgt spid="23"/>
                                        </p:tgtEl>
                                        <p:attrNameLst>
                                          <p:attrName>ppt_w</p:attrName>
                                        </p:attrNameLst>
                                      </p:cBhvr>
                                      <p:tavLst>
                                        <p:tav tm="0">
                                          <p:val>
                                            <p:fltVal val="0"/>
                                          </p:val>
                                        </p:tav>
                                        <p:tav tm="100000">
                                          <p:val>
                                            <p:strVal val="#ppt_w"/>
                                          </p:val>
                                        </p:tav>
                                      </p:tavLst>
                                    </p:anim>
                                    <p:anim calcmode="lin" valueType="num">
                                      <p:cBhvr>
                                        <p:cTn id="73" dur="500" fill="hold"/>
                                        <p:tgtEl>
                                          <p:spTgt spid="23"/>
                                        </p:tgtEl>
                                        <p:attrNameLst>
                                          <p:attrName>ppt_h</p:attrName>
                                        </p:attrNameLst>
                                      </p:cBhvr>
                                      <p:tavLst>
                                        <p:tav tm="0">
                                          <p:val>
                                            <p:fltVal val="0"/>
                                          </p:val>
                                        </p:tav>
                                        <p:tav tm="100000">
                                          <p:val>
                                            <p:strVal val="#ppt_h"/>
                                          </p:val>
                                        </p:tav>
                                      </p:tavLst>
                                    </p:anim>
                                    <p:animEffect transition="in" filter="fade">
                                      <p:cBhvr>
                                        <p:cTn id="74" dur="500"/>
                                        <p:tgtEl>
                                          <p:spTgt spid="23"/>
                                        </p:tgtEl>
                                      </p:cBhvr>
                                    </p:animEffect>
                                    <p:anim calcmode="lin" valueType="num">
                                      <p:cBhvr>
                                        <p:cTn id="75" dur="500" fill="hold"/>
                                        <p:tgtEl>
                                          <p:spTgt spid="23"/>
                                        </p:tgtEl>
                                        <p:attrNameLst>
                                          <p:attrName>ppt_x</p:attrName>
                                        </p:attrNameLst>
                                      </p:cBhvr>
                                      <p:tavLst>
                                        <p:tav tm="0">
                                          <p:val>
                                            <p:fltVal val="0.5"/>
                                          </p:val>
                                        </p:tav>
                                        <p:tav tm="100000">
                                          <p:val>
                                            <p:strVal val="#ppt_x"/>
                                          </p:val>
                                        </p:tav>
                                      </p:tavLst>
                                    </p:anim>
                                    <p:anim calcmode="lin" valueType="num">
                                      <p:cBhvr>
                                        <p:cTn id="76" dur="500" fill="hold"/>
                                        <p:tgtEl>
                                          <p:spTgt spid="23"/>
                                        </p:tgtEl>
                                        <p:attrNameLst>
                                          <p:attrName>ppt_y</p:attrName>
                                        </p:attrNameLst>
                                      </p:cBhvr>
                                      <p:tavLst>
                                        <p:tav tm="0">
                                          <p:val>
                                            <p:fltVal val="0.5"/>
                                          </p:val>
                                        </p:tav>
                                        <p:tav tm="100000">
                                          <p:val>
                                            <p:strVal val="#ppt_y"/>
                                          </p:val>
                                        </p:tav>
                                      </p:tavLst>
                                    </p:anim>
                                  </p:childTnLst>
                                </p:cTn>
                              </p:par>
                            </p:childTnLst>
                          </p:cTn>
                        </p:par>
                        <p:par>
                          <p:cTn id="77" fill="hold">
                            <p:stCondLst>
                              <p:cond delay="7250"/>
                            </p:stCondLst>
                            <p:childTnLst>
                              <p:par>
                                <p:cTn id="78" presetID="22" presetClass="entr" presetSubtype="8" fill="hold" nodeType="after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wipe(left)">
                                      <p:cBhvr>
                                        <p:cTn id="80" dur="500"/>
                                        <p:tgtEl>
                                          <p:spTgt spid="30"/>
                                        </p:tgtEl>
                                      </p:cBhvr>
                                    </p:animEffect>
                                  </p:childTnLst>
                                </p:cTn>
                              </p:par>
                            </p:childTnLst>
                          </p:cTn>
                        </p:par>
                        <p:par>
                          <p:cTn id="81" fill="hold">
                            <p:stCondLst>
                              <p:cond delay="7750"/>
                            </p:stCondLst>
                            <p:childTnLst>
                              <p:par>
                                <p:cTn id="82" presetID="22" presetClass="entr" presetSubtype="8" fill="hold" nodeType="afterEffect">
                                  <p:stCondLst>
                                    <p:cond delay="0"/>
                                  </p:stCondLst>
                                  <p:childTnLst>
                                    <p:set>
                                      <p:cBhvr>
                                        <p:cTn id="83" dur="1" fill="hold">
                                          <p:stCondLst>
                                            <p:cond delay="0"/>
                                          </p:stCondLst>
                                        </p:cTn>
                                        <p:tgtEl>
                                          <p:spTgt spid="31"/>
                                        </p:tgtEl>
                                        <p:attrNameLst>
                                          <p:attrName>style.visibility</p:attrName>
                                        </p:attrNameLst>
                                      </p:cBhvr>
                                      <p:to>
                                        <p:strVal val="visible"/>
                                      </p:to>
                                    </p:set>
                                    <p:animEffect transition="in" filter="wipe(left)">
                                      <p:cBhvr>
                                        <p:cTn id="84" dur="500"/>
                                        <p:tgtEl>
                                          <p:spTgt spid="31"/>
                                        </p:tgtEl>
                                      </p:cBhvr>
                                    </p:animEffect>
                                  </p:childTnLst>
                                </p:cTn>
                              </p:par>
                            </p:childTnLst>
                          </p:cTn>
                        </p:par>
                        <p:par>
                          <p:cTn id="85" fill="hold">
                            <p:stCondLst>
                              <p:cond delay="8250"/>
                            </p:stCondLst>
                            <p:childTnLst>
                              <p:par>
                                <p:cTn id="86" presetID="42" presetClass="entr" presetSubtype="0" fill="hold" grpId="0" nodeType="afterEffect">
                                  <p:stCondLst>
                                    <p:cond delay="0"/>
                                  </p:stCondLst>
                                  <p:childTnLst>
                                    <p:set>
                                      <p:cBhvr>
                                        <p:cTn id="87" dur="1" fill="hold">
                                          <p:stCondLst>
                                            <p:cond delay="0"/>
                                          </p:stCondLst>
                                        </p:cTn>
                                        <p:tgtEl>
                                          <p:spTgt spid="43"/>
                                        </p:tgtEl>
                                        <p:attrNameLst>
                                          <p:attrName>style.visibility</p:attrName>
                                        </p:attrNameLst>
                                      </p:cBhvr>
                                      <p:to>
                                        <p:strVal val="visible"/>
                                      </p:to>
                                    </p:set>
                                    <p:animEffect transition="in" filter="fade">
                                      <p:cBhvr>
                                        <p:cTn id="88" dur="1000"/>
                                        <p:tgtEl>
                                          <p:spTgt spid="43"/>
                                        </p:tgtEl>
                                      </p:cBhvr>
                                    </p:animEffect>
                                    <p:anim calcmode="lin" valueType="num">
                                      <p:cBhvr>
                                        <p:cTn id="89" dur="1000" fill="hold"/>
                                        <p:tgtEl>
                                          <p:spTgt spid="43"/>
                                        </p:tgtEl>
                                        <p:attrNameLst>
                                          <p:attrName>ppt_x</p:attrName>
                                        </p:attrNameLst>
                                      </p:cBhvr>
                                      <p:tavLst>
                                        <p:tav tm="0">
                                          <p:val>
                                            <p:strVal val="#ppt_x"/>
                                          </p:val>
                                        </p:tav>
                                        <p:tav tm="100000">
                                          <p:val>
                                            <p:strVal val="#ppt_x"/>
                                          </p:val>
                                        </p:tav>
                                      </p:tavLst>
                                    </p:anim>
                                    <p:anim calcmode="lin" valueType="num">
                                      <p:cBhvr>
                                        <p:cTn id="90"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9" grpId="0" animBg="1"/>
      <p:bldP spid="22" grpId="0" animBg="1"/>
      <p:bldP spid="23" grpId="0" animBg="1"/>
      <p:bldP spid="24" grpId="0" animBg="1"/>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1276</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2017-01-19T22:47:48Z</dcterms:modified>
</cp:coreProperties>
</file>