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p:nvPr/>
          </p:nvCxnSpPr>
          <p:spPr>
            <a:xfrm>
              <a:off x="9190412" y="2967644"/>
              <a:ext cx="1920240" cy="0"/>
            </a:xfrm>
            <a:prstGeom prst="line">
              <a:avLst/>
            </a:prstGeom>
            <a:ln cap="rnd">
              <a:solidFill>
                <a:schemeClr val="tx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Connector 47"/>
            <p:cNvCxnSpPr/>
            <p:nvPr/>
          </p:nvCxnSpPr>
          <p:spPr>
            <a:xfrm>
              <a:off x="6514118" y="2967644"/>
              <a:ext cx="1920240" cy="0"/>
            </a:xfrm>
            <a:prstGeom prst="line">
              <a:avLst/>
            </a:prstGeom>
            <a:ln cap="rnd">
              <a:solidFill>
                <a:schemeClr val="tx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3836085" y="2967644"/>
              <a:ext cx="1920240" cy="0"/>
            </a:xfrm>
            <a:prstGeom prst="line">
              <a:avLst/>
            </a:prstGeom>
            <a:ln cap="rnd">
              <a:solidFill>
                <a:schemeClr val="tx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a:solidFill>
            <a:schemeClr val="bg1"/>
          </a:solidFill>
        </p:grpSpPr>
        <p:sp>
          <p:nvSpPr>
            <p:cNvPr id="2" name="Oval 1"/>
            <p:cNvSpPr>
              <a:spLocks noChangeAspect="1"/>
            </p:cNvSpPr>
            <p:nvPr/>
          </p:nvSpPr>
          <p:spPr>
            <a:xfrm>
              <a:off x="872631" y="1745673"/>
              <a:ext cx="2468880" cy="2468880"/>
            </a:xfrm>
            <a:prstGeom prst="ellipse">
              <a:avLst/>
            </a:prstGeom>
            <a:gr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158051" y="2967644"/>
              <a:ext cx="1920240" cy="0"/>
            </a:xfrm>
            <a:prstGeom prst="line">
              <a:avLst/>
            </a:prstGeom>
            <a:grpFill/>
            <a:ln cap="rnd">
              <a:solidFill>
                <a:schemeClr val="tx1"/>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0000"/>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FE4A1E"/>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rgbClr val="FE4A1E"/>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ru-RU"/>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rgbClr val="FF0000"/>
                  </a:solidFill>
                  <a:latin typeface="Lato"/>
                </a:rPr>
                <a:t>73%</a:t>
              </a:r>
            </a:p>
            <a:p>
              <a:r>
                <a:rPr lang="en-US" sz="1200" b="1" dirty="0">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ru-RU"/>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rgbClr val="FF0000"/>
                  </a:solidFill>
                  <a:latin typeface="Lato"/>
                </a:rPr>
                <a:t>27%</a:t>
              </a:r>
            </a:p>
            <a:p>
              <a:r>
                <a:rPr lang="en-US" sz="1200" b="1" dirty="0">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rgbClr val="5C9AD3"/>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rgbClr val="5C9AD3"/>
                  </a:solidFill>
                  <a:latin typeface="Lato"/>
                </a:rPr>
                <a:t>65%</a:t>
              </a:r>
              <a:endParaRPr lang="en-US" sz="1600" b="1" dirty="0">
                <a:latin typeface="Lato"/>
              </a:endParaRPr>
            </a:p>
            <a:p>
              <a:r>
                <a:rPr lang="en-US" sz="1200" b="1" dirty="0">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rgbClr val="5C9AD3"/>
                  </a:solidFill>
                  <a:latin typeface="Lato"/>
                </a:rPr>
                <a:t>35%</a:t>
              </a:r>
            </a:p>
            <a:p>
              <a:r>
                <a:rPr lang="en-US" sz="1200" b="1" dirty="0">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rgbClr val="44546B"/>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rgbClr val="44546B"/>
                  </a:solidFill>
                  <a:latin typeface="Lato"/>
                </a:rPr>
                <a:t>73%</a:t>
              </a:r>
            </a:p>
            <a:p>
              <a:r>
                <a:rPr lang="en-US" sz="1200" b="1" dirty="0">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rgbClr val="44546B"/>
                  </a:solidFill>
                  <a:latin typeface="Lato"/>
                </a:rPr>
                <a:t>27%</a:t>
              </a:r>
            </a:p>
            <a:p>
              <a:r>
                <a:rPr lang="en-US" sz="1200" b="1" dirty="0">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rgbClr val="7A7A7A"/>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7A7A7A"/>
            </a:solidFill>
            <a:ln>
              <a:noFill/>
            </a:ln>
          </p:spPr>
          <p:txBody>
            <a:bodyPr vert="horz" wrap="square" lIns="91440" tIns="45720" rIns="91440" bIns="45720" numCol="1" anchor="t" anchorCtr="0" compatLnSpc="1">
              <a:prstTxWarp prst="textNoShape">
                <a:avLst/>
              </a:prstTxWarp>
            </a:bodyPr>
            <a:lstStyle/>
            <a:p>
              <a:endParaRPr lang="ru-RU"/>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rgbClr val="7A7A7A"/>
                  </a:solidFill>
                  <a:latin typeface="Lato"/>
                </a:rPr>
                <a:t>73%</a:t>
              </a:r>
            </a:p>
            <a:p>
              <a:r>
                <a:rPr lang="en-US" sz="1200" b="1" dirty="0">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7A7A7A"/>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rgbClr val="7A7A7A"/>
                  </a:solidFill>
                  <a:latin typeface="Lato"/>
                </a:rPr>
                <a:t>27%</a:t>
              </a:r>
            </a:p>
            <a:p>
              <a:r>
                <a:rPr lang="en-US" sz="1200" b="1" dirty="0">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5C9AD3"/>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7A7A7A"/>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44546B"/>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83" name="Picture 8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6603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1286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2017-01-19T22:46:37Z</dcterms:modified>
</cp:coreProperties>
</file>