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1" name="Rectangle 50"/>
          <p:cNvSpPr>
            <a:spLocks noChangeAspect="1"/>
          </p:cNvSpPr>
          <p:nvPr/>
        </p:nvSpPr>
        <p:spPr>
          <a:xfrm rot="18885459">
            <a:off x="5593079" y="3280903"/>
            <a:ext cx="1005840" cy="1005840"/>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p:cNvGrpSpPr/>
          <p:nvPr/>
        </p:nvGrpSpPr>
        <p:grpSpPr>
          <a:xfrm>
            <a:off x="5205571" y="2148493"/>
            <a:ext cx="695829" cy="1499895"/>
            <a:chOff x="5205571" y="2148493"/>
            <a:chExt cx="695829" cy="1499895"/>
          </a:xfrm>
        </p:grpSpPr>
        <p:sp>
          <p:nvSpPr>
            <p:cNvPr id="47" name="Freeform 46"/>
            <p:cNvSpPr>
              <a:spLocks noChangeAspect="1"/>
            </p:cNvSpPr>
            <p:nvPr/>
          </p:nvSpPr>
          <p:spPr>
            <a:xfrm rot="5400000">
              <a:off x="4803538" y="2550526"/>
              <a:ext cx="1499895" cy="695829"/>
            </a:xfrm>
            <a:custGeom>
              <a:avLst/>
              <a:gdLst>
                <a:gd name="connsiteX0" fmla="*/ 206088 w 1499895"/>
                <a:gd name="connsiteY0" fmla="*/ 694944 h 695829"/>
                <a:gd name="connsiteX1" fmla="*/ 206088 w 1499895"/>
                <a:gd name="connsiteY1" fmla="*/ 0 h 695829"/>
                <a:gd name="connsiteX2" fmla="*/ 804951 w 1499895"/>
                <a:gd name="connsiteY2" fmla="*/ 0 h 695829"/>
                <a:gd name="connsiteX3" fmla="*/ 804951 w 1499895"/>
                <a:gd name="connsiteY3" fmla="*/ 885 h 695829"/>
                <a:gd name="connsiteX4" fmla="*/ 1499895 w 1499895"/>
                <a:gd name="connsiteY4" fmla="*/ 695829 h 695829"/>
                <a:gd name="connsiteX5" fmla="*/ 804951 w 1499895"/>
                <a:gd name="connsiteY5" fmla="*/ 695829 h 695829"/>
                <a:gd name="connsiteX6" fmla="*/ 804951 w 1499895"/>
                <a:gd name="connsiteY6" fmla="*/ 694944 h 695829"/>
                <a:gd name="connsiteX7" fmla="*/ 0 w 1499895"/>
                <a:gd name="connsiteY7" fmla="*/ 347472 h 695829"/>
                <a:gd name="connsiteX8" fmla="*/ 206087 w 1499895"/>
                <a:gd name="connsiteY8" fmla="*/ 0 h 695829"/>
                <a:gd name="connsiteX9" fmla="*/ 206087 w 1499895"/>
                <a:gd name="connsiteY9" fmla="*/ 694944 h 695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99895" h="695829">
                  <a:moveTo>
                    <a:pt x="206088" y="694944"/>
                  </a:moveTo>
                  <a:lnTo>
                    <a:pt x="206088" y="0"/>
                  </a:lnTo>
                  <a:lnTo>
                    <a:pt x="804951" y="0"/>
                  </a:lnTo>
                  <a:lnTo>
                    <a:pt x="804951" y="885"/>
                  </a:lnTo>
                  <a:lnTo>
                    <a:pt x="1499895" y="695829"/>
                  </a:lnTo>
                  <a:lnTo>
                    <a:pt x="804951" y="695829"/>
                  </a:lnTo>
                  <a:lnTo>
                    <a:pt x="804951" y="694944"/>
                  </a:lnTo>
                  <a:close/>
                  <a:moveTo>
                    <a:pt x="0" y="347472"/>
                  </a:moveTo>
                  <a:lnTo>
                    <a:pt x="206087" y="0"/>
                  </a:lnTo>
                  <a:lnTo>
                    <a:pt x="206087" y="694944"/>
                  </a:lnTo>
                  <a:close/>
                </a:path>
              </a:pathLst>
            </a:custGeom>
            <a:solidFill>
              <a:srgbClr val="E02C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5257434" y="2289359"/>
              <a:ext cx="592102" cy="523220"/>
            </a:xfrm>
            <a:prstGeom prst="rect">
              <a:avLst/>
            </a:prstGeom>
            <a:noFill/>
          </p:spPr>
          <p:txBody>
            <a:bodyPr wrap="square" rtlCol="0">
              <a:spAutoFit/>
            </a:bodyPr>
            <a:lstStyle/>
            <a:p>
              <a:r>
                <a:rPr lang="en-US" sz="2800" b="1" dirty="0">
                  <a:solidFill>
                    <a:schemeClr val="bg1"/>
                  </a:solidFill>
                  <a:latin typeface="Lato"/>
                </a:rPr>
                <a:t>01</a:t>
              </a:r>
            </a:p>
          </p:txBody>
        </p:sp>
      </p:grpSp>
      <p:grpSp>
        <p:nvGrpSpPr>
          <p:cNvPr id="92" name="Group 91"/>
          <p:cNvGrpSpPr/>
          <p:nvPr/>
        </p:nvGrpSpPr>
        <p:grpSpPr>
          <a:xfrm>
            <a:off x="6258171" y="2128399"/>
            <a:ext cx="695829" cy="1499895"/>
            <a:chOff x="6258171" y="2128399"/>
            <a:chExt cx="695829" cy="1499895"/>
          </a:xfrm>
        </p:grpSpPr>
        <p:sp>
          <p:nvSpPr>
            <p:cNvPr id="49" name="Freeform 48"/>
            <p:cNvSpPr/>
            <p:nvPr/>
          </p:nvSpPr>
          <p:spPr>
            <a:xfrm>
              <a:off x="6258171" y="2128399"/>
              <a:ext cx="695829" cy="1499895"/>
            </a:xfrm>
            <a:custGeom>
              <a:avLst/>
              <a:gdLst>
                <a:gd name="connsiteX0" fmla="*/ 885 w 695829"/>
                <a:gd name="connsiteY0" fmla="*/ 206088 h 1499895"/>
                <a:gd name="connsiteX1" fmla="*/ 695829 w 695829"/>
                <a:gd name="connsiteY1" fmla="*/ 206088 h 1499895"/>
                <a:gd name="connsiteX2" fmla="*/ 695829 w 695829"/>
                <a:gd name="connsiteY2" fmla="*/ 804951 h 1499895"/>
                <a:gd name="connsiteX3" fmla="*/ 694944 w 695829"/>
                <a:gd name="connsiteY3" fmla="*/ 804951 h 1499895"/>
                <a:gd name="connsiteX4" fmla="*/ 694944 w 695829"/>
                <a:gd name="connsiteY4" fmla="*/ 1499895 h 1499895"/>
                <a:gd name="connsiteX5" fmla="*/ 0 w 695829"/>
                <a:gd name="connsiteY5" fmla="*/ 804951 h 1499895"/>
                <a:gd name="connsiteX6" fmla="*/ 885 w 695829"/>
                <a:gd name="connsiteY6" fmla="*/ 804951 h 1499895"/>
                <a:gd name="connsiteX7" fmla="*/ 348357 w 695829"/>
                <a:gd name="connsiteY7" fmla="*/ 0 h 1499895"/>
                <a:gd name="connsiteX8" fmla="*/ 695829 w 695829"/>
                <a:gd name="connsiteY8" fmla="*/ 206087 h 1499895"/>
                <a:gd name="connsiteX9" fmla="*/ 885 w 695829"/>
                <a:gd name="connsiteY9" fmla="*/ 206087 h 149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5829" h="1499895">
                  <a:moveTo>
                    <a:pt x="885" y="206088"/>
                  </a:moveTo>
                  <a:lnTo>
                    <a:pt x="695829" y="206088"/>
                  </a:lnTo>
                  <a:lnTo>
                    <a:pt x="695829" y="804951"/>
                  </a:lnTo>
                  <a:lnTo>
                    <a:pt x="694944" y="804951"/>
                  </a:lnTo>
                  <a:lnTo>
                    <a:pt x="694944" y="1499895"/>
                  </a:lnTo>
                  <a:lnTo>
                    <a:pt x="0" y="804951"/>
                  </a:lnTo>
                  <a:lnTo>
                    <a:pt x="885" y="804951"/>
                  </a:lnTo>
                  <a:close/>
                  <a:moveTo>
                    <a:pt x="348357" y="0"/>
                  </a:moveTo>
                  <a:lnTo>
                    <a:pt x="695829" y="206087"/>
                  </a:lnTo>
                  <a:lnTo>
                    <a:pt x="885" y="206087"/>
                  </a:lnTo>
                  <a:close/>
                </a:path>
              </a:pathLst>
            </a:custGeom>
            <a:solidFill>
              <a:srgbClr val="3E7CB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6310034" y="2286104"/>
              <a:ext cx="592102" cy="523220"/>
            </a:xfrm>
            <a:prstGeom prst="rect">
              <a:avLst/>
            </a:prstGeom>
            <a:noFill/>
          </p:spPr>
          <p:txBody>
            <a:bodyPr wrap="square" rtlCol="0">
              <a:spAutoFit/>
            </a:bodyPr>
            <a:lstStyle/>
            <a:p>
              <a:r>
                <a:rPr lang="en-US" sz="2800" b="1" dirty="0">
                  <a:solidFill>
                    <a:schemeClr val="bg1"/>
                  </a:solidFill>
                  <a:latin typeface="Lato"/>
                </a:rPr>
                <a:t>02</a:t>
              </a:r>
            </a:p>
          </p:txBody>
        </p:sp>
      </p:grpSp>
      <p:grpSp>
        <p:nvGrpSpPr>
          <p:cNvPr id="94" name="Group 93"/>
          <p:cNvGrpSpPr/>
          <p:nvPr/>
        </p:nvGrpSpPr>
        <p:grpSpPr>
          <a:xfrm>
            <a:off x="6258418" y="3925636"/>
            <a:ext cx="695581" cy="1499896"/>
            <a:chOff x="6258418" y="3925636"/>
            <a:chExt cx="695581" cy="1499896"/>
          </a:xfrm>
        </p:grpSpPr>
        <p:sp>
          <p:nvSpPr>
            <p:cNvPr id="50" name="Freeform 49"/>
            <p:cNvSpPr>
              <a:spLocks noChangeAspect="1"/>
            </p:cNvSpPr>
            <p:nvPr/>
          </p:nvSpPr>
          <p:spPr>
            <a:xfrm rot="16200000">
              <a:off x="5856261" y="4327793"/>
              <a:ext cx="1499896" cy="695581"/>
            </a:xfrm>
            <a:custGeom>
              <a:avLst/>
              <a:gdLst>
                <a:gd name="connsiteX0" fmla="*/ 206087 w 1499896"/>
                <a:gd name="connsiteY0" fmla="*/ 637 h 695581"/>
                <a:gd name="connsiteX1" fmla="*/ 206087 w 1499896"/>
                <a:gd name="connsiteY1" fmla="*/ 695581 h 695581"/>
                <a:gd name="connsiteX2" fmla="*/ 0 w 1499896"/>
                <a:gd name="connsiteY2" fmla="*/ 348109 h 695581"/>
                <a:gd name="connsiteX3" fmla="*/ 804951 w 1499896"/>
                <a:gd name="connsiteY3" fmla="*/ 637 h 695581"/>
                <a:gd name="connsiteX4" fmla="*/ 804951 w 1499896"/>
                <a:gd name="connsiteY4" fmla="*/ 695581 h 695581"/>
                <a:gd name="connsiteX5" fmla="*/ 206088 w 1499896"/>
                <a:gd name="connsiteY5" fmla="*/ 695581 h 695581"/>
                <a:gd name="connsiteX6" fmla="*/ 206088 w 1499896"/>
                <a:gd name="connsiteY6" fmla="*/ 637 h 695581"/>
                <a:gd name="connsiteX7" fmla="*/ 1499896 w 1499896"/>
                <a:gd name="connsiteY7" fmla="*/ 694944 h 695581"/>
                <a:gd name="connsiteX8" fmla="*/ 804952 w 1499896"/>
                <a:gd name="connsiteY8" fmla="*/ 694944 h 695581"/>
                <a:gd name="connsiteX9" fmla="*/ 804952 w 1499896"/>
                <a:gd name="connsiteY9" fmla="*/ 0 h 695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99896" h="695581">
                  <a:moveTo>
                    <a:pt x="206087" y="637"/>
                  </a:moveTo>
                  <a:lnTo>
                    <a:pt x="206087" y="695581"/>
                  </a:lnTo>
                  <a:lnTo>
                    <a:pt x="0" y="348109"/>
                  </a:lnTo>
                  <a:close/>
                  <a:moveTo>
                    <a:pt x="804951" y="637"/>
                  </a:moveTo>
                  <a:lnTo>
                    <a:pt x="804951" y="695581"/>
                  </a:lnTo>
                  <a:lnTo>
                    <a:pt x="206088" y="695581"/>
                  </a:lnTo>
                  <a:lnTo>
                    <a:pt x="206088" y="637"/>
                  </a:lnTo>
                  <a:close/>
                  <a:moveTo>
                    <a:pt x="1499896" y="694944"/>
                  </a:moveTo>
                  <a:lnTo>
                    <a:pt x="804952" y="694944"/>
                  </a:lnTo>
                  <a:lnTo>
                    <a:pt x="804952" y="0"/>
                  </a:lnTo>
                  <a:close/>
                </a:path>
              </a:pathLst>
            </a:custGeom>
            <a:solidFill>
              <a:srgbClr val="26364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6310034" y="4723559"/>
              <a:ext cx="592102" cy="523220"/>
            </a:xfrm>
            <a:prstGeom prst="rect">
              <a:avLst/>
            </a:prstGeom>
            <a:noFill/>
          </p:spPr>
          <p:txBody>
            <a:bodyPr wrap="square" rtlCol="0">
              <a:spAutoFit/>
            </a:bodyPr>
            <a:lstStyle/>
            <a:p>
              <a:r>
                <a:rPr lang="en-US" sz="2800" b="1" dirty="0">
                  <a:solidFill>
                    <a:schemeClr val="bg1"/>
                  </a:solidFill>
                  <a:latin typeface="Lato"/>
                </a:rPr>
                <a:t>03</a:t>
              </a:r>
            </a:p>
          </p:txBody>
        </p:sp>
      </p:grpSp>
      <p:grpSp>
        <p:nvGrpSpPr>
          <p:cNvPr id="96" name="Group 95"/>
          <p:cNvGrpSpPr/>
          <p:nvPr/>
        </p:nvGrpSpPr>
        <p:grpSpPr>
          <a:xfrm>
            <a:off x="5214516" y="3925635"/>
            <a:ext cx="694944" cy="1499895"/>
            <a:chOff x="5214516" y="3925635"/>
            <a:chExt cx="694944" cy="1499895"/>
          </a:xfrm>
        </p:grpSpPr>
        <p:sp>
          <p:nvSpPr>
            <p:cNvPr id="48" name="Freeform 47"/>
            <p:cNvSpPr>
              <a:spLocks noChangeAspect="1"/>
            </p:cNvSpPr>
            <p:nvPr/>
          </p:nvSpPr>
          <p:spPr>
            <a:xfrm>
              <a:off x="5214516" y="3925635"/>
              <a:ext cx="694944" cy="1499895"/>
            </a:xfrm>
            <a:custGeom>
              <a:avLst/>
              <a:gdLst>
                <a:gd name="connsiteX0" fmla="*/ 0 w 694944"/>
                <a:gd name="connsiteY0" fmla="*/ 1293808 h 1499895"/>
                <a:gd name="connsiteX1" fmla="*/ 694944 w 694944"/>
                <a:gd name="connsiteY1" fmla="*/ 1293808 h 1499895"/>
                <a:gd name="connsiteX2" fmla="*/ 347472 w 694944"/>
                <a:gd name="connsiteY2" fmla="*/ 1499895 h 1499895"/>
                <a:gd name="connsiteX3" fmla="*/ 0 w 694944"/>
                <a:gd name="connsiteY3" fmla="*/ 0 h 1499895"/>
                <a:gd name="connsiteX4" fmla="*/ 694944 w 694944"/>
                <a:gd name="connsiteY4" fmla="*/ 694944 h 1499895"/>
                <a:gd name="connsiteX5" fmla="*/ 694944 w 694944"/>
                <a:gd name="connsiteY5" fmla="*/ 1293807 h 1499895"/>
                <a:gd name="connsiteX6" fmla="*/ 0 w 694944"/>
                <a:gd name="connsiteY6" fmla="*/ 1293807 h 1499895"/>
                <a:gd name="connsiteX7" fmla="*/ 0 w 694944"/>
                <a:gd name="connsiteY7" fmla="*/ 694944 h 149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94944" h="1499895">
                  <a:moveTo>
                    <a:pt x="0" y="1293808"/>
                  </a:moveTo>
                  <a:lnTo>
                    <a:pt x="694944" y="1293808"/>
                  </a:lnTo>
                  <a:lnTo>
                    <a:pt x="347472" y="1499895"/>
                  </a:lnTo>
                  <a:close/>
                  <a:moveTo>
                    <a:pt x="0" y="0"/>
                  </a:moveTo>
                  <a:lnTo>
                    <a:pt x="694944" y="694944"/>
                  </a:lnTo>
                  <a:lnTo>
                    <a:pt x="694944" y="1293807"/>
                  </a:lnTo>
                  <a:lnTo>
                    <a:pt x="0" y="1293807"/>
                  </a:lnTo>
                  <a:lnTo>
                    <a:pt x="0" y="694944"/>
                  </a:lnTo>
                  <a:close/>
                </a:path>
              </a:pathLst>
            </a:custGeom>
            <a:solidFill>
              <a:srgbClr val="5C5C5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5265937" y="4729899"/>
              <a:ext cx="592102" cy="523220"/>
            </a:xfrm>
            <a:prstGeom prst="rect">
              <a:avLst/>
            </a:prstGeom>
            <a:noFill/>
          </p:spPr>
          <p:txBody>
            <a:bodyPr wrap="square" rtlCol="0">
              <a:spAutoFit/>
            </a:bodyPr>
            <a:lstStyle/>
            <a:p>
              <a:r>
                <a:rPr lang="en-US" sz="2800" b="1" dirty="0">
                  <a:solidFill>
                    <a:schemeClr val="bg1"/>
                  </a:solidFill>
                  <a:latin typeface="Lato"/>
                </a:rPr>
                <a:t>04</a:t>
              </a:r>
            </a:p>
          </p:txBody>
        </p:sp>
      </p:grpSp>
      <p:sp>
        <p:nvSpPr>
          <p:cNvPr id="57" name="Text Box 10"/>
          <p:cNvSpPr txBox="1">
            <a:spLocks noChangeArrowheads="1"/>
          </p:cNvSpPr>
          <p:nvPr/>
        </p:nvSpPr>
        <p:spPr bwMode="auto">
          <a:xfrm>
            <a:off x="1232234" y="2105937"/>
            <a:ext cx="3611880" cy="714042"/>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8" name="Text Box 10"/>
          <p:cNvSpPr txBox="1">
            <a:spLocks noChangeArrowheads="1"/>
          </p:cNvSpPr>
          <p:nvPr/>
        </p:nvSpPr>
        <p:spPr bwMode="auto">
          <a:xfrm>
            <a:off x="1253678" y="4729752"/>
            <a:ext cx="3611880" cy="714042"/>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7A7A7A"/>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9" name="Text Box 10"/>
          <p:cNvSpPr txBox="1">
            <a:spLocks noChangeArrowheads="1"/>
          </p:cNvSpPr>
          <p:nvPr/>
        </p:nvSpPr>
        <p:spPr bwMode="auto">
          <a:xfrm>
            <a:off x="7310771" y="2100856"/>
            <a:ext cx="3610230"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0" name="Text Box 10"/>
          <p:cNvSpPr txBox="1">
            <a:spLocks noChangeArrowheads="1"/>
          </p:cNvSpPr>
          <p:nvPr/>
        </p:nvSpPr>
        <p:spPr bwMode="auto">
          <a:xfrm>
            <a:off x="7302958" y="4729752"/>
            <a:ext cx="3610230"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Freeform 123"/>
          <p:cNvSpPr>
            <a:spLocks noEditPoints="1"/>
          </p:cNvSpPr>
          <p:nvPr/>
        </p:nvSpPr>
        <p:spPr bwMode="auto">
          <a:xfrm>
            <a:off x="5743564" y="3431550"/>
            <a:ext cx="694267" cy="694267"/>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5" name="Group 94"/>
          <p:cNvGrpSpPr/>
          <p:nvPr/>
        </p:nvGrpSpPr>
        <p:grpSpPr>
          <a:xfrm>
            <a:off x="6259057" y="3891563"/>
            <a:ext cx="3640904" cy="735161"/>
            <a:chOff x="6259057" y="3891563"/>
            <a:chExt cx="3640904" cy="735161"/>
          </a:xfrm>
        </p:grpSpPr>
        <p:sp>
          <p:nvSpPr>
            <p:cNvPr id="28" name="Freeform 27"/>
            <p:cNvSpPr>
              <a:spLocks noChangeAspect="1"/>
            </p:cNvSpPr>
            <p:nvPr/>
          </p:nvSpPr>
          <p:spPr>
            <a:xfrm rot="16200000">
              <a:off x="7711928" y="2438692"/>
              <a:ext cx="735161" cy="3640904"/>
            </a:xfrm>
            <a:custGeom>
              <a:avLst/>
              <a:gdLst>
                <a:gd name="connsiteX0" fmla="*/ 731869 w 735161"/>
                <a:gd name="connsiteY0" fmla="*/ 731520 h 3640904"/>
                <a:gd name="connsiteX1" fmla="*/ 728064 w 735161"/>
                <a:gd name="connsiteY1" fmla="*/ 731520 h 3640904"/>
                <a:gd name="connsiteX2" fmla="*/ 728064 w 735161"/>
                <a:gd name="connsiteY2" fmla="*/ 3370740 h 3640904"/>
                <a:gd name="connsiteX3" fmla="*/ 0 w 735161"/>
                <a:gd name="connsiteY3" fmla="*/ 3370740 h 3640904"/>
                <a:gd name="connsiteX4" fmla="*/ 1 w 735161"/>
                <a:gd name="connsiteY4" fmla="*/ 731519 h 3640904"/>
                <a:gd name="connsiteX5" fmla="*/ 349 w 735161"/>
                <a:gd name="connsiteY5" fmla="*/ 731519 h 3640904"/>
                <a:gd name="connsiteX6" fmla="*/ 349 w 735161"/>
                <a:gd name="connsiteY6" fmla="*/ 0 h 3640904"/>
                <a:gd name="connsiteX7" fmla="*/ 735161 w 735161"/>
                <a:gd name="connsiteY7" fmla="*/ 3370742 h 3640904"/>
                <a:gd name="connsiteX8" fmla="*/ 735161 w 735161"/>
                <a:gd name="connsiteY8" fmla="*/ 3371377 h 3640904"/>
                <a:gd name="connsiteX9" fmla="*/ 370261 w 735161"/>
                <a:gd name="connsiteY9" fmla="*/ 3640904 h 3640904"/>
                <a:gd name="connsiteX10" fmla="*/ 4501 w 735161"/>
                <a:gd name="connsiteY10" fmla="*/ 3370742 h 3640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5161" h="3640904">
                  <a:moveTo>
                    <a:pt x="731869" y="731520"/>
                  </a:moveTo>
                  <a:lnTo>
                    <a:pt x="728064" y="731520"/>
                  </a:lnTo>
                  <a:lnTo>
                    <a:pt x="728064" y="3370740"/>
                  </a:lnTo>
                  <a:lnTo>
                    <a:pt x="0" y="3370740"/>
                  </a:lnTo>
                  <a:lnTo>
                    <a:pt x="1" y="731519"/>
                  </a:lnTo>
                  <a:lnTo>
                    <a:pt x="349" y="731519"/>
                  </a:lnTo>
                  <a:lnTo>
                    <a:pt x="349" y="0"/>
                  </a:lnTo>
                  <a:close/>
                  <a:moveTo>
                    <a:pt x="735161" y="3370742"/>
                  </a:moveTo>
                  <a:lnTo>
                    <a:pt x="735161" y="3371377"/>
                  </a:lnTo>
                  <a:lnTo>
                    <a:pt x="370261" y="3640904"/>
                  </a:lnTo>
                  <a:lnTo>
                    <a:pt x="4501" y="3370742"/>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2" name="Group 61"/>
            <p:cNvGrpSpPr>
              <a:grpSpLocks noChangeAspect="1"/>
            </p:cNvGrpSpPr>
            <p:nvPr/>
          </p:nvGrpSpPr>
          <p:grpSpPr>
            <a:xfrm>
              <a:off x="7987262" y="3983873"/>
              <a:ext cx="591253" cy="548640"/>
              <a:chOff x="4581525" y="1828800"/>
              <a:chExt cx="352425" cy="327025"/>
            </a:xfrm>
            <a:solidFill>
              <a:schemeClr val="bg1"/>
            </a:solidFill>
            <a:effectLst>
              <a:outerShdw blurRad="50800" dist="38100" dir="2700000" algn="tl" rotWithShape="0">
                <a:prstClr val="black">
                  <a:alpha val="40000"/>
                </a:prstClr>
              </a:outerShdw>
            </a:effectLst>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93" name="Group 92"/>
          <p:cNvGrpSpPr/>
          <p:nvPr/>
        </p:nvGrpSpPr>
        <p:grpSpPr>
          <a:xfrm>
            <a:off x="6259058" y="2933351"/>
            <a:ext cx="3640903" cy="721305"/>
            <a:chOff x="6259058" y="2933351"/>
            <a:chExt cx="3640903" cy="721305"/>
          </a:xfrm>
        </p:grpSpPr>
        <p:sp>
          <p:nvSpPr>
            <p:cNvPr id="31" name="Freeform 30"/>
            <p:cNvSpPr>
              <a:spLocks noChangeAspect="1"/>
            </p:cNvSpPr>
            <p:nvPr/>
          </p:nvSpPr>
          <p:spPr>
            <a:xfrm rot="10800000">
              <a:off x="6259058" y="2933351"/>
              <a:ext cx="3640903" cy="721305"/>
            </a:xfrm>
            <a:custGeom>
              <a:avLst/>
              <a:gdLst>
                <a:gd name="connsiteX0" fmla="*/ 2909383 w 3640903"/>
                <a:gd name="connsiteY0" fmla="*/ 721305 h 721305"/>
                <a:gd name="connsiteX1" fmla="*/ 270162 w 3640903"/>
                <a:gd name="connsiteY1" fmla="*/ 721305 h 721305"/>
                <a:gd name="connsiteX2" fmla="*/ 270162 w 3640903"/>
                <a:gd name="connsiteY2" fmla="*/ 703640 h 721305"/>
                <a:gd name="connsiteX3" fmla="*/ 0 w 3640903"/>
                <a:gd name="connsiteY3" fmla="*/ 337880 h 721305"/>
                <a:gd name="connsiteX4" fmla="*/ 249569 w 3640903"/>
                <a:gd name="connsiteY4" fmla="*/ 0 h 721305"/>
                <a:gd name="connsiteX5" fmla="*/ 2919599 w 3640903"/>
                <a:gd name="connsiteY5" fmla="*/ 0 h 721305"/>
                <a:gd name="connsiteX6" fmla="*/ 3640903 w 3640903"/>
                <a:gd name="connsiteY6" fmla="*/ 721304 h 721305"/>
                <a:gd name="connsiteX7" fmla="*/ 2909383 w 3640903"/>
                <a:gd name="connsiteY7" fmla="*/ 721304 h 721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40903" h="721305">
                  <a:moveTo>
                    <a:pt x="2909383" y="721305"/>
                  </a:moveTo>
                  <a:lnTo>
                    <a:pt x="270162" y="721305"/>
                  </a:lnTo>
                  <a:lnTo>
                    <a:pt x="270162" y="703640"/>
                  </a:lnTo>
                  <a:lnTo>
                    <a:pt x="0" y="337880"/>
                  </a:lnTo>
                  <a:lnTo>
                    <a:pt x="249569" y="0"/>
                  </a:lnTo>
                  <a:lnTo>
                    <a:pt x="2919599" y="0"/>
                  </a:lnTo>
                  <a:lnTo>
                    <a:pt x="3640903" y="721304"/>
                  </a:lnTo>
                  <a:lnTo>
                    <a:pt x="2909383" y="721304"/>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101"/>
            <p:cNvSpPr>
              <a:spLocks noChangeAspect="1" noEditPoints="1"/>
            </p:cNvSpPr>
            <p:nvPr/>
          </p:nvSpPr>
          <p:spPr bwMode="auto">
            <a:xfrm>
              <a:off x="7981903" y="3018020"/>
              <a:ext cx="596612" cy="5519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p:cNvGrpSpPr/>
          <p:nvPr/>
        </p:nvGrpSpPr>
        <p:grpSpPr>
          <a:xfrm>
            <a:off x="2262926" y="2953445"/>
            <a:ext cx="3638474" cy="724770"/>
            <a:chOff x="2262926" y="2953445"/>
            <a:chExt cx="3638474" cy="724770"/>
          </a:xfrm>
        </p:grpSpPr>
        <p:sp>
          <p:nvSpPr>
            <p:cNvPr id="34" name="Freeform 33"/>
            <p:cNvSpPr/>
            <p:nvPr/>
          </p:nvSpPr>
          <p:spPr>
            <a:xfrm rot="16200000">
              <a:off x="3719778" y="1496593"/>
              <a:ext cx="724770" cy="3638474"/>
            </a:xfrm>
            <a:custGeom>
              <a:avLst/>
              <a:gdLst>
                <a:gd name="connsiteX0" fmla="*/ 724770 w 724770"/>
                <a:gd name="connsiteY0" fmla="*/ 270164 h 3638474"/>
                <a:gd name="connsiteX1" fmla="*/ 724770 w 724770"/>
                <a:gd name="connsiteY1" fmla="*/ 3638474 h 3638474"/>
                <a:gd name="connsiteX2" fmla="*/ 0 w 724770"/>
                <a:gd name="connsiteY2" fmla="*/ 2913704 h 3638474"/>
                <a:gd name="connsiteX3" fmla="*/ 0 w 724770"/>
                <a:gd name="connsiteY3" fmla="*/ 270164 h 3638474"/>
                <a:gd name="connsiteX4" fmla="*/ 724770 w 724770"/>
                <a:gd name="connsiteY4" fmla="*/ 262994 h 3638474"/>
                <a:gd name="connsiteX5" fmla="*/ 724770 w 724770"/>
                <a:gd name="connsiteY5" fmla="*/ 270163 h 3638474"/>
                <a:gd name="connsiteX6" fmla="*/ 2956 w 724770"/>
                <a:gd name="connsiteY6" fmla="*/ 270163 h 3638474"/>
                <a:gd name="connsiteX7" fmla="*/ 368716 w 724770"/>
                <a:gd name="connsiteY7" fmla="*/ 0 h 3638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4770" h="3638474">
                  <a:moveTo>
                    <a:pt x="724770" y="270164"/>
                  </a:moveTo>
                  <a:lnTo>
                    <a:pt x="724770" y="3638474"/>
                  </a:lnTo>
                  <a:lnTo>
                    <a:pt x="0" y="2913704"/>
                  </a:lnTo>
                  <a:lnTo>
                    <a:pt x="0" y="270164"/>
                  </a:lnTo>
                  <a:close/>
                  <a:moveTo>
                    <a:pt x="724770" y="262994"/>
                  </a:moveTo>
                  <a:lnTo>
                    <a:pt x="724770" y="270163"/>
                  </a:lnTo>
                  <a:lnTo>
                    <a:pt x="2956" y="270163"/>
                  </a:lnTo>
                  <a:lnTo>
                    <a:pt x="368716" y="0"/>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p:cNvGrpSpPr>
              <a:grpSpLocks noChangeAspect="1"/>
            </p:cNvGrpSpPr>
            <p:nvPr/>
          </p:nvGrpSpPr>
          <p:grpSpPr>
            <a:xfrm>
              <a:off x="3534967" y="3041509"/>
              <a:ext cx="398564" cy="548640"/>
              <a:chOff x="3291055" y="1604118"/>
              <a:chExt cx="552452" cy="760475"/>
            </a:xfrm>
            <a:solidFill>
              <a:schemeClr val="bg1"/>
            </a:solidFill>
            <a:effectLst>
              <a:outerShdw blurRad="50800" dist="38100" dir="2700000" algn="tl" rotWithShape="0">
                <a:prstClr val="black">
                  <a:alpha val="40000"/>
                </a:prstClr>
              </a:outerShdw>
            </a:effectLst>
          </p:grpSpPr>
          <p:sp>
            <p:nvSpPr>
              <p:cNvPr id="82"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97" name="Group 96"/>
          <p:cNvGrpSpPr/>
          <p:nvPr/>
        </p:nvGrpSpPr>
        <p:grpSpPr>
          <a:xfrm>
            <a:off x="2280591" y="3895809"/>
            <a:ext cx="3639259" cy="724770"/>
            <a:chOff x="2280591" y="3895809"/>
            <a:chExt cx="3639259" cy="724770"/>
          </a:xfrm>
        </p:grpSpPr>
        <p:sp>
          <p:nvSpPr>
            <p:cNvPr id="37" name="Freeform 36"/>
            <p:cNvSpPr/>
            <p:nvPr/>
          </p:nvSpPr>
          <p:spPr>
            <a:xfrm rot="16200000">
              <a:off x="3737836" y="2438564"/>
              <a:ext cx="724770" cy="3639259"/>
            </a:xfrm>
            <a:custGeom>
              <a:avLst/>
              <a:gdLst>
                <a:gd name="connsiteX0" fmla="*/ 724770 w 724770"/>
                <a:gd name="connsiteY0" fmla="*/ 266392 h 3639259"/>
                <a:gd name="connsiteX1" fmla="*/ 724770 w 724770"/>
                <a:gd name="connsiteY1" fmla="*/ 270163 h 3639259"/>
                <a:gd name="connsiteX2" fmla="*/ 721917 w 724770"/>
                <a:gd name="connsiteY2" fmla="*/ 270163 h 3639259"/>
                <a:gd name="connsiteX3" fmla="*/ 721917 w 724770"/>
                <a:gd name="connsiteY3" fmla="*/ 2909384 h 3639259"/>
                <a:gd name="connsiteX4" fmla="*/ 724770 w 724770"/>
                <a:gd name="connsiteY4" fmla="*/ 2909384 h 3639259"/>
                <a:gd name="connsiteX5" fmla="*/ 724770 w 724770"/>
                <a:gd name="connsiteY5" fmla="*/ 2914489 h 3639259"/>
                <a:gd name="connsiteX6" fmla="*/ 0 w 724770"/>
                <a:gd name="connsiteY6" fmla="*/ 3639259 h 3639259"/>
                <a:gd name="connsiteX7" fmla="*/ 0 w 724770"/>
                <a:gd name="connsiteY7" fmla="*/ 268949 h 3639259"/>
                <a:gd name="connsiteX8" fmla="*/ 364116 w 724770"/>
                <a:gd name="connsiteY8" fmla="*/ 0 h 3639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4770" h="3639259">
                  <a:moveTo>
                    <a:pt x="724770" y="266392"/>
                  </a:moveTo>
                  <a:lnTo>
                    <a:pt x="724770" y="270163"/>
                  </a:lnTo>
                  <a:lnTo>
                    <a:pt x="721917" y="270163"/>
                  </a:lnTo>
                  <a:lnTo>
                    <a:pt x="721917" y="2909384"/>
                  </a:lnTo>
                  <a:lnTo>
                    <a:pt x="724770" y="2909384"/>
                  </a:lnTo>
                  <a:lnTo>
                    <a:pt x="724770" y="2914489"/>
                  </a:lnTo>
                  <a:lnTo>
                    <a:pt x="0" y="3639259"/>
                  </a:lnTo>
                  <a:lnTo>
                    <a:pt x="0" y="268949"/>
                  </a:lnTo>
                  <a:lnTo>
                    <a:pt x="364116" y="0"/>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Freeform 145"/>
            <p:cNvSpPr>
              <a:spLocks noChangeAspect="1"/>
            </p:cNvSpPr>
            <p:nvPr/>
          </p:nvSpPr>
          <p:spPr bwMode="auto">
            <a:xfrm>
              <a:off x="3416131" y="3975816"/>
              <a:ext cx="636235" cy="548640"/>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pic>
        <p:nvPicPr>
          <p:cNvPr id="98" name="Picture 9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497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500" fill="hold"/>
                                        <p:tgtEl>
                                          <p:spTgt spid="51"/>
                                        </p:tgtEl>
                                        <p:attrNameLst>
                                          <p:attrName>ppt_w</p:attrName>
                                        </p:attrNameLst>
                                      </p:cBhvr>
                                      <p:tavLst>
                                        <p:tav tm="0">
                                          <p:val>
                                            <p:fltVal val="0"/>
                                          </p:val>
                                        </p:tav>
                                        <p:tav tm="100000">
                                          <p:val>
                                            <p:strVal val="#ppt_w"/>
                                          </p:val>
                                        </p:tav>
                                      </p:tavLst>
                                    </p:anim>
                                    <p:anim calcmode="lin" valueType="num">
                                      <p:cBhvr>
                                        <p:cTn id="12" dur="500" fill="hold"/>
                                        <p:tgtEl>
                                          <p:spTgt spid="51"/>
                                        </p:tgtEl>
                                        <p:attrNameLst>
                                          <p:attrName>ppt_h</p:attrName>
                                        </p:attrNameLst>
                                      </p:cBhvr>
                                      <p:tavLst>
                                        <p:tav tm="0">
                                          <p:val>
                                            <p:fltVal val="0"/>
                                          </p:val>
                                        </p:tav>
                                        <p:tav tm="100000">
                                          <p:val>
                                            <p:strVal val="#ppt_h"/>
                                          </p:val>
                                        </p:tav>
                                      </p:tavLst>
                                    </p:anim>
                                    <p:animEffect transition="in" filter="fade">
                                      <p:cBhvr>
                                        <p:cTn id="13" dur="500"/>
                                        <p:tgtEl>
                                          <p:spTgt spid="51"/>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p:cTn id="17" dur="500" fill="hold"/>
                                        <p:tgtEl>
                                          <p:spTgt spid="61"/>
                                        </p:tgtEl>
                                        <p:attrNameLst>
                                          <p:attrName>ppt_w</p:attrName>
                                        </p:attrNameLst>
                                      </p:cBhvr>
                                      <p:tavLst>
                                        <p:tav tm="0">
                                          <p:val>
                                            <p:fltVal val="0"/>
                                          </p:val>
                                        </p:tav>
                                        <p:tav tm="100000">
                                          <p:val>
                                            <p:strVal val="#ppt_w"/>
                                          </p:val>
                                        </p:tav>
                                      </p:tavLst>
                                    </p:anim>
                                    <p:anim calcmode="lin" valueType="num">
                                      <p:cBhvr>
                                        <p:cTn id="18" dur="500" fill="hold"/>
                                        <p:tgtEl>
                                          <p:spTgt spid="61"/>
                                        </p:tgtEl>
                                        <p:attrNameLst>
                                          <p:attrName>ppt_h</p:attrName>
                                        </p:attrNameLst>
                                      </p:cBhvr>
                                      <p:tavLst>
                                        <p:tav tm="0">
                                          <p:val>
                                            <p:fltVal val="0"/>
                                          </p:val>
                                        </p:tav>
                                        <p:tav tm="100000">
                                          <p:val>
                                            <p:strVal val="#ppt_h"/>
                                          </p:val>
                                        </p:tav>
                                      </p:tavLst>
                                    </p:anim>
                                    <p:animEffect transition="in" filter="fade">
                                      <p:cBhvr>
                                        <p:cTn id="19" dur="500"/>
                                        <p:tgtEl>
                                          <p:spTgt spid="61"/>
                                        </p:tgtEl>
                                      </p:cBhvr>
                                    </p:animEffect>
                                  </p:childTnLst>
                                </p:cTn>
                              </p:par>
                            </p:childTnLst>
                          </p:cTn>
                        </p:par>
                        <p:par>
                          <p:cTn id="20" fill="hold">
                            <p:stCondLst>
                              <p:cond delay="1500"/>
                            </p:stCondLst>
                            <p:childTnLst>
                              <p:par>
                                <p:cTn id="21" presetID="22" presetClass="entr" presetSubtype="1" fill="hold" nodeType="afterEffect">
                                  <p:stCondLst>
                                    <p:cond delay="0"/>
                                  </p:stCondLst>
                                  <p:childTnLst>
                                    <p:set>
                                      <p:cBhvr>
                                        <p:cTn id="22" dur="1" fill="hold">
                                          <p:stCondLst>
                                            <p:cond delay="0"/>
                                          </p:stCondLst>
                                        </p:cTn>
                                        <p:tgtEl>
                                          <p:spTgt spid="90"/>
                                        </p:tgtEl>
                                        <p:attrNameLst>
                                          <p:attrName>style.visibility</p:attrName>
                                        </p:attrNameLst>
                                      </p:cBhvr>
                                      <p:to>
                                        <p:strVal val="visible"/>
                                      </p:to>
                                    </p:set>
                                    <p:animEffect transition="in" filter="wipe(up)">
                                      <p:cBhvr>
                                        <p:cTn id="23" dur="500"/>
                                        <p:tgtEl>
                                          <p:spTgt spid="90"/>
                                        </p:tgtEl>
                                      </p:cBhvr>
                                    </p:animEffect>
                                  </p:childTnLst>
                                </p:cTn>
                              </p:par>
                            </p:childTnLst>
                          </p:cTn>
                        </p:par>
                        <p:par>
                          <p:cTn id="24" fill="hold">
                            <p:stCondLst>
                              <p:cond delay="2000"/>
                            </p:stCondLst>
                            <p:childTnLst>
                              <p:par>
                                <p:cTn id="25" presetID="22" presetClass="entr" presetSubtype="2" fill="hold" nodeType="afterEffect">
                                  <p:stCondLst>
                                    <p:cond delay="0"/>
                                  </p:stCondLst>
                                  <p:childTnLst>
                                    <p:set>
                                      <p:cBhvr>
                                        <p:cTn id="26" dur="1" fill="hold">
                                          <p:stCondLst>
                                            <p:cond delay="0"/>
                                          </p:stCondLst>
                                        </p:cTn>
                                        <p:tgtEl>
                                          <p:spTgt spid="91"/>
                                        </p:tgtEl>
                                        <p:attrNameLst>
                                          <p:attrName>style.visibility</p:attrName>
                                        </p:attrNameLst>
                                      </p:cBhvr>
                                      <p:to>
                                        <p:strVal val="visible"/>
                                      </p:to>
                                    </p:set>
                                    <p:animEffect transition="in" filter="wipe(right)">
                                      <p:cBhvr>
                                        <p:cTn id="27" dur="500"/>
                                        <p:tgtEl>
                                          <p:spTgt spid="91"/>
                                        </p:tgtEl>
                                      </p:cBhvr>
                                    </p:animEffect>
                                  </p:childTnLst>
                                </p:cTn>
                              </p:par>
                            </p:childTnLst>
                          </p:cTn>
                        </p:par>
                        <p:par>
                          <p:cTn id="28" fill="hold">
                            <p:stCondLst>
                              <p:cond delay="2500"/>
                            </p:stCondLst>
                            <p:childTnLst>
                              <p:par>
                                <p:cTn id="29" presetID="37"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1000"/>
                                        <p:tgtEl>
                                          <p:spTgt spid="57"/>
                                        </p:tgtEl>
                                      </p:cBhvr>
                                    </p:animEffect>
                                    <p:anim calcmode="lin" valueType="num">
                                      <p:cBhvr>
                                        <p:cTn id="32" dur="1000" fill="hold"/>
                                        <p:tgtEl>
                                          <p:spTgt spid="57"/>
                                        </p:tgtEl>
                                        <p:attrNameLst>
                                          <p:attrName>ppt_x</p:attrName>
                                        </p:attrNameLst>
                                      </p:cBhvr>
                                      <p:tavLst>
                                        <p:tav tm="0">
                                          <p:val>
                                            <p:strVal val="#ppt_x"/>
                                          </p:val>
                                        </p:tav>
                                        <p:tav tm="100000">
                                          <p:val>
                                            <p:strVal val="#ppt_x"/>
                                          </p:val>
                                        </p:tav>
                                      </p:tavLst>
                                    </p:anim>
                                    <p:anim calcmode="lin" valueType="num">
                                      <p:cBhvr>
                                        <p:cTn id="33" dur="900" decel="100000" fill="hold"/>
                                        <p:tgtEl>
                                          <p:spTgt spid="5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1" fill="hold" nodeType="afterEffect">
                                  <p:stCondLst>
                                    <p:cond delay="0"/>
                                  </p:stCondLst>
                                  <p:childTnLst>
                                    <p:set>
                                      <p:cBhvr>
                                        <p:cTn id="37" dur="1" fill="hold">
                                          <p:stCondLst>
                                            <p:cond delay="0"/>
                                          </p:stCondLst>
                                        </p:cTn>
                                        <p:tgtEl>
                                          <p:spTgt spid="92"/>
                                        </p:tgtEl>
                                        <p:attrNameLst>
                                          <p:attrName>style.visibility</p:attrName>
                                        </p:attrNameLst>
                                      </p:cBhvr>
                                      <p:to>
                                        <p:strVal val="visible"/>
                                      </p:to>
                                    </p:set>
                                    <p:animEffect transition="in" filter="wipe(up)">
                                      <p:cBhvr>
                                        <p:cTn id="38" dur="500"/>
                                        <p:tgtEl>
                                          <p:spTgt spid="92"/>
                                        </p:tgtEl>
                                      </p:cBhvr>
                                    </p:animEffect>
                                  </p:childTnLst>
                                </p:cTn>
                              </p:par>
                            </p:childTnLst>
                          </p:cTn>
                        </p:par>
                        <p:par>
                          <p:cTn id="39" fill="hold">
                            <p:stCondLst>
                              <p:cond delay="4000"/>
                            </p:stCondLst>
                            <p:childTnLst>
                              <p:par>
                                <p:cTn id="40" presetID="22" presetClass="entr" presetSubtype="8" fill="hold" nodeType="afterEffect">
                                  <p:stCondLst>
                                    <p:cond delay="0"/>
                                  </p:stCondLst>
                                  <p:childTnLst>
                                    <p:set>
                                      <p:cBhvr>
                                        <p:cTn id="41" dur="1" fill="hold">
                                          <p:stCondLst>
                                            <p:cond delay="0"/>
                                          </p:stCondLst>
                                        </p:cTn>
                                        <p:tgtEl>
                                          <p:spTgt spid="93"/>
                                        </p:tgtEl>
                                        <p:attrNameLst>
                                          <p:attrName>style.visibility</p:attrName>
                                        </p:attrNameLst>
                                      </p:cBhvr>
                                      <p:to>
                                        <p:strVal val="visible"/>
                                      </p:to>
                                    </p:set>
                                    <p:animEffect transition="in" filter="wipe(left)">
                                      <p:cBhvr>
                                        <p:cTn id="42" dur="500"/>
                                        <p:tgtEl>
                                          <p:spTgt spid="93"/>
                                        </p:tgtEl>
                                      </p:cBhvr>
                                    </p:animEffect>
                                  </p:childTnLst>
                                </p:cTn>
                              </p:par>
                            </p:childTnLst>
                          </p:cTn>
                        </p:par>
                        <p:par>
                          <p:cTn id="43" fill="hold">
                            <p:stCondLst>
                              <p:cond delay="4500"/>
                            </p:stCondLst>
                            <p:childTnLst>
                              <p:par>
                                <p:cTn id="44" presetID="37" presetClass="entr" presetSubtype="0" fill="hold" grpId="0"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fade">
                                      <p:cBhvr>
                                        <p:cTn id="46" dur="1000"/>
                                        <p:tgtEl>
                                          <p:spTgt spid="59"/>
                                        </p:tgtEl>
                                      </p:cBhvr>
                                    </p:animEffect>
                                    <p:anim calcmode="lin" valueType="num">
                                      <p:cBhvr>
                                        <p:cTn id="47" dur="1000" fill="hold"/>
                                        <p:tgtEl>
                                          <p:spTgt spid="59"/>
                                        </p:tgtEl>
                                        <p:attrNameLst>
                                          <p:attrName>ppt_x</p:attrName>
                                        </p:attrNameLst>
                                      </p:cBhvr>
                                      <p:tavLst>
                                        <p:tav tm="0">
                                          <p:val>
                                            <p:strVal val="#ppt_x"/>
                                          </p:val>
                                        </p:tav>
                                        <p:tav tm="100000">
                                          <p:val>
                                            <p:strVal val="#ppt_x"/>
                                          </p:val>
                                        </p:tav>
                                      </p:tavLst>
                                    </p:anim>
                                    <p:anim calcmode="lin" valueType="num">
                                      <p:cBhvr>
                                        <p:cTn id="48" dur="900" decel="100000" fill="hold"/>
                                        <p:tgtEl>
                                          <p:spTgt spid="59"/>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par>
                          <p:cTn id="50" fill="hold">
                            <p:stCondLst>
                              <p:cond delay="5500"/>
                            </p:stCondLst>
                            <p:childTnLst>
                              <p:par>
                                <p:cTn id="51" presetID="22" presetClass="entr" presetSubtype="4" fill="hold" nodeType="afterEffect">
                                  <p:stCondLst>
                                    <p:cond delay="0"/>
                                  </p:stCondLst>
                                  <p:childTnLst>
                                    <p:set>
                                      <p:cBhvr>
                                        <p:cTn id="52" dur="1" fill="hold">
                                          <p:stCondLst>
                                            <p:cond delay="0"/>
                                          </p:stCondLst>
                                        </p:cTn>
                                        <p:tgtEl>
                                          <p:spTgt spid="94"/>
                                        </p:tgtEl>
                                        <p:attrNameLst>
                                          <p:attrName>style.visibility</p:attrName>
                                        </p:attrNameLst>
                                      </p:cBhvr>
                                      <p:to>
                                        <p:strVal val="visible"/>
                                      </p:to>
                                    </p:set>
                                    <p:animEffect transition="in" filter="wipe(down)">
                                      <p:cBhvr>
                                        <p:cTn id="53" dur="500"/>
                                        <p:tgtEl>
                                          <p:spTgt spid="94"/>
                                        </p:tgtEl>
                                      </p:cBhvr>
                                    </p:animEffect>
                                  </p:childTnLst>
                                </p:cTn>
                              </p:par>
                            </p:childTnLst>
                          </p:cTn>
                        </p:par>
                        <p:par>
                          <p:cTn id="54" fill="hold">
                            <p:stCondLst>
                              <p:cond delay="6000"/>
                            </p:stCondLst>
                            <p:childTnLst>
                              <p:par>
                                <p:cTn id="55" presetID="22" presetClass="entr" presetSubtype="8" fill="hold" nodeType="afterEffect">
                                  <p:stCondLst>
                                    <p:cond delay="0"/>
                                  </p:stCondLst>
                                  <p:childTnLst>
                                    <p:set>
                                      <p:cBhvr>
                                        <p:cTn id="56" dur="1" fill="hold">
                                          <p:stCondLst>
                                            <p:cond delay="0"/>
                                          </p:stCondLst>
                                        </p:cTn>
                                        <p:tgtEl>
                                          <p:spTgt spid="95"/>
                                        </p:tgtEl>
                                        <p:attrNameLst>
                                          <p:attrName>style.visibility</p:attrName>
                                        </p:attrNameLst>
                                      </p:cBhvr>
                                      <p:to>
                                        <p:strVal val="visible"/>
                                      </p:to>
                                    </p:set>
                                    <p:animEffect transition="in" filter="wipe(left)">
                                      <p:cBhvr>
                                        <p:cTn id="57" dur="500"/>
                                        <p:tgtEl>
                                          <p:spTgt spid="95"/>
                                        </p:tgtEl>
                                      </p:cBhvr>
                                    </p:animEffect>
                                  </p:childTnLst>
                                </p:cTn>
                              </p:par>
                            </p:childTnLst>
                          </p:cTn>
                        </p:par>
                        <p:par>
                          <p:cTn id="58" fill="hold">
                            <p:stCondLst>
                              <p:cond delay="6500"/>
                            </p:stCondLst>
                            <p:childTnLst>
                              <p:par>
                                <p:cTn id="59" presetID="37" presetClass="entr" presetSubtype="0"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fade">
                                      <p:cBhvr>
                                        <p:cTn id="61" dur="1000"/>
                                        <p:tgtEl>
                                          <p:spTgt spid="60"/>
                                        </p:tgtEl>
                                      </p:cBhvr>
                                    </p:animEffect>
                                    <p:anim calcmode="lin" valueType="num">
                                      <p:cBhvr>
                                        <p:cTn id="62" dur="1000" fill="hold"/>
                                        <p:tgtEl>
                                          <p:spTgt spid="60"/>
                                        </p:tgtEl>
                                        <p:attrNameLst>
                                          <p:attrName>ppt_x</p:attrName>
                                        </p:attrNameLst>
                                      </p:cBhvr>
                                      <p:tavLst>
                                        <p:tav tm="0">
                                          <p:val>
                                            <p:strVal val="#ppt_x"/>
                                          </p:val>
                                        </p:tav>
                                        <p:tav tm="100000">
                                          <p:val>
                                            <p:strVal val="#ppt_x"/>
                                          </p:val>
                                        </p:tav>
                                      </p:tavLst>
                                    </p:anim>
                                    <p:anim calcmode="lin" valueType="num">
                                      <p:cBhvr>
                                        <p:cTn id="63" dur="900" decel="100000" fill="hold"/>
                                        <p:tgtEl>
                                          <p:spTgt spid="60"/>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65" fill="hold">
                            <p:stCondLst>
                              <p:cond delay="7500"/>
                            </p:stCondLst>
                            <p:childTnLst>
                              <p:par>
                                <p:cTn id="66" presetID="22" presetClass="entr" presetSubtype="4" fill="hold" nodeType="afterEffect">
                                  <p:stCondLst>
                                    <p:cond delay="0"/>
                                  </p:stCondLst>
                                  <p:childTnLst>
                                    <p:set>
                                      <p:cBhvr>
                                        <p:cTn id="67" dur="1" fill="hold">
                                          <p:stCondLst>
                                            <p:cond delay="0"/>
                                          </p:stCondLst>
                                        </p:cTn>
                                        <p:tgtEl>
                                          <p:spTgt spid="96"/>
                                        </p:tgtEl>
                                        <p:attrNameLst>
                                          <p:attrName>style.visibility</p:attrName>
                                        </p:attrNameLst>
                                      </p:cBhvr>
                                      <p:to>
                                        <p:strVal val="visible"/>
                                      </p:to>
                                    </p:set>
                                    <p:animEffect transition="in" filter="wipe(down)">
                                      <p:cBhvr>
                                        <p:cTn id="68" dur="500"/>
                                        <p:tgtEl>
                                          <p:spTgt spid="96"/>
                                        </p:tgtEl>
                                      </p:cBhvr>
                                    </p:animEffect>
                                  </p:childTnLst>
                                </p:cTn>
                              </p:par>
                            </p:childTnLst>
                          </p:cTn>
                        </p:par>
                        <p:par>
                          <p:cTn id="69" fill="hold">
                            <p:stCondLst>
                              <p:cond delay="8000"/>
                            </p:stCondLst>
                            <p:childTnLst>
                              <p:par>
                                <p:cTn id="70" presetID="22" presetClass="entr" presetSubtype="2" fill="hold" nodeType="afterEffect">
                                  <p:stCondLst>
                                    <p:cond delay="0"/>
                                  </p:stCondLst>
                                  <p:childTnLst>
                                    <p:set>
                                      <p:cBhvr>
                                        <p:cTn id="71" dur="1" fill="hold">
                                          <p:stCondLst>
                                            <p:cond delay="0"/>
                                          </p:stCondLst>
                                        </p:cTn>
                                        <p:tgtEl>
                                          <p:spTgt spid="97"/>
                                        </p:tgtEl>
                                        <p:attrNameLst>
                                          <p:attrName>style.visibility</p:attrName>
                                        </p:attrNameLst>
                                      </p:cBhvr>
                                      <p:to>
                                        <p:strVal val="visible"/>
                                      </p:to>
                                    </p:set>
                                    <p:animEffect transition="in" filter="wipe(right)">
                                      <p:cBhvr>
                                        <p:cTn id="72" dur="500"/>
                                        <p:tgtEl>
                                          <p:spTgt spid="97"/>
                                        </p:tgtEl>
                                      </p:cBhvr>
                                    </p:animEffect>
                                  </p:childTnLst>
                                </p:cTn>
                              </p:par>
                            </p:childTnLst>
                          </p:cTn>
                        </p:par>
                        <p:par>
                          <p:cTn id="73" fill="hold">
                            <p:stCondLst>
                              <p:cond delay="8500"/>
                            </p:stCondLst>
                            <p:childTnLst>
                              <p:par>
                                <p:cTn id="74" presetID="37" presetClass="entr" presetSubtype="0" fill="hold" grpId="0" nodeType="after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fade">
                                      <p:cBhvr>
                                        <p:cTn id="76" dur="1000"/>
                                        <p:tgtEl>
                                          <p:spTgt spid="58"/>
                                        </p:tgtEl>
                                      </p:cBhvr>
                                    </p:animEffect>
                                    <p:anim calcmode="lin" valueType="num">
                                      <p:cBhvr>
                                        <p:cTn id="77" dur="1000" fill="hold"/>
                                        <p:tgtEl>
                                          <p:spTgt spid="58"/>
                                        </p:tgtEl>
                                        <p:attrNameLst>
                                          <p:attrName>ppt_x</p:attrName>
                                        </p:attrNameLst>
                                      </p:cBhvr>
                                      <p:tavLst>
                                        <p:tav tm="0">
                                          <p:val>
                                            <p:strVal val="#ppt_x"/>
                                          </p:val>
                                        </p:tav>
                                        <p:tav tm="100000">
                                          <p:val>
                                            <p:strVal val="#ppt_x"/>
                                          </p:val>
                                        </p:tav>
                                      </p:tavLst>
                                    </p:anim>
                                    <p:anim calcmode="lin" valueType="num">
                                      <p:cBhvr>
                                        <p:cTn id="78" dur="900" decel="100000" fill="hold"/>
                                        <p:tgtEl>
                                          <p:spTgt spid="58"/>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1" grpId="0" animBg="1"/>
      <p:bldP spid="57" grpId="0"/>
      <p:bldP spid="58" grpId="0"/>
      <p:bldP spid="59" grpId="0"/>
      <p:bldP spid="60" grpId="0"/>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2017-01-19T22:35:30Z</dcterms:modified>
</cp:coreProperties>
</file>