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7171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Freeform 54"/>
          <p:cNvSpPr/>
          <p:nvPr/>
        </p:nvSpPr>
        <p:spPr>
          <a:xfrm>
            <a:off x="6846849" y="2627530"/>
            <a:ext cx="5129561" cy="2936751"/>
          </a:xfrm>
          <a:custGeom>
            <a:avLst/>
            <a:gdLst>
              <a:gd name="connsiteX0" fmla="*/ 0 w 5129561"/>
              <a:gd name="connsiteY0" fmla="*/ 0 h 2936751"/>
              <a:gd name="connsiteX1" fmla="*/ 5129561 w 5129561"/>
              <a:gd name="connsiteY1" fmla="*/ 0 h 2936751"/>
              <a:gd name="connsiteX2" fmla="*/ 5129561 w 5129561"/>
              <a:gd name="connsiteY2" fmla="*/ 2936751 h 2936751"/>
              <a:gd name="connsiteX3" fmla="*/ 0 w 5129561"/>
              <a:gd name="connsiteY3" fmla="*/ 2936751 h 2936751"/>
              <a:gd name="connsiteX4" fmla="*/ 0 w 5129561"/>
              <a:gd name="connsiteY4" fmla="*/ 2801301 h 2936751"/>
              <a:gd name="connsiteX5" fmla="*/ 340206 w 5129561"/>
              <a:gd name="connsiteY5" fmla="*/ 2801301 h 2936751"/>
              <a:gd name="connsiteX6" fmla="*/ 889612 w 5129561"/>
              <a:gd name="connsiteY6" fmla="*/ 2251893 h 2936751"/>
              <a:gd name="connsiteX7" fmla="*/ 340206 w 5129561"/>
              <a:gd name="connsiteY7" fmla="*/ 2251893 h 2936751"/>
              <a:gd name="connsiteX8" fmla="*/ 0 w 5129561"/>
              <a:gd name="connsiteY8" fmla="*/ 2251893 h 2936751"/>
              <a:gd name="connsiteX9" fmla="*/ 0 w 5129561"/>
              <a:gd name="connsiteY9" fmla="*/ 2090558 h 2936751"/>
              <a:gd name="connsiteX10" fmla="*/ 925632 w 5129561"/>
              <a:gd name="connsiteY10" fmla="*/ 2090558 h 2936751"/>
              <a:gd name="connsiteX11" fmla="*/ 925632 w 5129561"/>
              <a:gd name="connsiteY11" fmla="*/ 2086235 h 2936751"/>
              <a:gd name="connsiteX12" fmla="*/ 1471291 w 5129561"/>
              <a:gd name="connsiteY12" fmla="*/ 1540575 h 2936751"/>
              <a:gd name="connsiteX13" fmla="*/ 0 w 5129561"/>
              <a:gd name="connsiteY13" fmla="*/ 1540575 h 2936751"/>
              <a:gd name="connsiteX14" fmla="*/ 0 w 5129561"/>
              <a:gd name="connsiteY14" fmla="*/ 1396115 h 2936751"/>
              <a:gd name="connsiteX15" fmla="*/ 954849 w 5129561"/>
              <a:gd name="connsiteY15" fmla="*/ 1396115 h 2936751"/>
              <a:gd name="connsiteX16" fmla="*/ 954849 w 5129561"/>
              <a:gd name="connsiteY16" fmla="*/ 1394674 h 2936751"/>
              <a:gd name="connsiteX17" fmla="*/ 1504255 w 5129561"/>
              <a:gd name="connsiteY17" fmla="*/ 1394674 h 2936751"/>
              <a:gd name="connsiteX18" fmla="*/ 954849 w 5129561"/>
              <a:gd name="connsiteY18" fmla="*/ 845267 h 2936751"/>
              <a:gd name="connsiteX19" fmla="*/ 954849 w 5129561"/>
              <a:gd name="connsiteY19" fmla="*/ 843826 h 2936751"/>
              <a:gd name="connsiteX20" fmla="*/ 0 w 5129561"/>
              <a:gd name="connsiteY20" fmla="*/ 843826 h 2936751"/>
              <a:gd name="connsiteX21" fmla="*/ 0 w 5129561"/>
              <a:gd name="connsiteY21" fmla="*/ 657063 h 2936751"/>
              <a:gd name="connsiteX22" fmla="*/ 322595 w 5129561"/>
              <a:gd name="connsiteY22" fmla="*/ 657063 h 2936751"/>
              <a:gd name="connsiteX23" fmla="*/ 322595 w 5129561"/>
              <a:gd name="connsiteY23" fmla="*/ 654181 h 2936751"/>
              <a:gd name="connsiteX24" fmla="*/ 872001 w 5129561"/>
              <a:gd name="connsiteY24" fmla="*/ 654181 h 2936751"/>
              <a:gd name="connsiteX25" fmla="*/ 322595 w 5129561"/>
              <a:gd name="connsiteY25" fmla="*/ 104774 h 2936751"/>
              <a:gd name="connsiteX26" fmla="*/ 0 w 5129561"/>
              <a:gd name="connsiteY26" fmla="*/ 104774 h 2936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129561" h="2936751">
                <a:moveTo>
                  <a:pt x="0" y="0"/>
                </a:moveTo>
                <a:lnTo>
                  <a:pt x="5129561" y="0"/>
                </a:lnTo>
                <a:lnTo>
                  <a:pt x="5129561" y="2936751"/>
                </a:lnTo>
                <a:lnTo>
                  <a:pt x="0" y="2936751"/>
                </a:lnTo>
                <a:lnTo>
                  <a:pt x="0" y="2801301"/>
                </a:lnTo>
                <a:lnTo>
                  <a:pt x="340206" y="2801301"/>
                </a:lnTo>
                <a:lnTo>
                  <a:pt x="889612" y="2251893"/>
                </a:lnTo>
                <a:lnTo>
                  <a:pt x="340206" y="2251893"/>
                </a:lnTo>
                <a:lnTo>
                  <a:pt x="0" y="2251893"/>
                </a:lnTo>
                <a:lnTo>
                  <a:pt x="0" y="2090558"/>
                </a:lnTo>
                <a:lnTo>
                  <a:pt x="925632" y="2090558"/>
                </a:lnTo>
                <a:lnTo>
                  <a:pt x="925632" y="2086235"/>
                </a:lnTo>
                <a:lnTo>
                  <a:pt x="1471291" y="1540575"/>
                </a:lnTo>
                <a:lnTo>
                  <a:pt x="0" y="1540575"/>
                </a:lnTo>
                <a:lnTo>
                  <a:pt x="0" y="1396115"/>
                </a:lnTo>
                <a:lnTo>
                  <a:pt x="954849" y="1396115"/>
                </a:lnTo>
                <a:lnTo>
                  <a:pt x="954849" y="1394674"/>
                </a:lnTo>
                <a:lnTo>
                  <a:pt x="1504255" y="1394674"/>
                </a:lnTo>
                <a:lnTo>
                  <a:pt x="954849" y="845267"/>
                </a:lnTo>
                <a:lnTo>
                  <a:pt x="954849" y="843826"/>
                </a:lnTo>
                <a:lnTo>
                  <a:pt x="0" y="843826"/>
                </a:lnTo>
                <a:lnTo>
                  <a:pt x="0" y="657063"/>
                </a:lnTo>
                <a:lnTo>
                  <a:pt x="322595" y="657063"/>
                </a:lnTo>
                <a:lnTo>
                  <a:pt x="322595" y="654181"/>
                </a:lnTo>
                <a:lnTo>
                  <a:pt x="872001" y="654181"/>
                </a:lnTo>
                <a:lnTo>
                  <a:pt x="322595" y="104774"/>
                </a:lnTo>
                <a:lnTo>
                  <a:pt x="0" y="104774"/>
                </a:lnTo>
                <a:close/>
              </a:path>
            </a:pathLst>
          </a:custGeom>
          <a:solidFill>
            <a:schemeClr val="tx1">
              <a:alpha val="25000"/>
            </a:schemeClr>
          </a:solidFill>
          <a:ln>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5" name="Freeform 24"/>
          <p:cNvSpPr/>
          <p:nvPr/>
        </p:nvSpPr>
        <p:spPr>
          <a:xfrm>
            <a:off x="1070265" y="2023934"/>
            <a:ext cx="6648585" cy="1262068"/>
          </a:xfrm>
          <a:custGeom>
            <a:avLst/>
            <a:gdLst>
              <a:gd name="connsiteX0" fmla="*/ 0 w 5754070"/>
              <a:gd name="connsiteY0" fmla="*/ 0 h 1092266"/>
              <a:gd name="connsiteX1" fmla="*/ 2265218 w 5754070"/>
              <a:gd name="connsiteY1" fmla="*/ 0 h 1092266"/>
              <a:gd name="connsiteX2" fmla="*/ 2265218 w 5754070"/>
              <a:gd name="connsiteY2" fmla="*/ 8443 h 1092266"/>
              <a:gd name="connsiteX3" fmla="*/ 2269877 w 5754070"/>
              <a:gd name="connsiteY3" fmla="*/ 5197 h 1092266"/>
              <a:gd name="connsiteX4" fmla="*/ 2701636 w 5754070"/>
              <a:gd name="connsiteY4" fmla="*/ 624935 h 1092266"/>
              <a:gd name="connsiteX5" fmla="*/ 2701636 w 5754070"/>
              <a:gd name="connsiteY5" fmla="*/ 613064 h 1092266"/>
              <a:gd name="connsiteX6" fmla="*/ 5278582 w 5754070"/>
              <a:gd name="connsiteY6" fmla="*/ 613064 h 1092266"/>
              <a:gd name="connsiteX7" fmla="*/ 5754070 w 5754070"/>
              <a:gd name="connsiteY7" fmla="*/ 1088552 h 1092266"/>
              <a:gd name="connsiteX8" fmla="*/ 5278582 w 5754070"/>
              <a:gd name="connsiteY8" fmla="*/ 1088552 h 1092266"/>
              <a:gd name="connsiteX9" fmla="*/ 5278582 w 5754070"/>
              <a:gd name="connsiteY9" fmla="*/ 1091046 h 1092266"/>
              <a:gd name="connsiteX10" fmla="*/ 2701636 w 5754070"/>
              <a:gd name="connsiteY10" fmla="*/ 1091046 h 1092266"/>
              <a:gd name="connsiteX11" fmla="*/ 2701636 w 5754070"/>
              <a:gd name="connsiteY11" fmla="*/ 1088742 h 1092266"/>
              <a:gd name="connsiteX12" fmla="*/ 2698888 w 5754070"/>
              <a:gd name="connsiteY12" fmla="*/ 1092266 h 1092266"/>
              <a:gd name="connsiteX13" fmla="*/ 2265218 w 5754070"/>
              <a:gd name="connsiteY13" fmla="*/ 754070 h 1092266"/>
              <a:gd name="connsiteX14" fmla="*/ 2265218 w 5754070"/>
              <a:gd name="connsiteY14" fmla="*/ 758537 h 1092266"/>
              <a:gd name="connsiteX15" fmla="*/ 0 w 5754070"/>
              <a:gd name="connsiteY15" fmla="*/ 758537 h 1092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54070" h="1092266">
                <a:moveTo>
                  <a:pt x="0" y="0"/>
                </a:moveTo>
                <a:lnTo>
                  <a:pt x="2265218" y="0"/>
                </a:lnTo>
                <a:lnTo>
                  <a:pt x="2265218" y="8443"/>
                </a:lnTo>
                <a:lnTo>
                  <a:pt x="2269877" y="5197"/>
                </a:lnTo>
                <a:lnTo>
                  <a:pt x="2701636" y="624935"/>
                </a:lnTo>
                <a:lnTo>
                  <a:pt x="2701636" y="613064"/>
                </a:lnTo>
                <a:lnTo>
                  <a:pt x="5278582" y="613064"/>
                </a:lnTo>
                <a:lnTo>
                  <a:pt x="5754070" y="1088552"/>
                </a:lnTo>
                <a:lnTo>
                  <a:pt x="5278582" y="1088552"/>
                </a:lnTo>
                <a:lnTo>
                  <a:pt x="5278582" y="1091046"/>
                </a:lnTo>
                <a:lnTo>
                  <a:pt x="2701636" y="1091046"/>
                </a:lnTo>
                <a:lnTo>
                  <a:pt x="2701636" y="1088742"/>
                </a:lnTo>
                <a:lnTo>
                  <a:pt x="2698888" y="1092266"/>
                </a:lnTo>
                <a:lnTo>
                  <a:pt x="2265218" y="754070"/>
                </a:lnTo>
                <a:lnTo>
                  <a:pt x="2265218" y="758537"/>
                </a:lnTo>
                <a:lnTo>
                  <a:pt x="0" y="758537"/>
                </a:ln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070265" y="3161513"/>
            <a:ext cx="7280839" cy="864339"/>
          </a:xfrm>
          <a:custGeom>
            <a:avLst/>
            <a:gdLst>
              <a:gd name="connsiteX0" fmla="*/ 0 w 10607040"/>
              <a:gd name="connsiteY0" fmla="*/ 0 h 1259207"/>
              <a:gd name="connsiteX1" fmla="*/ 3813089 w 10607040"/>
              <a:gd name="connsiteY1" fmla="*/ 0 h 1259207"/>
              <a:gd name="connsiteX2" fmla="*/ 3813089 w 10607040"/>
              <a:gd name="connsiteY2" fmla="*/ 1805 h 1259207"/>
              <a:gd name="connsiteX3" fmla="*/ 4639693 w 10607040"/>
              <a:gd name="connsiteY3" fmla="*/ 451393 h 1259207"/>
              <a:gd name="connsiteX4" fmla="*/ 9806641 w 10607040"/>
              <a:gd name="connsiteY4" fmla="*/ 451393 h 1259207"/>
              <a:gd name="connsiteX5" fmla="*/ 9806641 w 10607040"/>
              <a:gd name="connsiteY5" fmla="*/ 453492 h 1259207"/>
              <a:gd name="connsiteX6" fmla="*/ 10607040 w 10607040"/>
              <a:gd name="connsiteY6" fmla="*/ 1253892 h 1259207"/>
              <a:gd name="connsiteX7" fmla="*/ 9806641 w 10607040"/>
              <a:gd name="connsiteY7" fmla="*/ 1253892 h 1259207"/>
              <a:gd name="connsiteX8" fmla="*/ 9806641 w 10607040"/>
              <a:gd name="connsiteY8" fmla="*/ 1255991 h 1259207"/>
              <a:gd name="connsiteX9" fmla="*/ 3813089 w 10607040"/>
              <a:gd name="connsiteY9" fmla="*/ 1255991 h 1259207"/>
              <a:gd name="connsiteX10" fmla="*/ 3813089 w 10607040"/>
              <a:gd name="connsiteY10" fmla="*/ 1259207 h 1259207"/>
              <a:gd name="connsiteX11" fmla="*/ 0 w 10607040"/>
              <a:gd name="connsiteY11" fmla="*/ 1259207 h 1259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607040" h="1259207">
                <a:moveTo>
                  <a:pt x="0" y="0"/>
                </a:moveTo>
                <a:lnTo>
                  <a:pt x="3813089" y="0"/>
                </a:lnTo>
                <a:lnTo>
                  <a:pt x="3813089" y="1805"/>
                </a:lnTo>
                <a:lnTo>
                  <a:pt x="4639693" y="451393"/>
                </a:lnTo>
                <a:lnTo>
                  <a:pt x="9806641" y="451393"/>
                </a:lnTo>
                <a:lnTo>
                  <a:pt x="9806641" y="453492"/>
                </a:lnTo>
                <a:lnTo>
                  <a:pt x="10607040" y="1253892"/>
                </a:lnTo>
                <a:lnTo>
                  <a:pt x="9806641" y="1253892"/>
                </a:lnTo>
                <a:lnTo>
                  <a:pt x="9806641" y="1255991"/>
                </a:lnTo>
                <a:lnTo>
                  <a:pt x="3813089" y="1255991"/>
                </a:lnTo>
                <a:lnTo>
                  <a:pt x="3813089" y="1259207"/>
                </a:lnTo>
                <a:lnTo>
                  <a:pt x="0" y="1259207"/>
                </a:ln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070266" y="4168105"/>
            <a:ext cx="7247874" cy="862193"/>
          </a:xfrm>
          <a:custGeom>
            <a:avLst/>
            <a:gdLst>
              <a:gd name="connsiteX0" fmla="*/ 0 w 10559015"/>
              <a:gd name="connsiteY0" fmla="*/ 0 h 1256081"/>
              <a:gd name="connsiteX1" fmla="*/ 10559015 w 10559015"/>
              <a:gd name="connsiteY1" fmla="*/ 0 h 1256081"/>
              <a:gd name="connsiteX2" fmla="*/ 9764075 w 10559015"/>
              <a:gd name="connsiteY2" fmla="*/ 794941 h 1256081"/>
              <a:gd name="connsiteX3" fmla="*/ 9764075 w 10559015"/>
              <a:gd name="connsiteY3" fmla="*/ 801239 h 1256081"/>
              <a:gd name="connsiteX4" fmla="*/ 4499702 w 10559015"/>
              <a:gd name="connsiteY4" fmla="*/ 801239 h 1256081"/>
              <a:gd name="connsiteX5" fmla="*/ 3817113 w 10559015"/>
              <a:gd name="connsiteY5" fmla="*/ 1253864 h 1256081"/>
              <a:gd name="connsiteX6" fmla="*/ 3813089 w 10559015"/>
              <a:gd name="connsiteY6" fmla="*/ 1247796 h 1256081"/>
              <a:gd name="connsiteX7" fmla="*/ 3813089 w 10559015"/>
              <a:gd name="connsiteY7" fmla="*/ 1256081 h 1256081"/>
              <a:gd name="connsiteX8" fmla="*/ 0 w 10559015"/>
              <a:gd name="connsiteY8" fmla="*/ 1256081 h 1256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59015" h="1256081">
                <a:moveTo>
                  <a:pt x="0" y="0"/>
                </a:moveTo>
                <a:lnTo>
                  <a:pt x="10559015" y="0"/>
                </a:lnTo>
                <a:lnTo>
                  <a:pt x="9764075" y="794941"/>
                </a:lnTo>
                <a:lnTo>
                  <a:pt x="9764075" y="801239"/>
                </a:lnTo>
                <a:lnTo>
                  <a:pt x="4499702" y="801239"/>
                </a:lnTo>
                <a:lnTo>
                  <a:pt x="3817113" y="1253864"/>
                </a:lnTo>
                <a:lnTo>
                  <a:pt x="3813089" y="1247796"/>
                </a:lnTo>
                <a:lnTo>
                  <a:pt x="3813089" y="1256081"/>
                </a:lnTo>
                <a:lnTo>
                  <a:pt x="0" y="1256081"/>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070265" y="4879423"/>
            <a:ext cx="6666196" cy="1259311"/>
          </a:xfrm>
          <a:custGeom>
            <a:avLst/>
            <a:gdLst>
              <a:gd name="connsiteX0" fmla="*/ 4573376 w 9711601"/>
              <a:gd name="connsiteY0" fmla="*/ 0 h 1834620"/>
              <a:gd name="connsiteX1" fmla="*/ 8911202 w 9711601"/>
              <a:gd name="connsiteY1" fmla="*/ 0 h 1834620"/>
              <a:gd name="connsiteX2" fmla="*/ 9711601 w 9711601"/>
              <a:gd name="connsiteY2" fmla="*/ 0 h 1834620"/>
              <a:gd name="connsiteX3" fmla="*/ 8911202 w 9711601"/>
              <a:gd name="connsiteY3" fmla="*/ 800401 h 1834620"/>
              <a:gd name="connsiteX4" fmla="*/ 4573376 w 9711601"/>
              <a:gd name="connsiteY4" fmla="*/ 800401 h 1834620"/>
              <a:gd name="connsiteX5" fmla="*/ 4573376 w 9711601"/>
              <a:gd name="connsiteY5" fmla="*/ 783397 h 1834620"/>
              <a:gd name="connsiteX6" fmla="*/ 3837303 w 9711601"/>
              <a:gd name="connsiteY6" fmla="*/ 1834620 h 1834620"/>
              <a:gd name="connsiteX7" fmla="*/ 3836153 w 9711601"/>
              <a:gd name="connsiteY7" fmla="*/ 1834620 h 1834620"/>
              <a:gd name="connsiteX8" fmla="*/ 3813089 w 9711601"/>
              <a:gd name="connsiteY8" fmla="*/ 1818471 h 1834620"/>
              <a:gd name="connsiteX9" fmla="*/ 3813089 w 9711601"/>
              <a:gd name="connsiteY9" fmla="*/ 1834620 h 1834620"/>
              <a:gd name="connsiteX10" fmla="*/ 0 w 9711601"/>
              <a:gd name="connsiteY10" fmla="*/ 1834620 h 1834620"/>
              <a:gd name="connsiteX11" fmla="*/ 0 w 9711601"/>
              <a:gd name="connsiteY11" fmla="*/ 562638 h 1834620"/>
              <a:gd name="connsiteX12" fmla="*/ 3813089 w 9711601"/>
              <a:gd name="connsiteY12" fmla="*/ 562638 h 1834620"/>
              <a:gd name="connsiteX13" fmla="*/ 3813089 w 9711601"/>
              <a:gd name="connsiteY13" fmla="*/ 575512 h 1834620"/>
              <a:gd name="connsiteX14" fmla="*/ 4558463 w 9711601"/>
              <a:gd name="connsiteY14" fmla="*/ 600 h 1834620"/>
              <a:gd name="connsiteX15" fmla="*/ 4573376 w 9711601"/>
              <a:gd name="connsiteY15" fmla="*/ 19936 h 1834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11601" h="1834620">
                <a:moveTo>
                  <a:pt x="4573376" y="0"/>
                </a:moveTo>
                <a:lnTo>
                  <a:pt x="8911202" y="0"/>
                </a:lnTo>
                <a:lnTo>
                  <a:pt x="9711601" y="0"/>
                </a:lnTo>
                <a:lnTo>
                  <a:pt x="8911202" y="800401"/>
                </a:lnTo>
                <a:lnTo>
                  <a:pt x="4573376" y="800401"/>
                </a:lnTo>
                <a:lnTo>
                  <a:pt x="4573376" y="783397"/>
                </a:lnTo>
                <a:lnTo>
                  <a:pt x="3837303" y="1834620"/>
                </a:lnTo>
                <a:lnTo>
                  <a:pt x="3836153" y="1834620"/>
                </a:lnTo>
                <a:lnTo>
                  <a:pt x="3813089" y="1818471"/>
                </a:lnTo>
                <a:lnTo>
                  <a:pt x="3813089" y="1834620"/>
                </a:lnTo>
                <a:lnTo>
                  <a:pt x="0" y="1834620"/>
                </a:lnTo>
                <a:lnTo>
                  <a:pt x="0" y="562638"/>
                </a:lnTo>
                <a:lnTo>
                  <a:pt x="3813089" y="562638"/>
                </a:lnTo>
                <a:lnTo>
                  <a:pt x="3813089" y="575512"/>
                </a:lnTo>
                <a:lnTo>
                  <a:pt x="4558463" y="600"/>
                </a:lnTo>
                <a:lnTo>
                  <a:pt x="4573376" y="19936"/>
                </a:ln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1070264" y="2023934"/>
            <a:ext cx="758535" cy="875130"/>
          </a:xfrm>
          <a:prstGeom prst="rect">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2">
                    <a:lumMod val="25000"/>
                  </a:schemeClr>
                </a:solidFill>
                <a:latin typeface="Lato"/>
              </a:rPr>
              <a:t>01</a:t>
            </a:r>
          </a:p>
        </p:txBody>
      </p:sp>
      <p:sp>
        <p:nvSpPr>
          <p:cNvPr id="44" name="Rectangle 43"/>
          <p:cNvSpPr/>
          <p:nvPr/>
        </p:nvSpPr>
        <p:spPr>
          <a:xfrm>
            <a:off x="1070264" y="3161512"/>
            <a:ext cx="758535" cy="864339"/>
          </a:xfrm>
          <a:prstGeom prst="rect">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2">
                    <a:lumMod val="25000"/>
                  </a:schemeClr>
                </a:solidFill>
                <a:latin typeface="Lato"/>
              </a:rPr>
              <a:t>02</a:t>
            </a:r>
          </a:p>
        </p:txBody>
      </p:sp>
      <p:sp>
        <p:nvSpPr>
          <p:cNvPr id="45" name="Rectangle 44"/>
          <p:cNvSpPr/>
          <p:nvPr/>
        </p:nvSpPr>
        <p:spPr>
          <a:xfrm>
            <a:off x="1069468" y="4168104"/>
            <a:ext cx="758535" cy="862194"/>
          </a:xfrm>
          <a:prstGeom prst="rect">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2">
                    <a:lumMod val="25000"/>
                  </a:schemeClr>
                </a:solidFill>
                <a:latin typeface="Lato"/>
              </a:rPr>
              <a:t>03</a:t>
            </a:r>
          </a:p>
        </p:txBody>
      </p:sp>
      <p:sp>
        <p:nvSpPr>
          <p:cNvPr id="46" name="Rectangle 45"/>
          <p:cNvSpPr/>
          <p:nvPr/>
        </p:nvSpPr>
        <p:spPr>
          <a:xfrm>
            <a:off x="1069467" y="5269183"/>
            <a:ext cx="758535" cy="869551"/>
          </a:xfrm>
          <a:prstGeom prst="rect">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2">
                    <a:lumMod val="25000"/>
                  </a:schemeClr>
                </a:solidFill>
                <a:latin typeface="Lato"/>
              </a:rPr>
              <a:t>04</a:t>
            </a:r>
          </a:p>
        </p:txBody>
      </p:sp>
      <p:sp>
        <p:nvSpPr>
          <p:cNvPr id="47" name="Text Box 10"/>
          <p:cNvSpPr txBox="1">
            <a:spLocks noChangeArrowheads="1"/>
          </p:cNvSpPr>
          <p:nvPr/>
        </p:nvSpPr>
        <p:spPr bwMode="auto">
          <a:xfrm>
            <a:off x="7949516" y="2627530"/>
            <a:ext cx="3611880"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8" name="Text Box 10"/>
          <p:cNvSpPr txBox="1">
            <a:spLocks noChangeArrowheads="1"/>
          </p:cNvSpPr>
          <p:nvPr/>
        </p:nvSpPr>
        <p:spPr bwMode="auto">
          <a:xfrm>
            <a:off x="8003343" y="4850239"/>
            <a:ext cx="3611880"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9" name="Text Box 10"/>
          <p:cNvSpPr txBox="1">
            <a:spLocks noChangeArrowheads="1"/>
          </p:cNvSpPr>
          <p:nvPr/>
        </p:nvSpPr>
        <p:spPr bwMode="auto">
          <a:xfrm>
            <a:off x="8581770" y="3363787"/>
            <a:ext cx="3610230"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50" name="Text Box 10"/>
          <p:cNvSpPr txBox="1">
            <a:spLocks noChangeArrowheads="1"/>
          </p:cNvSpPr>
          <p:nvPr/>
        </p:nvSpPr>
        <p:spPr bwMode="auto">
          <a:xfrm>
            <a:off x="8581770" y="4107013"/>
            <a:ext cx="3610230"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51" name="Freeform 370"/>
          <p:cNvSpPr>
            <a:spLocks noChangeAspect="1" noEditPoints="1"/>
          </p:cNvSpPr>
          <p:nvPr/>
        </p:nvSpPr>
        <p:spPr bwMode="auto">
          <a:xfrm>
            <a:off x="2043299" y="5527158"/>
            <a:ext cx="411180" cy="36576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364"/>
          <p:cNvSpPr>
            <a:spLocks noChangeAspect="1" noEditPoints="1"/>
          </p:cNvSpPr>
          <p:nvPr/>
        </p:nvSpPr>
        <p:spPr bwMode="auto">
          <a:xfrm>
            <a:off x="2043299" y="3409012"/>
            <a:ext cx="395480"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Freeform 381"/>
          <p:cNvSpPr>
            <a:spLocks noChangeAspect="1" noEditPoints="1"/>
          </p:cNvSpPr>
          <p:nvPr/>
        </p:nvSpPr>
        <p:spPr bwMode="auto">
          <a:xfrm>
            <a:off x="2075107" y="4384219"/>
            <a:ext cx="403760" cy="36576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374"/>
          <p:cNvSpPr>
            <a:spLocks noEditPoints="1"/>
          </p:cNvSpPr>
          <p:nvPr/>
        </p:nvSpPr>
        <p:spPr bwMode="auto">
          <a:xfrm>
            <a:off x="2057942" y="2223157"/>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0" name="Picture 1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03293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5"/>
                                        </p:tgtEl>
                                        <p:attrNameLst>
                                          <p:attrName>style.visibility</p:attrName>
                                        </p:attrNameLst>
                                      </p:cBhvr>
                                      <p:to>
                                        <p:strVal val="visible"/>
                                      </p:to>
                                    </p:set>
                                    <p:anim calcmode="lin" valueType="num">
                                      <p:cBhvr>
                                        <p:cTn id="11" dur="500" fill="hold"/>
                                        <p:tgtEl>
                                          <p:spTgt spid="55"/>
                                        </p:tgtEl>
                                        <p:attrNameLst>
                                          <p:attrName>ppt_w</p:attrName>
                                        </p:attrNameLst>
                                      </p:cBhvr>
                                      <p:tavLst>
                                        <p:tav tm="0">
                                          <p:val>
                                            <p:fltVal val="0"/>
                                          </p:val>
                                        </p:tav>
                                        <p:tav tm="100000">
                                          <p:val>
                                            <p:strVal val="#ppt_w"/>
                                          </p:val>
                                        </p:tav>
                                      </p:tavLst>
                                    </p:anim>
                                    <p:anim calcmode="lin" valueType="num">
                                      <p:cBhvr>
                                        <p:cTn id="12" dur="500" fill="hold"/>
                                        <p:tgtEl>
                                          <p:spTgt spid="55"/>
                                        </p:tgtEl>
                                        <p:attrNameLst>
                                          <p:attrName>ppt_h</p:attrName>
                                        </p:attrNameLst>
                                      </p:cBhvr>
                                      <p:tavLst>
                                        <p:tav tm="0">
                                          <p:val>
                                            <p:fltVal val="0"/>
                                          </p:val>
                                        </p:tav>
                                        <p:tav tm="100000">
                                          <p:val>
                                            <p:strVal val="#ppt_h"/>
                                          </p:val>
                                        </p:tav>
                                      </p:tavLst>
                                    </p:anim>
                                    <p:animEffect transition="in" filter="fade">
                                      <p:cBhvr>
                                        <p:cTn id="13" dur="500"/>
                                        <p:tgtEl>
                                          <p:spTgt spid="55"/>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43"/>
                                        </p:tgtEl>
                                        <p:attrNameLst>
                                          <p:attrName>style.visibility</p:attrName>
                                        </p:attrNameLst>
                                      </p:cBhvr>
                                      <p:to>
                                        <p:strVal val="visible"/>
                                      </p:to>
                                    </p:set>
                                    <p:anim calcmode="lin" valueType="num">
                                      <p:cBhvr>
                                        <p:cTn id="17" dur="500" fill="hold"/>
                                        <p:tgtEl>
                                          <p:spTgt spid="43"/>
                                        </p:tgtEl>
                                        <p:attrNameLst>
                                          <p:attrName>ppt_w</p:attrName>
                                        </p:attrNameLst>
                                      </p:cBhvr>
                                      <p:tavLst>
                                        <p:tav tm="0">
                                          <p:val>
                                            <p:fltVal val="0"/>
                                          </p:val>
                                        </p:tav>
                                        <p:tav tm="100000">
                                          <p:val>
                                            <p:strVal val="#ppt_w"/>
                                          </p:val>
                                        </p:tav>
                                      </p:tavLst>
                                    </p:anim>
                                    <p:anim calcmode="lin" valueType="num">
                                      <p:cBhvr>
                                        <p:cTn id="18" dur="500" fill="hold"/>
                                        <p:tgtEl>
                                          <p:spTgt spid="43"/>
                                        </p:tgtEl>
                                        <p:attrNameLst>
                                          <p:attrName>ppt_h</p:attrName>
                                        </p:attrNameLst>
                                      </p:cBhvr>
                                      <p:tavLst>
                                        <p:tav tm="0">
                                          <p:val>
                                            <p:fltVal val="0"/>
                                          </p:val>
                                        </p:tav>
                                        <p:tav tm="100000">
                                          <p:val>
                                            <p:strVal val="#ppt_h"/>
                                          </p:val>
                                        </p:tav>
                                      </p:tavLst>
                                    </p:anim>
                                    <p:animEffect transition="in" filter="fade">
                                      <p:cBhvr>
                                        <p:cTn id="19" dur="500"/>
                                        <p:tgtEl>
                                          <p:spTgt spid="43"/>
                                        </p:tgtEl>
                                      </p:cBhvr>
                                    </p:animEffect>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wipe(left)">
                                      <p:cBhvr>
                                        <p:cTn id="23" dur="750"/>
                                        <p:tgtEl>
                                          <p:spTgt spid="25"/>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4"/>
                                        </p:tgtEl>
                                        <p:attrNameLst>
                                          <p:attrName>style.visibility</p:attrName>
                                        </p:attrNameLst>
                                      </p:cBhvr>
                                      <p:to>
                                        <p:strVal val="visible"/>
                                      </p:to>
                                    </p:set>
                                    <p:anim calcmode="lin" valueType="num">
                                      <p:cBhvr>
                                        <p:cTn id="26" dur="500" fill="hold"/>
                                        <p:tgtEl>
                                          <p:spTgt spid="54"/>
                                        </p:tgtEl>
                                        <p:attrNameLst>
                                          <p:attrName>ppt_w</p:attrName>
                                        </p:attrNameLst>
                                      </p:cBhvr>
                                      <p:tavLst>
                                        <p:tav tm="0">
                                          <p:val>
                                            <p:fltVal val="0"/>
                                          </p:val>
                                        </p:tav>
                                        <p:tav tm="100000">
                                          <p:val>
                                            <p:strVal val="#ppt_w"/>
                                          </p:val>
                                        </p:tav>
                                      </p:tavLst>
                                    </p:anim>
                                    <p:anim calcmode="lin" valueType="num">
                                      <p:cBhvr>
                                        <p:cTn id="27" dur="500" fill="hold"/>
                                        <p:tgtEl>
                                          <p:spTgt spid="54"/>
                                        </p:tgtEl>
                                        <p:attrNameLst>
                                          <p:attrName>ppt_h</p:attrName>
                                        </p:attrNameLst>
                                      </p:cBhvr>
                                      <p:tavLst>
                                        <p:tav tm="0">
                                          <p:val>
                                            <p:fltVal val="0"/>
                                          </p:val>
                                        </p:tav>
                                        <p:tav tm="100000">
                                          <p:val>
                                            <p:strVal val="#ppt_h"/>
                                          </p:val>
                                        </p:tav>
                                      </p:tavLst>
                                    </p:anim>
                                    <p:animEffect transition="in" filter="fade">
                                      <p:cBhvr>
                                        <p:cTn id="28" dur="500"/>
                                        <p:tgtEl>
                                          <p:spTgt spid="54"/>
                                        </p:tgtEl>
                                      </p:cBhvr>
                                    </p:animEffect>
                                  </p:childTnLst>
                                </p:cTn>
                              </p:par>
                            </p:childTnLst>
                          </p:cTn>
                        </p:par>
                        <p:par>
                          <p:cTn id="29" fill="hold">
                            <p:stCondLst>
                              <p:cond delay="2250"/>
                            </p:stCondLst>
                            <p:childTnLst>
                              <p:par>
                                <p:cTn id="30" presetID="22" presetClass="entr" presetSubtype="8" fill="hold" grpId="0" nodeType="after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wipe(left)">
                                      <p:cBhvr>
                                        <p:cTn id="32" dur="500"/>
                                        <p:tgtEl>
                                          <p:spTgt spid="47"/>
                                        </p:tgtEl>
                                      </p:cBhvr>
                                    </p:animEffect>
                                  </p:childTnLst>
                                </p:cTn>
                              </p:par>
                            </p:childTnLst>
                          </p:cTn>
                        </p:par>
                        <p:par>
                          <p:cTn id="33" fill="hold">
                            <p:stCondLst>
                              <p:cond delay="2750"/>
                            </p:stCondLst>
                            <p:childTnLst>
                              <p:par>
                                <p:cTn id="34" presetID="53" presetClass="entr" presetSubtype="16" fill="hold" grpId="0" nodeType="afterEffect">
                                  <p:stCondLst>
                                    <p:cond delay="0"/>
                                  </p:stCondLst>
                                  <p:childTnLst>
                                    <p:set>
                                      <p:cBhvr>
                                        <p:cTn id="35" dur="1" fill="hold">
                                          <p:stCondLst>
                                            <p:cond delay="0"/>
                                          </p:stCondLst>
                                        </p:cTn>
                                        <p:tgtEl>
                                          <p:spTgt spid="44"/>
                                        </p:tgtEl>
                                        <p:attrNameLst>
                                          <p:attrName>style.visibility</p:attrName>
                                        </p:attrNameLst>
                                      </p:cBhvr>
                                      <p:to>
                                        <p:strVal val="visible"/>
                                      </p:to>
                                    </p:set>
                                    <p:anim calcmode="lin" valueType="num">
                                      <p:cBhvr>
                                        <p:cTn id="36" dur="500" fill="hold"/>
                                        <p:tgtEl>
                                          <p:spTgt spid="44"/>
                                        </p:tgtEl>
                                        <p:attrNameLst>
                                          <p:attrName>ppt_w</p:attrName>
                                        </p:attrNameLst>
                                      </p:cBhvr>
                                      <p:tavLst>
                                        <p:tav tm="0">
                                          <p:val>
                                            <p:fltVal val="0"/>
                                          </p:val>
                                        </p:tav>
                                        <p:tav tm="100000">
                                          <p:val>
                                            <p:strVal val="#ppt_w"/>
                                          </p:val>
                                        </p:tav>
                                      </p:tavLst>
                                    </p:anim>
                                    <p:anim calcmode="lin" valueType="num">
                                      <p:cBhvr>
                                        <p:cTn id="37" dur="500" fill="hold"/>
                                        <p:tgtEl>
                                          <p:spTgt spid="44"/>
                                        </p:tgtEl>
                                        <p:attrNameLst>
                                          <p:attrName>ppt_h</p:attrName>
                                        </p:attrNameLst>
                                      </p:cBhvr>
                                      <p:tavLst>
                                        <p:tav tm="0">
                                          <p:val>
                                            <p:fltVal val="0"/>
                                          </p:val>
                                        </p:tav>
                                        <p:tav tm="100000">
                                          <p:val>
                                            <p:strVal val="#ppt_h"/>
                                          </p:val>
                                        </p:tav>
                                      </p:tavLst>
                                    </p:anim>
                                    <p:animEffect transition="in" filter="fade">
                                      <p:cBhvr>
                                        <p:cTn id="38" dur="500"/>
                                        <p:tgtEl>
                                          <p:spTgt spid="44"/>
                                        </p:tgtEl>
                                      </p:cBhvr>
                                    </p:animEffect>
                                  </p:childTnLst>
                                </p:cTn>
                              </p:par>
                            </p:childTnLst>
                          </p:cTn>
                        </p:par>
                        <p:par>
                          <p:cTn id="39" fill="hold">
                            <p:stCondLst>
                              <p:cond delay="3250"/>
                            </p:stCondLst>
                            <p:childTnLst>
                              <p:par>
                                <p:cTn id="40" presetID="22" presetClass="entr" presetSubtype="8"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wipe(left)">
                                      <p:cBhvr>
                                        <p:cTn id="42" dur="750"/>
                                        <p:tgtEl>
                                          <p:spTgt spid="37"/>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52"/>
                                        </p:tgtEl>
                                        <p:attrNameLst>
                                          <p:attrName>style.visibility</p:attrName>
                                        </p:attrNameLst>
                                      </p:cBhvr>
                                      <p:to>
                                        <p:strVal val="visible"/>
                                      </p:to>
                                    </p:set>
                                    <p:anim calcmode="lin" valueType="num">
                                      <p:cBhvr>
                                        <p:cTn id="45" dur="500" fill="hold"/>
                                        <p:tgtEl>
                                          <p:spTgt spid="52"/>
                                        </p:tgtEl>
                                        <p:attrNameLst>
                                          <p:attrName>ppt_w</p:attrName>
                                        </p:attrNameLst>
                                      </p:cBhvr>
                                      <p:tavLst>
                                        <p:tav tm="0">
                                          <p:val>
                                            <p:fltVal val="0"/>
                                          </p:val>
                                        </p:tav>
                                        <p:tav tm="100000">
                                          <p:val>
                                            <p:strVal val="#ppt_w"/>
                                          </p:val>
                                        </p:tav>
                                      </p:tavLst>
                                    </p:anim>
                                    <p:anim calcmode="lin" valueType="num">
                                      <p:cBhvr>
                                        <p:cTn id="46" dur="500" fill="hold"/>
                                        <p:tgtEl>
                                          <p:spTgt spid="52"/>
                                        </p:tgtEl>
                                        <p:attrNameLst>
                                          <p:attrName>ppt_h</p:attrName>
                                        </p:attrNameLst>
                                      </p:cBhvr>
                                      <p:tavLst>
                                        <p:tav tm="0">
                                          <p:val>
                                            <p:fltVal val="0"/>
                                          </p:val>
                                        </p:tav>
                                        <p:tav tm="100000">
                                          <p:val>
                                            <p:strVal val="#ppt_h"/>
                                          </p:val>
                                        </p:tav>
                                      </p:tavLst>
                                    </p:anim>
                                    <p:animEffect transition="in" filter="fade">
                                      <p:cBhvr>
                                        <p:cTn id="47" dur="500"/>
                                        <p:tgtEl>
                                          <p:spTgt spid="52"/>
                                        </p:tgtEl>
                                      </p:cBhvr>
                                    </p:animEffect>
                                  </p:childTnLst>
                                </p:cTn>
                              </p:par>
                            </p:childTnLst>
                          </p:cTn>
                        </p:par>
                        <p:par>
                          <p:cTn id="48" fill="hold">
                            <p:stCondLst>
                              <p:cond delay="4000"/>
                            </p:stCondLst>
                            <p:childTnLst>
                              <p:par>
                                <p:cTn id="49" presetID="22" presetClass="entr" presetSubtype="8" fill="hold" grpId="0" nodeType="afterEffect">
                                  <p:stCondLst>
                                    <p:cond delay="0"/>
                                  </p:stCondLst>
                                  <p:childTnLst>
                                    <p:set>
                                      <p:cBhvr>
                                        <p:cTn id="50" dur="1" fill="hold">
                                          <p:stCondLst>
                                            <p:cond delay="0"/>
                                          </p:stCondLst>
                                        </p:cTn>
                                        <p:tgtEl>
                                          <p:spTgt spid="49"/>
                                        </p:tgtEl>
                                        <p:attrNameLst>
                                          <p:attrName>style.visibility</p:attrName>
                                        </p:attrNameLst>
                                      </p:cBhvr>
                                      <p:to>
                                        <p:strVal val="visible"/>
                                      </p:to>
                                    </p:set>
                                    <p:animEffect transition="in" filter="wipe(left)">
                                      <p:cBhvr>
                                        <p:cTn id="51" dur="500"/>
                                        <p:tgtEl>
                                          <p:spTgt spid="49"/>
                                        </p:tgtEl>
                                      </p:cBhvr>
                                    </p:animEffect>
                                  </p:childTnLst>
                                </p:cTn>
                              </p:par>
                            </p:childTnLst>
                          </p:cTn>
                        </p:par>
                        <p:par>
                          <p:cTn id="52" fill="hold">
                            <p:stCondLst>
                              <p:cond delay="4500"/>
                            </p:stCondLst>
                            <p:childTnLst>
                              <p:par>
                                <p:cTn id="53" presetID="53" presetClass="entr" presetSubtype="16" fill="hold" grpId="0" nodeType="afterEffect">
                                  <p:stCondLst>
                                    <p:cond delay="0"/>
                                  </p:stCondLst>
                                  <p:childTnLst>
                                    <p:set>
                                      <p:cBhvr>
                                        <p:cTn id="54" dur="1" fill="hold">
                                          <p:stCondLst>
                                            <p:cond delay="0"/>
                                          </p:stCondLst>
                                        </p:cTn>
                                        <p:tgtEl>
                                          <p:spTgt spid="45"/>
                                        </p:tgtEl>
                                        <p:attrNameLst>
                                          <p:attrName>style.visibility</p:attrName>
                                        </p:attrNameLst>
                                      </p:cBhvr>
                                      <p:to>
                                        <p:strVal val="visible"/>
                                      </p:to>
                                    </p:set>
                                    <p:anim calcmode="lin" valueType="num">
                                      <p:cBhvr>
                                        <p:cTn id="55" dur="500" fill="hold"/>
                                        <p:tgtEl>
                                          <p:spTgt spid="45"/>
                                        </p:tgtEl>
                                        <p:attrNameLst>
                                          <p:attrName>ppt_w</p:attrName>
                                        </p:attrNameLst>
                                      </p:cBhvr>
                                      <p:tavLst>
                                        <p:tav tm="0">
                                          <p:val>
                                            <p:fltVal val="0"/>
                                          </p:val>
                                        </p:tav>
                                        <p:tav tm="100000">
                                          <p:val>
                                            <p:strVal val="#ppt_w"/>
                                          </p:val>
                                        </p:tav>
                                      </p:tavLst>
                                    </p:anim>
                                    <p:anim calcmode="lin" valueType="num">
                                      <p:cBhvr>
                                        <p:cTn id="56" dur="500" fill="hold"/>
                                        <p:tgtEl>
                                          <p:spTgt spid="45"/>
                                        </p:tgtEl>
                                        <p:attrNameLst>
                                          <p:attrName>ppt_h</p:attrName>
                                        </p:attrNameLst>
                                      </p:cBhvr>
                                      <p:tavLst>
                                        <p:tav tm="0">
                                          <p:val>
                                            <p:fltVal val="0"/>
                                          </p:val>
                                        </p:tav>
                                        <p:tav tm="100000">
                                          <p:val>
                                            <p:strVal val="#ppt_h"/>
                                          </p:val>
                                        </p:tav>
                                      </p:tavLst>
                                    </p:anim>
                                    <p:animEffect transition="in" filter="fade">
                                      <p:cBhvr>
                                        <p:cTn id="57" dur="500"/>
                                        <p:tgtEl>
                                          <p:spTgt spid="45"/>
                                        </p:tgtEl>
                                      </p:cBhvr>
                                    </p:animEffect>
                                  </p:childTnLst>
                                </p:cTn>
                              </p:par>
                            </p:childTnLst>
                          </p:cTn>
                        </p:par>
                        <p:par>
                          <p:cTn id="58" fill="hold">
                            <p:stCondLst>
                              <p:cond delay="5000"/>
                            </p:stCondLst>
                            <p:childTnLst>
                              <p:par>
                                <p:cTn id="59" presetID="22" presetClass="entr" presetSubtype="8" fill="hold" grpId="0" nodeType="afterEffect">
                                  <p:stCondLst>
                                    <p:cond delay="0"/>
                                  </p:stCondLst>
                                  <p:childTnLst>
                                    <p:set>
                                      <p:cBhvr>
                                        <p:cTn id="60" dur="1" fill="hold">
                                          <p:stCondLst>
                                            <p:cond delay="0"/>
                                          </p:stCondLst>
                                        </p:cTn>
                                        <p:tgtEl>
                                          <p:spTgt spid="39"/>
                                        </p:tgtEl>
                                        <p:attrNameLst>
                                          <p:attrName>style.visibility</p:attrName>
                                        </p:attrNameLst>
                                      </p:cBhvr>
                                      <p:to>
                                        <p:strVal val="visible"/>
                                      </p:to>
                                    </p:set>
                                    <p:animEffect transition="in" filter="wipe(left)">
                                      <p:cBhvr>
                                        <p:cTn id="61" dur="750"/>
                                        <p:tgtEl>
                                          <p:spTgt spid="39"/>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53"/>
                                        </p:tgtEl>
                                        <p:attrNameLst>
                                          <p:attrName>style.visibility</p:attrName>
                                        </p:attrNameLst>
                                      </p:cBhvr>
                                      <p:to>
                                        <p:strVal val="visible"/>
                                      </p:to>
                                    </p:set>
                                    <p:anim calcmode="lin" valueType="num">
                                      <p:cBhvr>
                                        <p:cTn id="64" dur="500" fill="hold"/>
                                        <p:tgtEl>
                                          <p:spTgt spid="53"/>
                                        </p:tgtEl>
                                        <p:attrNameLst>
                                          <p:attrName>ppt_w</p:attrName>
                                        </p:attrNameLst>
                                      </p:cBhvr>
                                      <p:tavLst>
                                        <p:tav tm="0">
                                          <p:val>
                                            <p:fltVal val="0"/>
                                          </p:val>
                                        </p:tav>
                                        <p:tav tm="100000">
                                          <p:val>
                                            <p:strVal val="#ppt_w"/>
                                          </p:val>
                                        </p:tav>
                                      </p:tavLst>
                                    </p:anim>
                                    <p:anim calcmode="lin" valueType="num">
                                      <p:cBhvr>
                                        <p:cTn id="65" dur="500" fill="hold"/>
                                        <p:tgtEl>
                                          <p:spTgt spid="53"/>
                                        </p:tgtEl>
                                        <p:attrNameLst>
                                          <p:attrName>ppt_h</p:attrName>
                                        </p:attrNameLst>
                                      </p:cBhvr>
                                      <p:tavLst>
                                        <p:tav tm="0">
                                          <p:val>
                                            <p:fltVal val="0"/>
                                          </p:val>
                                        </p:tav>
                                        <p:tav tm="100000">
                                          <p:val>
                                            <p:strVal val="#ppt_h"/>
                                          </p:val>
                                        </p:tav>
                                      </p:tavLst>
                                    </p:anim>
                                    <p:animEffect transition="in" filter="fade">
                                      <p:cBhvr>
                                        <p:cTn id="66" dur="500"/>
                                        <p:tgtEl>
                                          <p:spTgt spid="53"/>
                                        </p:tgtEl>
                                      </p:cBhvr>
                                    </p:animEffect>
                                  </p:childTnLst>
                                </p:cTn>
                              </p:par>
                            </p:childTnLst>
                          </p:cTn>
                        </p:par>
                        <p:par>
                          <p:cTn id="67" fill="hold">
                            <p:stCondLst>
                              <p:cond delay="5750"/>
                            </p:stCondLst>
                            <p:childTnLst>
                              <p:par>
                                <p:cTn id="68" presetID="22" presetClass="entr" presetSubtype="8" fill="hold" grpId="0" nodeType="after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wipe(left)">
                                      <p:cBhvr>
                                        <p:cTn id="70" dur="500"/>
                                        <p:tgtEl>
                                          <p:spTgt spid="50"/>
                                        </p:tgtEl>
                                      </p:cBhvr>
                                    </p:animEffect>
                                  </p:childTnLst>
                                </p:cTn>
                              </p:par>
                            </p:childTnLst>
                          </p:cTn>
                        </p:par>
                        <p:par>
                          <p:cTn id="71" fill="hold">
                            <p:stCondLst>
                              <p:cond delay="6250"/>
                            </p:stCondLst>
                            <p:childTnLst>
                              <p:par>
                                <p:cTn id="72" presetID="53" presetClass="entr" presetSubtype="16" fill="hold" grpId="0" nodeType="afterEffect">
                                  <p:stCondLst>
                                    <p:cond delay="0"/>
                                  </p:stCondLst>
                                  <p:childTnLst>
                                    <p:set>
                                      <p:cBhvr>
                                        <p:cTn id="73" dur="1" fill="hold">
                                          <p:stCondLst>
                                            <p:cond delay="0"/>
                                          </p:stCondLst>
                                        </p:cTn>
                                        <p:tgtEl>
                                          <p:spTgt spid="46"/>
                                        </p:tgtEl>
                                        <p:attrNameLst>
                                          <p:attrName>style.visibility</p:attrName>
                                        </p:attrNameLst>
                                      </p:cBhvr>
                                      <p:to>
                                        <p:strVal val="visible"/>
                                      </p:to>
                                    </p:set>
                                    <p:anim calcmode="lin" valueType="num">
                                      <p:cBhvr>
                                        <p:cTn id="74" dur="500" fill="hold"/>
                                        <p:tgtEl>
                                          <p:spTgt spid="46"/>
                                        </p:tgtEl>
                                        <p:attrNameLst>
                                          <p:attrName>ppt_w</p:attrName>
                                        </p:attrNameLst>
                                      </p:cBhvr>
                                      <p:tavLst>
                                        <p:tav tm="0">
                                          <p:val>
                                            <p:fltVal val="0"/>
                                          </p:val>
                                        </p:tav>
                                        <p:tav tm="100000">
                                          <p:val>
                                            <p:strVal val="#ppt_w"/>
                                          </p:val>
                                        </p:tav>
                                      </p:tavLst>
                                    </p:anim>
                                    <p:anim calcmode="lin" valueType="num">
                                      <p:cBhvr>
                                        <p:cTn id="75" dur="500" fill="hold"/>
                                        <p:tgtEl>
                                          <p:spTgt spid="46"/>
                                        </p:tgtEl>
                                        <p:attrNameLst>
                                          <p:attrName>ppt_h</p:attrName>
                                        </p:attrNameLst>
                                      </p:cBhvr>
                                      <p:tavLst>
                                        <p:tav tm="0">
                                          <p:val>
                                            <p:fltVal val="0"/>
                                          </p:val>
                                        </p:tav>
                                        <p:tav tm="100000">
                                          <p:val>
                                            <p:strVal val="#ppt_h"/>
                                          </p:val>
                                        </p:tav>
                                      </p:tavLst>
                                    </p:anim>
                                    <p:animEffect transition="in" filter="fade">
                                      <p:cBhvr>
                                        <p:cTn id="76" dur="500"/>
                                        <p:tgtEl>
                                          <p:spTgt spid="46"/>
                                        </p:tgtEl>
                                      </p:cBhvr>
                                    </p:animEffect>
                                  </p:childTnLst>
                                </p:cTn>
                              </p:par>
                            </p:childTnLst>
                          </p:cTn>
                        </p:par>
                        <p:par>
                          <p:cTn id="77" fill="hold">
                            <p:stCondLst>
                              <p:cond delay="6750"/>
                            </p:stCondLst>
                            <p:childTnLst>
                              <p:par>
                                <p:cTn id="78" presetID="22" presetClass="entr" presetSubtype="8" fill="hold" grpId="0" nodeType="afterEffect">
                                  <p:stCondLst>
                                    <p:cond delay="0"/>
                                  </p:stCondLst>
                                  <p:childTnLst>
                                    <p:set>
                                      <p:cBhvr>
                                        <p:cTn id="79" dur="1" fill="hold">
                                          <p:stCondLst>
                                            <p:cond delay="0"/>
                                          </p:stCondLst>
                                        </p:cTn>
                                        <p:tgtEl>
                                          <p:spTgt spid="41"/>
                                        </p:tgtEl>
                                        <p:attrNameLst>
                                          <p:attrName>style.visibility</p:attrName>
                                        </p:attrNameLst>
                                      </p:cBhvr>
                                      <p:to>
                                        <p:strVal val="visible"/>
                                      </p:to>
                                    </p:set>
                                    <p:animEffect transition="in" filter="wipe(left)">
                                      <p:cBhvr>
                                        <p:cTn id="80" dur="500"/>
                                        <p:tgtEl>
                                          <p:spTgt spid="41"/>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51"/>
                                        </p:tgtEl>
                                        <p:attrNameLst>
                                          <p:attrName>style.visibility</p:attrName>
                                        </p:attrNameLst>
                                      </p:cBhvr>
                                      <p:to>
                                        <p:strVal val="visible"/>
                                      </p:to>
                                    </p:set>
                                    <p:anim calcmode="lin" valueType="num">
                                      <p:cBhvr>
                                        <p:cTn id="83" dur="500" fill="hold"/>
                                        <p:tgtEl>
                                          <p:spTgt spid="51"/>
                                        </p:tgtEl>
                                        <p:attrNameLst>
                                          <p:attrName>ppt_w</p:attrName>
                                        </p:attrNameLst>
                                      </p:cBhvr>
                                      <p:tavLst>
                                        <p:tav tm="0">
                                          <p:val>
                                            <p:fltVal val="0"/>
                                          </p:val>
                                        </p:tav>
                                        <p:tav tm="100000">
                                          <p:val>
                                            <p:strVal val="#ppt_w"/>
                                          </p:val>
                                        </p:tav>
                                      </p:tavLst>
                                    </p:anim>
                                    <p:anim calcmode="lin" valueType="num">
                                      <p:cBhvr>
                                        <p:cTn id="84" dur="500" fill="hold"/>
                                        <p:tgtEl>
                                          <p:spTgt spid="51"/>
                                        </p:tgtEl>
                                        <p:attrNameLst>
                                          <p:attrName>ppt_h</p:attrName>
                                        </p:attrNameLst>
                                      </p:cBhvr>
                                      <p:tavLst>
                                        <p:tav tm="0">
                                          <p:val>
                                            <p:fltVal val="0"/>
                                          </p:val>
                                        </p:tav>
                                        <p:tav tm="100000">
                                          <p:val>
                                            <p:strVal val="#ppt_h"/>
                                          </p:val>
                                        </p:tav>
                                      </p:tavLst>
                                    </p:anim>
                                    <p:animEffect transition="in" filter="fade">
                                      <p:cBhvr>
                                        <p:cTn id="85" dur="500"/>
                                        <p:tgtEl>
                                          <p:spTgt spid="51"/>
                                        </p:tgtEl>
                                      </p:cBhvr>
                                    </p:animEffect>
                                  </p:childTnLst>
                                </p:cTn>
                              </p:par>
                            </p:childTnLst>
                          </p:cTn>
                        </p:par>
                        <p:par>
                          <p:cTn id="86" fill="hold">
                            <p:stCondLst>
                              <p:cond delay="7250"/>
                            </p:stCondLst>
                            <p:childTnLst>
                              <p:par>
                                <p:cTn id="87" presetID="22" presetClass="entr" presetSubtype="8" fill="hold" grpId="0" nodeType="afterEffect">
                                  <p:stCondLst>
                                    <p:cond delay="0"/>
                                  </p:stCondLst>
                                  <p:childTnLst>
                                    <p:set>
                                      <p:cBhvr>
                                        <p:cTn id="88" dur="1" fill="hold">
                                          <p:stCondLst>
                                            <p:cond delay="0"/>
                                          </p:stCondLst>
                                        </p:cTn>
                                        <p:tgtEl>
                                          <p:spTgt spid="48"/>
                                        </p:tgtEl>
                                        <p:attrNameLst>
                                          <p:attrName>style.visibility</p:attrName>
                                        </p:attrNameLst>
                                      </p:cBhvr>
                                      <p:to>
                                        <p:strVal val="visible"/>
                                      </p:to>
                                    </p:set>
                                    <p:animEffect transition="in" filter="wipe(left)">
                                      <p:cBhvr>
                                        <p:cTn id="89"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7" grpId="0"/>
      <p:bldP spid="25" grpId="0" animBg="1"/>
      <p:bldP spid="37" grpId="0" animBg="1"/>
      <p:bldP spid="39" grpId="0" animBg="1"/>
      <p:bldP spid="41" grpId="0" animBg="1"/>
      <p:bldP spid="43" grpId="0" animBg="1"/>
      <p:bldP spid="44" grpId="0" animBg="1"/>
      <p:bldP spid="45" grpId="0" animBg="1"/>
      <p:bldP spid="46" grpId="0" animBg="1"/>
      <p:bldP spid="47" grpId="0"/>
      <p:bldP spid="48" grpId="0"/>
      <p:bldP spid="49" grpId="0"/>
      <p:bldP spid="50" grpId="0"/>
      <p:bldP spid="51" grpId="0" animBg="1"/>
      <p:bldP spid="52" grpId="0" animBg="1"/>
      <p:bldP spid="53"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1258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2017-01-19T22:34:13Z</dcterms:modified>
</cp:coreProperties>
</file>