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7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sp>
        <p:nvSpPr>
          <p:cNvPr id="2" name="Rectangle 1"/>
          <p:cNvSpPr/>
          <p:nvPr/>
        </p:nvSpPr>
        <p:spPr>
          <a:xfrm>
            <a:off x="540328" y="3480955"/>
            <a:ext cx="2697480" cy="27951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40327" y="3480954"/>
            <a:ext cx="2697480" cy="616527"/>
          </a:xfrm>
          <a:prstGeom prst="rect">
            <a:avLst/>
          </a:prstGeom>
          <a:solidFill>
            <a:srgbClr val="FE4A1E"/>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370046" y="2421101"/>
            <a:ext cx="10868892" cy="58477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10" name="TextBox 9"/>
          <p:cNvSpPr txBox="1"/>
          <p:nvPr/>
        </p:nvSpPr>
        <p:spPr>
          <a:xfrm>
            <a:off x="540326" y="4321943"/>
            <a:ext cx="2732809" cy="1729704"/>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endParaRPr lang="en-US" sz="1400" dirty="0">
              <a:solidFill>
                <a:schemeClr val="bg1"/>
              </a:solidFill>
              <a:latin typeface="Candara" panose="020E0502030303020204" pitchFamily="34" charset="0"/>
            </a:endParaRPr>
          </a:p>
          <a:p>
            <a:pPr defTabSz="1219170">
              <a:spcBef>
                <a:spcPct val="20000"/>
              </a:spcBef>
              <a:defRPr/>
            </a:pPr>
            <a:endParaRPr lang="en-US" sz="1400" dirty="0">
              <a:solidFill>
                <a:schemeClr val="bg1"/>
              </a:solidFill>
              <a:latin typeface="Candara" panose="020E0502030303020204" pitchFamily="34" charset="0"/>
            </a:endParaRPr>
          </a:p>
        </p:txBody>
      </p:sp>
      <p:sp>
        <p:nvSpPr>
          <p:cNvPr id="4" name="TextBox 3"/>
          <p:cNvSpPr txBox="1"/>
          <p:nvPr/>
        </p:nvSpPr>
        <p:spPr>
          <a:xfrm>
            <a:off x="540326" y="3587232"/>
            <a:ext cx="273281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 sit</a:t>
            </a:r>
            <a:endParaRPr lang="en-US" b="1" dirty="0"/>
          </a:p>
        </p:txBody>
      </p:sp>
      <p:sp>
        <p:nvSpPr>
          <p:cNvPr id="11" name="Rectangle 10"/>
          <p:cNvSpPr/>
          <p:nvPr/>
        </p:nvSpPr>
        <p:spPr>
          <a:xfrm>
            <a:off x="3332443" y="3480955"/>
            <a:ext cx="2697480" cy="27951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332442" y="3480954"/>
            <a:ext cx="2697480" cy="616527"/>
          </a:xfrm>
          <a:prstGeom prst="rect">
            <a:avLst/>
          </a:prstGeom>
          <a:solidFill>
            <a:srgbClr val="5C9AD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332441" y="4321943"/>
            <a:ext cx="2732809" cy="1729704"/>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endParaRPr lang="en-US" sz="1400" dirty="0">
              <a:solidFill>
                <a:schemeClr val="bg1"/>
              </a:solidFill>
              <a:latin typeface="Candara" panose="020E0502030303020204" pitchFamily="34" charset="0"/>
            </a:endParaRPr>
          </a:p>
          <a:p>
            <a:pPr defTabSz="1219170">
              <a:spcBef>
                <a:spcPct val="20000"/>
              </a:spcBef>
              <a:defRPr/>
            </a:pPr>
            <a:endParaRPr lang="en-US" sz="1400" dirty="0">
              <a:solidFill>
                <a:schemeClr val="bg1"/>
              </a:solidFill>
              <a:latin typeface="Candara" panose="020E0502030303020204" pitchFamily="34" charset="0"/>
            </a:endParaRPr>
          </a:p>
        </p:txBody>
      </p:sp>
      <p:sp>
        <p:nvSpPr>
          <p:cNvPr id="14" name="TextBox 13"/>
          <p:cNvSpPr txBox="1"/>
          <p:nvPr/>
        </p:nvSpPr>
        <p:spPr>
          <a:xfrm>
            <a:off x="3332441" y="3587232"/>
            <a:ext cx="273281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 sit</a:t>
            </a:r>
            <a:endParaRPr lang="en-US" b="1" dirty="0"/>
          </a:p>
        </p:txBody>
      </p:sp>
      <p:sp>
        <p:nvSpPr>
          <p:cNvPr id="15" name="Rectangle 14"/>
          <p:cNvSpPr/>
          <p:nvPr/>
        </p:nvSpPr>
        <p:spPr>
          <a:xfrm>
            <a:off x="6124558" y="3480954"/>
            <a:ext cx="2697480" cy="27951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124557" y="3480953"/>
            <a:ext cx="2697480" cy="616527"/>
          </a:xfrm>
          <a:prstGeom prst="rect">
            <a:avLst/>
          </a:prstGeom>
          <a:solidFill>
            <a:srgbClr val="44546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124556" y="4321942"/>
            <a:ext cx="2732809" cy="1729704"/>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endParaRPr lang="en-US" sz="1400" dirty="0">
              <a:solidFill>
                <a:schemeClr val="bg1"/>
              </a:solidFill>
              <a:latin typeface="Candara" panose="020E0502030303020204" pitchFamily="34" charset="0"/>
            </a:endParaRPr>
          </a:p>
          <a:p>
            <a:pPr defTabSz="1219170">
              <a:spcBef>
                <a:spcPct val="20000"/>
              </a:spcBef>
              <a:defRPr/>
            </a:pPr>
            <a:endParaRPr lang="en-US" sz="1400" dirty="0">
              <a:solidFill>
                <a:schemeClr val="bg1"/>
              </a:solidFill>
              <a:latin typeface="Candara" panose="020E0502030303020204" pitchFamily="34" charset="0"/>
            </a:endParaRPr>
          </a:p>
        </p:txBody>
      </p:sp>
      <p:sp>
        <p:nvSpPr>
          <p:cNvPr id="18" name="TextBox 17"/>
          <p:cNvSpPr txBox="1"/>
          <p:nvPr/>
        </p:nvSpPr>
        <p:spPr>
          <a:xfrm>
            <a:off x="6124556" y="3587231"/>
            <a:ext cx="273281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 sit</a:t>
            </a:r>
            <a:endParaRPr lang="en-US" b="1" dirty="0"/>
          </a:p>
        </p:txBody>
      </p:sp>
      <p:sp>
        <p:nvSpPr>
          <p:cNvPr id="19" name="Rectangle 18"/>
          <p:cNvSpPr/>
          <p:nvPr/>
        </p:nvSpPr>
        <p:spPr>
          <a:xfrm>
            <a:off x="8916673" y="3480954"/>
            <a:ext cx="2697480" cy="27951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8916672" y="3480953"/>
            <a:ext cx="2697480" cy="616527"/>
          </a:xfrm>
          <a:prstGeom prst="rect">
            <a:avLst/>
          </a:prstGeom>
          <a:solidFill>
            <a:srgbClr val="7A7A7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916671" y="4321942"/>
            <a:ext cx="2732809" cy="1729704"/>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p>
          <a:p>
            <a:pPr marL="285750" indent="-285750" defTabSz="1219170">
              <a:spcBef>
                <a:spcPct val="20000"/>
              </a:spcBef>
              <a:buFont typeface="Wingdings" panose="05000000000000000000" pitchFamily="2" charset="2"/>
              <a:buChar char="v"/>
              <a:defRPr/>
            </a:pPr>
            <a:r>
              <a:rPr lang="en-US" sz="1400" dirty="0">
                <a:latin typeface="Candara" panose="020E0502030303020204" pitchFamily="34" charset="0"/>
              </a:rPr>
              <a:t>Lorem ipsum dolor sit amet, consectetur adipiscing elit</a:t>
            </a:r>
            <a:endParaRPr lang="en-US" sz="1400" dirty="0">
              <a:solidFill>
                <a:schemeClr val="bg1"/>
              </a:solidFill>
              <a:latin typeface="Candara" panose="020E0502030303020204" pitchFamily="34" charset="0"/>
            </a:endParaRPr>
          </a:p>
          <a:p>
            <a:pPr defTabSz="1219170">
              <a:spcBef>
                <a:spcPct val="20000"/>
              </a:spcBef>
              <a:defRPr/>
            </a:pPr>
            <a:endParaRPr lang="en-US" sz="1400" dirty="0">
              <a:solidFill>
                <a:schemeClr val="bg1"/>
              </a:solidFill>
              <a:latin typeface="Candara" panose="020E0502030303020204" pitchFamily="34" charset="0"/>
            </a:endParaRPr>
          </a:p>
        </p:txBody>
      </p:sp>
      <p:sp>
        <p:nvSpPr>
          <p:cNvPr id="22" name="TextBox 21"/>
          <p:cNvSpPr txBox="1"/>
          <p:nvPr/>
        </p:nvSpPr>
        <p:spPr>
          <a:xfrm>
            <a:off x="8916671" y="3587231"/>
            <a:ext cx="273281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 dolor sit</a:t>
            </a:r>
            <a:endParaRPr lang="en-US" b="1" dirty="0"/>
          </a:p>
        </p:txBody>
      </p:sp>
      <p:sp>
        <p:nvSpPr>
          <p:cNvPr id="23" name="TextBox 22"/>
          <p:cNvSpPr txBox="1"/>
          <p:nvPr/>
        </p:nvSpPr>
        <p:spPr>
          <a:xfrm>
            <a:off x="370046" y="1783187"/>
            <a:ext cx="10868892" cy="584775"/>
          </a:xfrm>
          <a:prstGeom prst="rect">
            <a:avLst/>
          </a:prstGeom>
          <a:noFill/>
        </p:spPr>
        <p:txBody>
          <a:bodyPr wrap="square" rtlCol="0">
            <a:spAutoFit/>
          </a:bodyPr>
          <a:lstStyle/>
          <a:p>
            <a:pPr marL="285750" indent="-285750" defTabSz="1219170">
              <a:spcBef>
                <a:spcPct val="20000"/>
              </a:spcBef>
              <a:buFont typeface="Wingdings" panose="05000000000000000000" pitchFamily="2" charset="2"/>
              <a:buChar char="v"/>
              <a:defRPr/>
            </a:pPr>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pic>
        <p:nvPicPr>
          <p:cNvPr id="24" name="Picture 2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04306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wipe(left)">
                                      <p:cBhvr>
                                        <p:cTn id="11" dur="750"/>
                                        <p:tgtEl>
                                          <p:spTgt spid="23"/>
                                        </p:tgtEl>
                                      </p:cBhvr>
                                    </p:animEffect>
                                  </p:childTnLst>
                                </p:cTn>
                              </p:par>
                            </p:childTnLst>
                          </p:cTn>
                        </p:par>
                        <p:par>
                          <p:cTn id="12" fill="hold">
                            <p:stCondLst>
                              <p:cond delay="1250"/>
                            </p:stCondLst>
                            <p:childTnLst>
                              <p:par>
                                <p:cTn id="13" presetID="22" presetClass="entr" presetSubtype="8"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left)">
                                      <p:cBhvr>
                                        <p:cTn id="15" dur="750"/>
                                        <p:tgtEl>
                                          <p:spTgt spid="3"/>
                                        </p:tgtEl>
                                      </p:cBhvr>
                                    </p:animEffect>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par>
                                <p:cTn id="22" presetID="47"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1000"/>
                                        <p:tgtEl>
                                          <p:spTgt spid="9"/>
                                        </p:tgtEl>
                                      </p:cBhvr>
                                    </p:animEffect>
                                    <p:anim calcmode="lin" valueType="num">
                                      <p:cBhvr>
                                        <p:cTn id="25" dur="1000" fill="hold"/>
                                        <p:tgtEl>
                                          <p:spTgt spid="9"/>
                                        </p:tgtEl>
                                        <p:attrNameLst>
                                          <p:attrName>ppt_x</p:attrName>
                                        </p:attrNameLst>
                                      </p:cBhvr>
                                      <p:tavLst>
                                        <p:tav tm="0">
                                          <p:val>
                                            <p:strVal val="#ppt_x"/>
                                          </p:val>
                                        </p:tav>
                                        <p:tav tm="100000">
                                          <p:val>
                                            <p:strVal val="#ppt_x"/>
                                          </p:val>
                                        </p:tav>
                                      </p:tavLst>
                                    </p:anim>
                                    <p:anim calcmode="lin" valueType="num">
                                      <p:cBhvr>
                                        <p:cTn id="26" dur="1000" fill="hold"/>
                                        <p:tgtEl>
                                          <p:spTgt spid="9"/>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53" presetClass="entr" presetSubtype="16"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animEffect transition="in" filter="fade">
                                      <p:cBhvr>
                                        <p:cTn id="32" dur="500"/>
                                        <p:tgtEl>
                                          <p:spTgt spid="4"/>
                                        </p:tgtEl>
                                      </p:cBhvr>
                                    </p:animEffect>
                                  </p:childTnLst>
                                </p:cTn>
                              </p:par>
                            </p:childTnLst>
                          </p:cTn>
                        </p:par>
                        <p:par>
                          <p:cTn id="33" fill="hold">
                            <p:stCondLst>
                              <p:cond delay="3500"/>
                            </p:stCondLst>
                            <p:childTnLst>
                              <p:par>
                                <p:cTn id="34" presetID="22" presetClass="entr" presetSubtype="1"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up)">
                                      <p:cBhvr>
                                        <p:cTn id="36" dur="500"/>
                                        <p:tgtEl>
                                          <p:spTgt spid="10"/>
                                        </p:tgtEl>
                                      </p:cBhvr>
                                    </p:animEffect>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anim calcmode="lin" valueType="num">
                                      <p:cBhvr>
                                        <p:cTn id="41" dur="1000" fill="hold"/>
                                        <p:tgtEl>
                                          <p:spTgt spid="11"/>
                                        </p:tgtEl>
                                        <p:attrNameLst>
                                          <p:attrName>ppt_x</p:attrName>
                                        </p:attrNameLst>
                                      </p:cBhvr>
                                      <p:tavLst>
                                        <p:tav tm="0">
                                          <p:val>
                                            <p:strVal val="#ppt_x"/>
                                          </p:val>
                                        </p:tav>
                                        <p:tav tm="100000">
                                          <p:val>
                                            <p:strVal val="#ppt_x"/>
                                          </p:val>
                                        </p:tav>
                                      </p:tavLst>
                                    </p:anim>
                                    <p:anim calcmode="lin" valueType="num">
                                      <p:cBhvr>
                                        <p:cTn id="42" dur="1000" fill="hold"/>
                                        <p:tgtEl>
                                          <p:spTgt spid="11"/>
                                        </p:tgtEl>
                                        <p:attrNameLst>
                                          <p:attrName>ppt_y</p:attrName>
                                        </p:attrNameLst>
                                      </p:cBhvr>
                                      <p:tavLst>
                                        <p:tav tm="0">
                                          <p:val>
                                            <p:strVal val="#ppt_y+.1"/>
                                          </p:val>
                                        </p:tav>
                                        <p:tav tm="100000">
                                          <p:val>
                                            <p:strVal val="#ppt_y"/>
                                          </p:val>
                                        </p:tav>
                                      </p:tavLst>
                                    </p:anim>
                                  </p:childTnLst>
                                </p:cTn>
                              </p:par>
                              <p:par>
                                <p:cTn id="43" presetID="47" presetClass="entr" presetSubtype="0" fill="hold" grpId="0" nodeType="with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1000"/>
                                        <p:tgtEl>
                                          <p:spTgt spid="12"/>
                                        </p:tgtEl>
                                      </p:cBhvr>
                                    </p:animEffect>
                                    <p:anim calcmode="lin" valueType="num">
                                      <p:cBhvr>
                                        <p:cTn id="46" dur="1000" fill="hold"/>
                                        <p:tgtEl>
                                          <p:spTgt spid="12"/>
                                        </p:tgtEl>
                                        <p:attrNameLst>
                                          <p:attrName>ppt_x</p:attrName>
                                        </p:attrNameLst>
                                      </p:cBhvr>
                                      <p:tavLst>
                                        <p:tav tm="0">
                                          <p:val>
                                            <p:strVal val="#ppt_x"/>
                                          </p:val>
                                        </p:tav>
                                        <p:tav tm="100000">
                                          <p:val>
                                            <p:strVal val="#ppt_x"/>
                                          </p:val>
                                        </p:tav>
                                      </p:tavLst>
                                    </p:anim>
                                    <p:anim calcmode="lin" valueType="num">
                                      <p:cBhvr>
                                        <p:cTn id="47" dur="1000" fill="hold"/>
                                        <p:tgtEl>
                                          <p:spTgt spid="12"/>
                                        </p:tgtEl>
                                        <p:attrNameLst>
                                          <p:attrName>ppt_y</p:attrName>
                                        </p:attrNameLst>
                                      </p:cBhvr>
                                      <p:tavLst>
                                        <p:tav tm="0">
                                          <p:val>
                                            <p:strVal val="#ppt_y-.1"/>
                                          </p:val>
                                        </p:tav>
                                        <p:tav tm="100000">
                                          <p:val>
                                            <p:strVal val="#ppt_y"/>
                                          </p:val>
                                        </p:tav>
                                      </p:tavLst>
                                    </p:anim>
                                  </p:childTnLst>
                                </p:cTn>
                              </p:par>
                            </p:childTnLst>
                          </p:cTn>
                        </p:par>
                        <p:par>
                          <p:cTn id="48" fill="hold">
                            <p:stCondLst>
                              <p:cond delay="5000"/>
                            </p:stCondLst>
                            <p:childTnLst>
                              <p:par>
                                <p:cTn id="49" presetID="53" presetClass="entr" presetSubtype="16"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p:cTn id="51" dur="500" fill="hold"/>
                                        <p:tgtEl>
                                          <p:spTgt spid="14"/>
                                        </p:tgtEl>
                                        <p:attrNameLst>
                                          <p:attrName>ppt_w</p:attrName>
                                        </p:attrNameLst>
                                      </p:cBhvr>
                                      <p:tavLst>
                                        <p:tav tm="0">
                                          <p:val>
                                            <p:fltVal val="0"/>
                                          </p:val>
                                        </p:tav>
                                        <p:tav tm="100000">
                                          <p:val>
                                            <p:strVal val="#ppt_w"/>
                                          </p:val>
                                        </p:tav>
                                      </p:tavLst>
                                    </p:anim>
                                    <p:anim calcmode="lin" valueType="num">
                                      <p:cBhvr>
                                        <p:cTn id="52" dur="500" fill="hold"/>
                                        <p:tgtEl>
                                          <p:spTgt spid="14"/>
                                        </p:tgtEl>
                                        <p:attrNameLst>
                                          <p:attrName>ppt_h</p:attrName>
                                        </p:attrNameLst>
                                      </p:cBhvr>
                                      <p:tavLst>
                                        <p:tav tm="0">
                                          <p:val>
                                            <p:fltVal val="0"/>
                                          </p:val>
                                        </p:tav>
                                        <p:tav tm="100000">
                                          <p:val>
                                            <p:strVal val="#ppt_h"/>
                                          </p:val>
                                        </p:tav>
                                      </p:tavLst>
                                    </p:anim>
                                    <p:animEffect transition="in" filter="fade">
                                      <p:cBhvr>
                                        <p:cTn id="53" dur="500"/>
                                        <p:tgtEl>
                                          <p:spTgt spid="14"/>
                                        </p:tgtEl>
                                      </p:cBhvr>
                                    </p:animEffect>
                                  </p:childTnLst>
                                </p:cTn>
                              </p:par>
                            </p:childTnLst>
                          </p:cTn>
                        </p:par>
                        <p:par>
                          <p:cTn id="54" fill="hold">
                            <p:stCondLst>
                              <p:cond delay="5500"/>
                            </p:stCondLst>
                            <p:childTnLst>
                              <p:par>
                                <p:cTn id="55" presetID="22" presetClass="entr" presetSubtype="1"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up)">
                                      <p:cBhvr>
                                        <p:cTn id="57" dur="500"/>
                                        <p:tgtEl>
                                          <p:spTgt spid="13"/>
                                        </p:tgtEl>
                                      </p:cBhvr>
                                    </p:animEffect>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1000"/>
                                        <p:tgtEl>
                                          <p:spTgt spid="16"/>
                                        </p:tgtEl>
                                      </p:cBhvr>
                                    </p:animEffect>
                                    <p:anim calcmode="lin" valueType="num">
                                      <p:cBhvr>
                                        <p:cTn id="67" dur="1000" fill="hold"/>
                                        <p:tgtEl>
                                          <p:spTgt spid="16"/>
                                        </p:tgtEl>
                                        <p:attrNameLst>
                                          <p:attrName>ppt_x</p:attrName>
                                        </p:attrNameLst>
                                      </p:cBhvr>
                                      <p:tavLst>
                                        <p:tav tm="0">
                                          <p:val>
                                            <p:strVal val="#ppt_x"/>
                                          </p:val>
                                        </p:tav>
                                        <p:tav tm="100000">
                                          <p:val>
                                            <p:strVal val="#ppt_x"/>
                                          </p:val>
                                        </p:tav>
                                      </p:tavLst>
                                    </p:anim>
                                    <p:anim calcmode="lin" valueType="num">
                                      <p:cBhvr>
                                        <p:cTn id="68" dur="1000" fill="hold"/>
                                        <p:tgtEl>
                                          <p:spTgt spid="16"/>
                                        </p:tgtEl>
                                        <p:attrNameLst>
                                          <p:attrName>ppt_y</p:attrName>
                                        </p:attrNameLst>
                                      </p:cBhvr>
                                      <p:tavLst>
                                        <p:tav tm="0">
                                          <p:val>
                                            <p:strVal val="#ppt_y-.1"/>
                                          </p:val>
                                        </p:tav>
                                        <p:tav tm="100000">
                                          <p:val>
                                            <p:strVal val="#ppt_y"/>
                                          </p:val>
                                        </p:tav>
                                      </p:tavLst>
                                    </p:anim>
                                  </p:childTnLst>
                                </p:cTn>
                              </p:par>
                            </p:childTnLst>
                          </p:cTn>
                        </p:par>
                        <p:par>
                          <p:cTn id="69" fill="hold">
                            <p:stCondLst>
                              <p:cond delay="7000"/>
                            </p:stCondLst>
                            <p:childTnLst>
                              <p:par>
                                <p:cTn id="70" presetID="53" presetClass="entr" presetSubtype="16"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500" fill="hold"/>
                                        <p:tgtEl>
                                          <p:spTgt spid="18"/>
                                        </p:tgtEl>
                                        <p:attrNameLst>
                                          <p:attrName>ppt_w</p:attrName>
                                        </p:attrNameLst>
                                      </p:cBhvr>
                                      <p:tavLst>
                                        <p:tav tm="0">
                                          <p:val>
                                            <p:fltVal val="0"/>
                                          </p:val>
                                        </p:tav>
                                        <p:tav tm="100000">
                                          <p:val>
                                            <p:strVal val="#ppt_w"/>
                                          </p:val>
                                        </p:tav>
                                      </p:tavLst>
                                    </p:anim>
                                    <p:anim calcmode="lin" valueType="num">
                                      <p:cBhvr>
                                        <p:cTn id="73" dur="500" fill="hold"/>
                                        <p:tgtEl>
                                          <p:spTgt spid="18"/>
                                        </p:tgtEl>
                                        <p:attrNameLst>
                                          <p:attrName>ppt_h</p:attrName>
                                        </p:attrNameLst>
                                      </p:cBhvr>
                                      <p:tavLst>
                                        <p:tav tm="0">
                                          <p:val>
                                            <p:fltVal val="0"/>
                                          </p:val>
                                        </p:tav>
                                        <p:tav tm="100000">
                                          <p:val>
                                            <p:strVal val="#ppt_h"/>
                                          </p:val>
                                        </p:tav>
                                      </p:tavLst>
                                    </p:anim>
                                    <p:animEffect transition="in" filter="fade">
                                      <p:cBhvr>
                                        <p:cTn id="74" dur="500"/>
                                        <p:tgtEl>
                                          <p:spTgt spid="18"/>
                                        </p:tgtEl>
                                      </p:cBhvr>
                                    </p:animEffect>
                                  </p:childTnLst>
                                </p:cTn>
                              </p:par>
                            </p:childTnLst>
                          </p:cTn>
                        </p:par>
                        <p:par>
                          <p:cTn id="75" fill="hold">
                            <p:stCondLst>
                              <p:cond delay="7500"/>
                            </p:stCondLst>
                            <p:childTnLst>
                              <p:par>
                                <p:cTn id="76" presetID="22" presetClass="entr" presetSubtype="1" fill="hold" grpId="0" nodeType="afterEffect">
                                  <p:stCondLst>
                                    <p:cond delay="0"/>
                                  </p:stCondLst>
                                  <p:childTnLst>
                                    <p:set>
                                      <p:cBhvr>
                                        <p:cTn id="77" dur="1" fill="hold">
                                          <p:stCondLst>
                                            <p:cond delay="0"/>
                                          </p:stCondLst>
                                        </p:cTn>
                                        <p:tgtEl>
                                          <p:spTgt spid="17"/>
                                        </p:tgtEl>
                                        <p:attrNameLst>
                                          <p:attrName>style.visibility</p:attrName>
                                        </p:attrNameLst>
                                      </p:cBhvr>
                                      <p:to>
                                        <p:strVal val="visible"/>
                                      </p:to>
                                    </p:set>
                                    <p:animEffect transition="in" filter="wipe(up)">
                                      <p:cBhvr>
                                        <p:cTn id="78" dur="500"/>
                                        <p:tgtEl>
                                          <p:spTgt spid="17"/>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fade">
                                      <p:cBhvr>
                                        <p:cTn id="82" dur="1000"/>
                                        <p:tgtEl>
                                          <p:spTgt spid="19"/>
                                        </p:tgtEl>
                                      </p:cBhvr>
                                    </p:animEffect>
                                    <p:anim calcmode="lin" valueType="num">
                                      <p:cBhvr>
                                        <p:cTn id="83" dur="1000" fill="hold"/>
                                        <p:tgtEl>
                                          <p:spTgt spid="19"/>
                                        </p:tgtEl>
                                        <p:attrNameLst>
                                          <p:attrName>ppt_x</p:attrName>
                                        </p:attrNameLst>
                                      </p:cBhvr>
                                      <p:tavLst>
                                        <p:tav tm="0">
                                          <p:val>
                                            <p:strVal val="#ppt_x"/>
                                          </p:val>
                                        </p:tav>
                                        <p:tav tm="100000">
                                          <p:val>
                                            <p:strVal val="#ppt_x"/>
                                          </p:val>
                                        </p:tav>
                                      </p:tavLst>
                                    </p:anim>
                                    <p:anim calcmode="lin" valueType="num">
                                      <p:cBhvr>
                                        <p:cTn id="84" dur="1000" fill="hold"/>
                                        <p:tgtEl>
                                          <p:spTgt spid="19"/>
                                        </p:tgtEl>
                                        <p:attrNameLst>
                                          <p:attrName>ppt_y</p:attrName>
                                        </p:attrNameLst>
                                      </p:cBhvr>
                                      <p:tavLst>
                                        <p:tav tm="0">
                                          <p:val>
                                            <p:strVal val="#ppt_y+.1"/>
                                          </p:val>
                                        </p:tav>
                                        <p:tav tm="100000">
                                          <p:val>
                                            <p:strVal val="#ppt_y"/>
                                          </p:val>
                                        </p:tav>
                                      </p:tavLst>
                                    </p:anim>
                                  </p:childTnLst>
                                </p:cTn>
                              </p:par>
                              <p:par>
                                <p:cTn id="85" presetID="47" presetClass="entr" presetSubtype="0" fill="hold" grpId="0" nodeType="with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fade">
                                      <p:cBhvr>
                                        <p:cTn id="87" dur="1000"/>
                                        <p:tgtEl>
                                          <p:spTgt spid="20"/>
                                        </p:tgtEl>
                                      </p:cBhvr>
                                    </p:animEffect>
                                    <p:anim calcmode="lin" valueType="num">
                                      <p:cBhvr>
                                        <p:cTn id="88" dur="1000" fill="hold"/>
                                        <p:tgtEl>
                                          <p:spTgt spid="20"/>
                                        </p:tgtEl>
                                        <p:attrNameLst>
                                          <p:attrName>ppt_x</p:attrName>
                                        </p:attrNameLst>
                                      </p:cBhvr>
                                      <p:tavLst>
                                        <p:tav tm="0">
                                          <p:val>
                                            <p:strVal val="#ppt_x"/>
                                          </p:val>
                                        </p:tav>
                                        <p:tav tm="100000">
                                          <p:val>
                                            <p:strVal val="#ppt_x"/>
                                          </p:val>
                                        </p:tav>
                                      </p:tavLst>
                                    </p:anim>
                                    <p:anim calcmode="lin" valueType="num">
                                      <p:cBhvr>
                                        <p:cTn id="89" dur="1000" fill="hold"/>
                                        <p:tgtEl>
                                          <p:spTgt spid="20"/>
                                        </p:tgtEl>
                                        <p:attrNameLst>
                                          <p:attrName>ppt_y</p:attrName>
                                        </p:attrNameLst>
                                      </p:cBhvr>
                                      <p:tavLst>
                                        <p:tav tm="0">
                                          <p:val>
                                            <p:strVal val="#ppt_y-.1"/>
                                          </p:val>
                                        </p:tav>
                                        <p:tav tm="100000">
                                          <p:val>
                                            <p:strVal val="#ppt_y"/>
                                          </p:val>
                                        </p:tav>
                                      </p:tavLst>
                                    </p:anim>
                                  </p:childTnLst>
                                </p:cTn>
                              </p:par>
                            </p:childTnLst>
                          </p:cTn>
                        </p:par>
                        <p:par>
                          <p:cTn id="90" fill="hold">
                            <p:stCondLst>
                              <p:cond delay="9000"/>
                            </p:stCondLst>
                            <p:childTnLst>
                              <p:par>
                                <p:cTn id="91" presetID="53" presetClass="entr" presetSubtype="16" fill="hold" grpId="0" nodeType="afterEffect">
                                  <p:stCondLst>
                                    <p:cond delay="0"/>
                                  </p:stCondLst>
                                  <p:childTnLst>
                                    <p:set>
                                      <p:cBhvr>
                                        <p:cTn id="92" dur="1" fill="hold">
                                          <p:stCondLst>
                                            <p:cond delay="0"/>
                                          </p:stCondLst>
                                        </p:cTn>
                                        <p:tgtEl>
                                          <p:spTgt spid="22"/>
                                        </p:tgtEl>
                                        <p:attrNameLst>
                                          <p:attrName>style.visibility</p:attrName>
                                        </p:attrNameLst>
                                      </p:cBhvr>
                                      <p:to>
                                        <p:strVal val="visible"/>
                                      </p:to>
                                    </p:set>
                                    <p:anim calcmode="lin" valueType="num">
                                      <p:cBhvr>
                                        <p:cTn id="93" dur="500" fill="hold"/>
                                        <p:tgtEl>
                                          <p:spTgt spid="22"/>
                                        </p:tgtEl>
                                        <p:attrNameLst>
                                          <p:attrName>ppt_w</p:attrName>
                                        </p:attrNameLst>
                                      </p:cBhvr>
                                      <p:tavLst>
                                        <p:tav tm="0">
                                          <p:val>
                                            <p:fltVal val="0"/>
                                          </p:val>
                                        </p:tav>
                                        <p:tav tm="100000">
                                          <p:val>
                                            <p:strVal val="#ppt_w"/>
                                          </p:val>
                                        </p:tav>
                                      </p:tavLst>
                                    </p:anim>
                                    <p:anim calcmode="lin" valueType="num">
                                      <p:cBhvr>
                                        <p:cTn id="94" dur="500" fill="hold"/>
                                        <p:tgtEl>
                                          <p:spTgt spid="22"/>
                                        </p:tgtEl>
                                        <p:attrNameLst>
                                          <p:attrName>ppt_h</p:attrName>
                                        </p:attrNameLst>
                                      </p:cBhvr>
                                      <p:tavLst>
                                        <p:tav tm="0">
                                          <p:val>
                                            <p:fltVal val="0"/>
                                          </p:val>
                                        </p:tav>
                                        <p:tav tm="100000">
                                          <p:val>
                                            <p:strVal val="#ppt_h"/>
                                          </p:val>
                                        </p:tav>
                                      </p:tavLst>
                                    </p:anim>
                                    <p:animEffect transition="in" filter="fade">
                                      <p:cBhvr>
                                        <p:cTn id="95" dur="500"/>
                                        <p:tgtEl>
                                          <p:spTgt spid="22"/>
                                        </p:tgtEl>
                                      </p:cBhvr>
                                    </p:animEffect>
                                  </p:childTnLst>
                                </p:cTn>
                              </p:par>
                            </p:childTnLst>
                          </p:cTn>
                        </p:par>
                        <p:par>
                          <p:cTn id="96" fill="hold">
                            <p:stCondLst>
                              <p:cond delay="9500"/>
                            </p:stCondLst>
                            <p:childTnLst>
                              <p:par>
                                <p:cTn id="97" presetID="22" presetClass="entr" presetSubtype="1" fill="hold" grpId="0" nodeType="afterEffect">
                                  <p:stCondLst>
                                    <p:cond delay="0"/>
                                  </p:stCondLst>
                                  <p:childTnLst>
                                    <p:set>
                                      <p:cBhvr>
                                        <p:cTn id="98" dur="1" fill="hold">
                                          <p:stCondLst>
                                            <p:cond delay="0"/>
                                          </p:stCondLst>
                                        </p:cTn>
                                        <p:tgtEl>
                                          <p:spTgt spid="21"/>
                                        </p:tgtEl>
                                        <p:attrNameLst>
                                          <p:attrName>style.visibility</p:attrName>
                                        </p:attrNameLst>
                                      </p:cBhvr>
                                      <p:to>
                                        <p:strVal val="visible"/>
                                      </p:to>
                                    </p:set>
                                    <p:animEffect transition="in" filter="wipe(up)">
                                      <p:cBhvr>
                                        <p:cTn id="99"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animBg="1"/>
      <p:bldP spid="3" grpId="0"/>
      <p:bldP spid="10" grpId="0"/>
      <p:bldP spid="4" grpId="0"/>
      <p:bldP spid="11" grpId="0" animBg="1"/>
      <p:bldP spid="12" grpId="0" animBg="1"/>
      <p:bldP spid="13" grpId="0"/>
      <p:bldP spid="14" grpId="0"/>
      <p:bldP spid="15" grpId="0" animBg="1"/>
      <p:bldP spid="16" grpId="0" animBg="1"/>
      <p:bldP spid="17" grpId="0"/>
      <p:bldP spid="18" grpId="0"/>
      <p:bldP spid="19" grpId="0" animBg="1"/>
      <p:bldP spid="20" grpId="0" animBg="1"/>
      <p:bldP spid="21"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TotalTime>
  <Words>1372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2017-01-19T22:33:11Z</dcterms:modified>
</cp:coreProperties>
</file>