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71713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7" name="Group 56"/>
          <p:cNvGrpSpPr/>
          <p:nvPr/>
        </p:nvGrpSpPr>
        <p:grpSpPr>
          <a:xfrm>
            <a:off x="3962861" y="3836733"/>
            <a:ext cx="2156169" cy="2482649"/>
            <a:chOff x="6446924" y="3823854"/>
            <a:chExt cx="2403565" cy="2767504"/>
          </a:xfrm>
        </p:grpSpPr>
        <p:sp>
          <p:nvSpPr>
            <p:cNvPr id="44" name="Freeform 43"/>
            <p:cNvSpPr>
              <a:spLocks noChangeAspect="1"/>
            </p:cNvSpPr>
            <p:nvPr/>
          </p:nvSpPr>
          <p:spPr>
            <a:xfrm>
              <a:off x="6446924" y="3823854"/>
              <a:ext cx="2403565" cy="2767504"/>
            </a:xfrm>
            <a:custGeom>
              <a:avLst/>
              <a:gdLst>
                <a:gd name="connsiteX0" fmla="*/ 1489165 w 2403565"/>
                <a:gd name="connsiteY0" fmla="*/ 0 h 2767504"/>
                <a:gd name="connsiteX1" fmla="*/ 2403565 w 2403565"/>
                <a:gd name="connsiteY1" fmla="*/ 914400 h 2767504"/>
                <a:gd name="connsiteX2" fmla="*/ 2398844 w 2403565"/>
                <a:gd name="connsiteY2" fmla="*/ 1007893 h 2767504"/>
                <a:gd name="connsiteX3" fmla="*/ 2388177 w 2403565"/>
                <a:gd name="connsiteY3" fmla="*/ 1077789 h 2767504"/>
                <a:gd name="connsiteX4" fmla="*/ 2360624 w 2403565"/>
                <a:gd name="connsiteY4" fmla="*/ 1167501 h 2767504"/>
                <a:gd name="connsiteX5" fmla="*/ 1605858 w 2403565"/>
                <a:gd name="connsiteY5" fmla="*/ 2139578 h 2767504"/>
                <a:gd name="connsiteX6" fmla="*/ 497125 w 2403565"/>
                <a:gd name="connsiteY6" fmla="*/ 2747697 h 2767504"/>
                <a:gd name="connsiteX7" fmla="*/ 464547 w 2403565"/>
                <a:gd name="connsiteY7" fmla="*/ 2751951 h 2767504"/>
                <a:gd name="connsiteX8" fmla="*/ 460882 w 2403565"/>
                <a:gd name="connsiteY8" fmla="*/ 2756868 h 2767504"/>
                <a:gd name="connsiteX9" fmla="*/ 395647 w 2403565"/>
                <a:gd name="connsiteY9" fmla="*/ 2766972 h 2767504"/>
                <a:gd name="connsiteX10" fmla="*/ 269499 w 2403565"/>
                <a:gd name="connsiteY10" fmla="*/ 2727642 h 2767504"/>
                <a:gd name="connsiteX11" fmla="*/ 259484 w 2403565"/>
                <a:gd name="connsiteY11" fmla="*/ 2671650 h 2767504"/>
                <a:gd name="connsiteX12" fmla="*/ 261039 w 2403565"/>
                <a:gd name="connsiteY12" fmla="*/ 2667214 h 2767504"/>
                <a:gd name="connsiteX13" fmla="*/ 261990 w 2403565"/>
                <a:gd name="connsiteY13" fmla="*/ 2666048 h 2767504"/>
                <a:gd name="connsiteX14" fmla="*/ 314517 w 2403565"/>
                <a:gd name="connsiteY14" fmla="*/ 2593550 h 2767504"/>
                <a:gd name="connsiteX15" fmla="*/ 317335 w 2403565"/>
                <a:gd name="connsiteY15" fmla="*/ 2591225 h 2767504"/>
                <a:gd name="connsiteX16" fmla="*/ 428991 w 2403565"/>
                <a:gd name="connsiteY16" fmla="*/ 2455896 h 2767504"/>
                <a:gd name="connsiteX17" fmla="*/ 483992 w 2403565"/>
                <a:gd name="connsiteY17" fmla="*/ 2354565 h 2767504"/>
                <a:gd name="connsiteX18" fmla="*/ 484705 w 2403565"/>
                <a:gd name="connsiteY18" fmla="*/ 2353874 h 2767504"/>
                <a:gd name="connsiteX19" fmla="*/ 484400 w 2403565"/>
                <a:gd name="connsiteY19" fmla="*/ 2353812 h 2767504"/>
                <a:gd name="connsiteX20" fmla="*/ 513298 w 2403565"/>
                <a:gd name="connsiteY20" fmla="*/ 2300572 h 2767504"/>
                <a:gd name="connsiteX21" fmla="*/ 585156 w 2403565"/>
                <a:gd name="connsiteY21" fmla="*/ 1944646 h 2767504"/>
                <a:gd name="connsiteX22" fmla="*/ 556632 w 2403565"/>
                <a:gd name="connsiteY22" fmla="*/ 1717151 h 2767504"/>
                <a:gd name="connsiteX23" fmla="*/ 543101 w 2403565"/>
                <a:gd name="connsiteY23" fmla="*/ 1675236 h 2767504"/>
                <a:gd name="connsiteX24" fmla="*/ 541169 w 2403565"/>
                <a:gd name="connsiteY24" fmla="*/ 1667722 h 2767504"/>
                <a:gd name="connsiteX25" fmla="*/ 536983 w 2403565"/>
                <a:gd name="connsiteY25" fmla="*/ 1656286 h 2767504"/>
                <a:gd name="connsiteX26" fmla="*/ 522305 w 2403565"/>
                <a:gd name="connsiteY26" fmla="*/ 1610820 h 2767504"/>
                <a:gd name="connsiteX27" fmla="*/ 513032 w 2403565"/>
                <a:gd name="connsiteY27" fmla="*/ 1590846 h 2767504"/>
                <a:gd name="connsiteX28" fmla="*/ 510420 w 2403565"/>
                <a:gd name="connsiteY28" fmla="*/ 1583711 h 2767504"/>
                <a:gd name="connsiteX29" fmla="*/ 505572 w 2403565"/>
                <a:gd name="connsiteY29" fmla="*/ 1574779 h 2767504"/>
                <a:gd name="connsiteX30" fmla="*/ 475781 w 2403565"/>
                <a:gd name="connsiteY30" fmla="*/ 1510613 h 2767504"/>
                <a:gd name="connsiteX31" fmla="*/ 435593 w 2403565"/>
                <a:gd name="connsiteY31" fmla="*/ 1445853 h 2767504"/>
                <a:gd name="connsiteX32" fmla="*/ 426113 w 2403565"/>
                <a:gd name="connsiteY32" fmla="*/ 1428387 h 2767504"/>
                <a:gd name="connsiteX33" fmla="*/ 420632 w 2403565"/>
                <a:gd name="connsiteY33" fmla="*/ 1421743 h 2767504"/>
                <a:gd name="connsiteX34" fmla="*/ 417946 w 2403565"/>
                <a:gd name="connsiteY34" fmla="*/ 1417415 h 2767504"/>
                <a:gd name="connsiteX35" fmla="*/ 349684 w 2403565"/>
                <a:gd name="connsiteY35" fmla="*/ 1332112 h 2767504"/>
                <a:gd name="connsiteX36" fmla="*/ 333742 w 2403565"/>
                <a:gd name="connsiteY36" fmla="*/ 1316432 h 2767504"/>
                <a:gd name="connsiteX37" fmla="*/ 314457 w 2403565"/>
                <a:gd name="connsiteY37" fmla="*/ 1293058 h 2767504"/>
                <a:gd name="connsiteX38" fmla="*/ 286655 w 2403565"/>
                <a:gd name="connsiteY38" fmla="*/ 1270119 h 2767504"/>
                <a:gd name="connsiteX39" fmla="*/ 271881 w 2403565"/>
                <a:gd name="connsiteY39" fmla="*/ 1255589 h 2767504"/>
                <a:gd name="connsiteX40" fmla="*/ 226664 w 2403565"/>
                <a:gd name="connsiteY40" fmla="*/ 1220622 h 2767504"/>
                <a:gd name="connsiteX41" fmla="*/ 179128 w 2403565"/>
                <a:gd name="connsiteY41" fmla="*/ 1181402 h 2767504"/>
                <a:gd name="connsiteX42" fmla="*/ 23804 w 2403565"/>
                <a:gd name="connsiteY42" fmla="*/ 1097094 h 2767504"/>
                <a:gd name="connsiteX43" fmla="*/ 1740 w 2403565"/>
                <a:gd name="connsiteY43" fmla="*/ 1089019 h 2767504"/>
                <a:gd name="connsiteX44" fmla="*/ 0 w 2403565"/>
                <a:gd name="connsiteY44" fmla="*/ 1079569 h 2767504"/>
                <a:gd name="connsiteX45" fmla="*/ 499935 w 2403565"/>
                <a:gd name="connsiteY45" fmla="*/ 496591 h 2767504"/>
                <a:gd name="connsiteX46" fmla="*/ 1136923 w 2403565"/>
                <a:gd name="connsiteY46" fmla="*/ 67586 h 2767504"/>
                <a:gd name="connsiteX47" fmla="*/ 1140098 w 2403565"/>
                <a:gd name="connsiteY47" fmla="*/ 68562 h 2767504"/>
                <a:gd name="connsiteX48" fmla="*/ 1179160 w 2403565"/>
                <a:gd name="connsiteY48" fmla="*/ 51999 h 2767504"/>
                <a:gd name="connsiteX49" fmla="*/ 1213762 w 2403565"/>
                <a:gd name="connsiteY49" fmla="*/ 42485 h 2767504"/>
                <a:gd name="connsiteX50" fmla="*/ 1217251 w 2403565"/>
                <a:gd name="connsiteY50" fmla="*/ 41110 h 2767504"/>
                <a:gd name="connsiteX51" fmla="*/ 1226588 w 2403565"/>
                <a:gd name="connsiteY51" fmla="*/ 38958 h 2767504"/>
                <a:gd name="connsiteX52" fmla="*/ 1230108 w 2403565"/>
                <a:gd name="connsiteY52" fmla="*/ 37990 h 2767504"/>
                <a:gd name="connsiteX53" fmla="*/ 1231184 w 2403565"/>
                <a:gd name="connsiteY53" fmla="*/ 37899 h 2767504"/>
                <a:gd name="connsiteX54" fmla="*/ 1349911 w 2403565"/>
                <a:gd name="connsiteY54" fmla="*/ 10536 h 2767504"/>
                <a:gd name="connsiteX55" fmla="*/ 1489165 w 2403565"/>
                <a:gd name="connsiteY55" fmla="*/ 0 h 2767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2403565" h="2767504">
                  <a:moveTo>
                    <a:pt x="1489165" y="0"/>
                  </a:moveTo>
                  <a:cubicBezTo>
                    <a:pt x="1994174" y="0"/>
                    <a:pt x="2403565" y="409391"/>
                    <a:pt x="2403565" y="914400"/>
                  </a:cubicBezTo>
                  <a:cubicBezTo>
                    <a:pt x="2403565" y="945964"/>
                    <a:pt x="2401966" y="977154"/>
                    <a:pt x="2398844" y="1007893"/>
                  </a:cubicBezTo>
                  <a:lnTo>
                    <a:pt x="2388177" y="1077789"/>
                  </a:lnTo>
                  <a:lnTo>
                    <a:pt x="2360624" y="1167501"/>
                  </a:lnTo>
                  <a:cubicBezTo>
                    <a:pt x="2251667" y="1456831"/>
                    <a:pt x="1981576" y="1816308"/>
                    <a:pt x="1605858" y="2139578"/>
                  </a:cubicBezTo>
                  <a:cubicBezTo>
                    <a:pt x="1215501" y="2475443"/>
                    <a:pt x="803513" y="2692735"/>
                    <a:pt x="497125" y="2747697"/>
                  </a:cubicBezTo>
                  <a:lnTo>
                    <a:pt x="464547" y="2751951"/>
                  </a:lnTo>
                  <a:lnTo>
                    <a:pt x="460882" y="2756868"/>
                  </a:lnTo>
                  <a:lnTo>
                    <a:pt x="395647" y="2766972"/>
                  </a:lnTo>
                  <a:cubicBezTo>
                    <a:pt x="332900" y="2770331"/>
                    <a:pt x="288978" y="2757874"/>
                    <a:pt x="269499" y="2727642"/>
                  </a:cubicBezTo>
                  <a:cubicBezTo>
                    <a:pt x="259760" y="2712527"/>
                    <a:pt x="256592" y="2693683"/>
                    <a:pt x="259484" y="2671650"/>
                  </a:cubicBezTo>
                  <a:lnTo>
                    <a:pt x="261039" y="2667214"/>
                  </a:lnTo>
                  <a:lnTo>
                    <a:pt x="261990" y="2666048"/>
                  </a:lnTo>
                  <a:lnTo>
                    <a:pt x="314517" y="2593550"/>
                  </a:lnTo>
                  <a:lnTo>
                    <a:pt x="317335" y="2591225"/>
                  </a:lnTo>
                  <a:cubicBezTo>
                    <a:pt x="358703" y="2549856"/>
                    <a:pt x="396126" y="2504542"/>
                    <a:pt x="428991" y="2455896"/>
                  </a:cubicBezTo>
                  <a:lnTo>
                    <a:pt x="483992" y="2354565"/>
                  </a:lnTo>
                  <a:lnTo>
                    <a:pt x="484705" y="2353874"/>
                  </a:lnTo>
                  <a:lnTo>
                    <a:pt x="484400" y="2353812"/>
                  </a:lnTo>
                  <a:lnTo>
                    <a:pt x="513298" y="2300572"/>
                  </a:lnTo>
                  <a:cubicBezTo>
                    <a:pt x="559569" y="2191175"/>
                    <a:pt x="585156" y="2070898"/>
                    <a:pt x="585156" y="1944646"/>
                  </a:cubicBezTo>
                  <a:cubicBezTo>
                    <a:pt x="585156" y="1866109"/>
                    <a:pt x="575255" y="1789883"/>
                    <a:pt x="556632" y="1717151"/>
                  </a:cubicBezTo>
                  <a:lnTo>
                    <a:pt x="543101" y="1675236"/>
                  </a:lnTo>
                  <a:lnTo>
                    <a:pt x="541169" y="1667722"/>
                  </a:lnTo>
                  <a:lnTo>
                    <a:pt x="536983" y="1656286"/>
                  </a:lnTo>
                  <a:lnTo>
                    <a:pt x="522305" y="1610820"/>
                  </a:lnTo>
                  <a:lnTo>
                    <a:pt x="513032" y="1590846"/>
                  </a:lnTo>
                  <a:lnTo>
                    <a:pt x="510420" y="1583711"/>
                  </a:lnTo>
                  <a:lnTo>
                    <a:pt x="505572" y="1574779"/>
                  </a:lnTo>
                  <a:lnTo>
                    <a:pt x="475781" y="1510613"/>
                  </a:lnTo>
                  <a:lnTo>
                    <a:pt x="435593" y="1445853"/>
                  </a:lnTo>
                  <a:lnTo>
                    <a:pt x="426113" y="1428387"/>
                  </a:lnTo>
                  <a:lnTo>
                    <a:pt x="420632" y="1421743"/>
                  </a:lnTo>
                  <a:lnTo>
                    <a:pt x="417946" y="1417415"/>
                  </a:lnTo>
                  <a:cubicBezTo>
                    <a:pt x="396881" y="1387616"/>
                    <a:pt x="374077" y="1359132"/>
                    <a:pt x="349684" y="1332112"/>
                  </a:cubicBezTo>
                  <a:lnTo>
                    <a:pt x="333742" y="1316432"/>
                  </a:lnTo>
                  <a:lnTo>
                    <a:pt x="314457" y="1293058"/>
                  </a:lnTo>
                  <a:lnTo>
                    <a:pt x="286655" y="1270119"/>
                  </a:lnTo>
                  <a:lnTo>
                    <a:pt x="271881" y="1255589"/>
                  </a:lnTo>
                  <a:lnTo>
                    <a:pt x="226664" y="1220622"/>
                  </a:lnTo>
                  <a:lnTo>
                    <a:pt x="179128" y="1181402"/>
                  </a:lnTo>
                  <a:cubicBezTo>
                    <a:pt x="130482" y="1148537"/>
                    <a:pt x="78503" y="1120230"/>
                    <a:pt x="23804" y="1097094"/>
                  </a:cubicBezTo>
                  <a:lnTo>
                    <a:pt x="1740" y="1089019"/>
                  </a:lnTo>
                  <a:lnTo>
                    <a:pt x="0" y="1079569"/>
                  </a:lnTo>
                  <a:cubicBezTo>
                    <a:pt x="14999" y="987472"/>
                    <a:pt x="219530" y="746181"/>
                    <a:pt x="499935" y="496591"/>
                  </a:cubicBezTo>
                  <a:cubicBezTo>
                    <a:pt x="780340" y="247000"/>
                    <a:pt x="1043709" y="71810"/>
                    <a:pt x="1136923" y="67586"/>
                  </a:cubicBezTo>
                  <a:lnTo>
                    <a:pt x="1140098" y="68562"/>
                  </a:lnTo>
                  <a:lnTo>
                    <a:pt x="1179160" y="51999"/>
                  </a:lnTo>
                  <a:lnTo>
                    <a:pt x="1213762" y="42485"/>
                  </a:lnTo>
                  <a:lnTo>
                    <a:pt x="1217251" y="41110"/>
                  </a:lnTo>
                  <a:lnTo>
                    <a:pt x="1226588" y="38958"/>
                  </a:lnTo>
                  <a:lnTo>
                    <a:pt x="1230108" y="37990"/>
                  </a:lnTo>
                  <a:lnTo>
                    <a:pt x="1231184" y="37899"/>
                  </a:lnTo>
                  <a:lnTo>
                    <a:pt x="1349911" y="10536"/>
                  </a:lnTo>
                  <a:cubicBezTo>
                    <a:pt x="1395317" y="3598"/>
                    <a:pt x="1441821" y="0"/>
                    <a:pt x="1489165" y="0"/>
                  </a:cubicBez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Freeform 55"/>
            <p:cNvSpPr>
              <a:spLocks noChangeAspect="1"/>
            </p:cNvSpPr>
            <p:nvPr/>
          </p:nvSpPr>
          <p:spPr>
            <a:xfrm>
              <a:off x="6627482" y="3903578"/>
              <a:ext cx="2118505" cy="2551943"/>
            </a:xfrm>
            <a:custGeom>
              <a:avLst/>
              <a:gdLst>
                <a:gd name="connsiteX0" fmla="*/ 1302664 w 2118505"/>
                <a:gd name="connsiteY0" fmla="*/ 0 h 2551943"/>
                <a:gd name="connsiteX1" fmla="*/ 1368981 w 2118505"/>
                <a:gd name="connsiteY1" fmla="*/ 3349 h 2551943"/>
                <a:gd name="connsiteX2" fmla="*/ 2118505 w 2118505"/>
                <a:gd name="connsiteY2" fmla="*/ 833925 h 2551943"/>
                <a:gd name="connsiteX3" fmla="*/ 2114195 w 2118505"/>
                <a:gd name="connsiteY3" fmla="*/ 919289 h 2551943"/>
                <a:gd name="connsiteX4" fmla="*/ 2104455 w 2118505"/>
                <a:gd name="connsiteY4" fmla="*/ 983107 h 2551943"/>
                <a:gd name="connsiteX5" fmla="*/ 2079298 w 2118505"/>
                <a:gd name="connsiteY5" fmla="*/ 1065018 h 2551943"/>
                <a:gd name="connsiteX6" fmla="*/ 1628574 w 2118505"/>
                <a:gd name="connsiteY6" fmla="*/ 1726516 h 2551943"/>
                <a:gd name="connsiteX7" fmla="*/ 1548855 w 2118505"/>
                <a:gd name="connsiteY7" fmla="*/ 1805968 h 2551943"/>
                <a:gd name="connsiteX8" fmla="*/ 1548827 w 2118505"/>
                <a:gd name="connsiteY8" fmla="*/ 1805945 h 2551943"/>
                <a:gd name="connsiteX9" fmla="*/ 1444129 w 2118505"/>
                <a:gd name="connsiteY9" fmla="*/ 1916057 h 2551943"/>
                <a:gd name="connsiteX10" fmla="*/ 491627 w 2118505"/>
                <a:gd name="connsiteY10" fmla="*/ 2529228 h 2551943"/>
                <a:gd name="connsiteX11" fmla="*/ 463187 w 2118505"/>
                <a:gd name="connsiteY11" fmla="*/ 2534278 h 2551943"/>
                <a:gd name="connsiteX12" fmla="*/ 460136 w 2118505"/>
                <a:gd name="connsiteY12" fmla="*/ 2539073 h 2551943"/>
                <a:gd name="connsiteX13" fmla="*/ 403238 w 2118505"/>
                <a:gd name="connsiteY13" fmla="*/ 2550695 h 2551943"/>
                <a:gd name="connsiteX14" fmla="*/ 291257 w 2118505"/>
                <a:gd name="connsiteY14" fmla="*/ 2517100 h 2551943"/>
                <a:gd name="connsiteX15" fmla="*/ 280607 w 2118505"/>
                <a:gd name="connsiteY15" fmla="*/ 2464077 h 2551943"/>
                <a:gd name="connsiteX16" fmla="*/ 281824 w 2118505"/>
                <a:gd name="connsiteY16" fmla="*/ 2459805 h 2551943"/>
                <a:gd name="connsiteX17" fmla="*/ 282621 w 2118505"/>
                <a:gd name="connsiteY17" fmla="*/ 2458665 h 2551943"/>
                <a:gd name="connsiteX18" fmla="*/ 326293 w 2118505"/>
                <a:gd name="connsiteY18" fmla="*/ 2388005 h 2551943"/>
                <a:gd name="connsiteX19" fmla="*/ 328688 w 2118505"/>
                <a:gd name="connsiteY19" fmla="*/ 2385704 h 2551943"/>
                <a:gd name="connsiteX20" fmla="*/ 422146 w 2118505"/>
                <a:gd name="connsiteY20" fmla="*/ 2253389 h 2551943"/>
                <a:gd name="connsiteX21" fmla="*/ 467030 w 2118505"/>
                <a:gd name="connsiteY21" fmla="*/ 2155192 h 2551943"/>
                <a:gd name="connsiteX22" fmla="*/ 467632 w 2118505"/>
                <a:gd name="connsiteY22" fmla="*/ 2154512 h 2551943"/>
                <a:gd name="connsiteX23" fmla="*/ 467363 w 2118505"/>
                <a:gd name="connsiteY23" fmla="*/ 2154461 h 2551943"/>
                <a:gd name="connsiteX24" fmla="*/ 490945 w 2118505"/>
                <a:gd name="connsiteY24" fmla="*/ 2102868 h 2551943"/>
                <a:gd name="connsiteX25" fmla="*/ 542150 w 2118505"/>
                <a:gd name="connsiteY25" fmla="*/ 1761664 h 2551943"/>
                <a:gd name="connsiteX26" fmla="*/ 509559 w 2118505"/>
                <a:gd name="connsiteY26" fmla="*/ 1545861 h 2551943"/>
                <a:gd name="connsiteX27" fmla="*/ 496293 w 2118505"/>
                <a:gd name="connsiteY27" fmla="*/ 1506353 h 2551943"/>
                <a:gd name="connsiteX28" fmla="*/ 494348 w 2118505"/>
                <a:gd name="connsiteY28" fmla="*/ 1499256 h 2551943"/>
                <a:gd name="connsiteX29" fmla="*/ 490295 w 2118505"/>
                <a:gd name="connsiteY29" fmla="*/ 1488492 h 2551943"/>
                <a:gd name="connsiteX30" fmla="*/ 475906 w 2118505"/>
                <a:gd name="connsiteY30" fmla="*/ 1445638 h 2551943"/>
                <a:gd name="connsiteX31" fmla="*/ 467106 w 2118505"/>
                <a:gd name="connsiteY31" fmla="*/ 1426898 h 2551943"/>
                <a:gd name="connsiteX32" fmla="*/ 464577 w 2118505"/>
                <a:gd name="connsiteY32" fmla="*/ 1420182 h 2551943"/>
                <a:gd name="connsiteX33" fmla="*/ 460027 w 2118505"/>
                <a:gd name="connsiteY33" fmla="*/ 1411823 h 2551943"/>
                <a:gd name="connsiteX34" fmla="*/ 431756 w 2118505"/>
                <a:gd name="connsiteY34" fmla="*/ 1351621 h 2551943"/>
                <a:gd name="connsiteX35" fmla="*/ 394344 w 2118505"/>
                <a:gd name="connsiteY35" fmla="*/ 1291172 h 2551943"/>
                <a:gd name="connsiteX36" fmla="*/ 385446 w 2118505"/>
                <a:gd name="connsiteY36" fmla="*/ 1274826 h 2551943"/>
                <a:gd name="connsiteX37" fmla="*/ 380416 w 2118505"/>
                <a:gd name="connsiteY37" fmla="*/ 1268667 h 2551943"/>
                <a:gd name="connsiteX38" fmla="*/ 377915 w 2118505"/>
                <a:gd name="connsiteY38" fmla="*/ 1264627 h 2551943"/>
                <a:gd name="connsiteX39" fmla="*/ 315190 w 2118505"/>
                <a:gd name="connsiteY39" fmla="*/ 1185471 h 2551943"/>
                <a:gd name="connsiteX40" fmla="*/ 300682 w 2118505"/>
                <a:gd name="connsiteY40" fmla="*/ 1171025 h 2551943"/>
                <a:gd name="connsiteX41" fmla="*/ 282985 w 2118505"/>
                <a:gd name="connsiteY41" fmla="*/ 1149354 h 2551943"/>
                <a:gd name="connsiteX42" fmla="*/ 257831 w 2118505"/>
                <a:gd name="connsiteY42" fmla="*/ 1128357 h 2551943"/>
                <a:gd name="connsiteX43" fmla="*/ 244385 w 2118505"/>
                <a:gd name="connsiteY43" fmla="*/ 1114971 h 2551943"/>
                <a:gd name="connsiteX44" fmla="*/ 203552 w 2118505"/>
                <a:gd name="connsiteY44" fmla="*/ 1083052 h 2551943"/>
                <a:gd name="connsiteX45" fmla="*/ 160542 w 2118505"/>
                <a:gd name="connsiteY45" fmla="*/ 1047152 h 2551943"/>
                <a:gd name="connsiteX46" fmla="*/ 21467 w 2118505"/>
                <a:gd name="connsiteY46" fmla="*/ 971613 h 2551943"/>
                <a:gd name="connsiteX47" fmla="*/ 1841 w 2118505"/>
                <a:gd name="connsiteY47" fmla="*/ 964598 h 2551943"/>
                <a:gd name="connsiteX48" fmla="*/ 0 w 2118505"/>
                <a:gd name="connsiteY48" fmla="*/ 955649 h 2551943"/>
                <a:gd name="connsiteX49" fmla="*/ 11163 w 2118505"/>
                <a:gd name="connsiteY49" fmla="*/ 915919 h 2551943"/>
                <a:gd name="connsiteX50" fmla="*/ 35401 w 2118505"/>
                <a:gd name="connsiteY50" fmla="*/ 865866 h 2551943"/>
                <a:gd name="connsiteX51" fmla="*/ 56502 w 2118505"/>
                <a:gd name="connsiteY51" fmla="*/ 835316 h 2551943"/>
                <a:gd name="connsiteX52" fmla="*/ 432874 w 2118505"/>
                <a:gd name="connsiteY52" fmla="*/ 442046 h 2551943"/>
                <a:gd name="connsiteX53" fmla="*/ 1001128 w 2118505"/>
                <a:gd name="connsiteY53" fmla="*/ 59332 h 2551943"/>
                <a:gd name="connsiteX54" fmla="*/ 1003961 w 2118505"/>
                <a:gd name="connsiteY54" fmla="*/ 60203 h 2551943"/>
                <a:gd name="connsiteX55" fmla="*/ 1038808 w 2118505"/>
                <a:gd name="connsiteY55" fmla="*/ 45427 h 2551943"/>
                <a:gd name="connsiteX56" fmla="*/ 1069676 w 2118505"/>
                <a:gd name="connsiteY56" fmla="*/ 36940 h 2551943"/>
                <a:gd name="connsiteX57" fmla="*/ 1072789 w 2118505"/>
                <a:gd name="connsiteY57" fmla="*/ 35713 h 2551943"/>
                <a:gd name="connsiteX58" fmla="*/ 1081118 w 2118505"/>
                <a:gd name="connsiteY58" fmla="*/ 33793 h 2551943"/>
                <a:gd name="connsiteX59" fmla="*/ 1084258 w 2118505"/>
                <a:gd name="connsiteY59" fmla="*/ 32930 h 2551943"/>
                <a:gd name="connsiteX60" fmla="*/ 1085218 w 2118505"/>
                <a:gd name="connsiteY60" fmla="*/ 32849 h 2551943"/>
                <a:gd name="connsiteX61" fmla="*/ 1191134 w 2118505"/>
                <a:gd name="connsiteY61" fmla="*/ 8438 h 2551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2118505" h="2551943">
                  <a:moveTo>
                    <a:pt x="1302664" y="0"/>
                  </a:moveTo>
                  <a:lnTo>
                    <a:pt x="1368981" y="3349"/>
                  </a:lnTo>
                  <a:cubicBezTo>
                    <a:pt x="1789977" y="46103"/>
                    <a:pt x="2118505" y="401649"/>
                    <a:pt x="2118505" y="833925"/>
                  </a:cubicBezTo>
                  <a:cubicBezTo>
                    <a:pt x="2118505" y="862745"/>
                    <a:pt x="2117045" y="891222"/>
                    <a:pt x="2114195" y="919289"/>
                  </a:cubicBezTo>
                  <a:lnTo>
                    <a:pt x="2104455" y="983107"/>
                  </a:lnTo>
                  <a:lnTo>
                    <a:pt x="2079298" y="1065018"/>
                  </a:lnTo>
                  <a:cubicBezTo>
                    <a:pt x="2004686" y="1263146"/>
                    <a:pt x="1847318" y="1497301"/>
                    <a:pt x="1628574" y="1726516"/>
                  </a:cubicBezTo>
                  <a:lnTo>
                    <a:pt x="1548855" y="1805968"/>
                  </a:lnTo>
                  <a:lnTo>
                    <a:pt x="1548827" y="1805945"/>
                  </a:lnTo>
                  <a:lnTo>
                    <a:pt x="1444129" y="1916057"/>
                  </a:lnTo>
                  <a:cubicBezTo>
                    <a:pt x="1112827" y="2247910"/>
                    <a:pt x="758604" y="2467492"/>
                    <a:pt x="491627" y="2529228"/>
                  </a:cubicBezTo>
                  <a:lnTo>
                    <a:pt x="463187" y="2534278"/>
                  </a:lnTo>
                  <a:lnTo>
                    <a:pt x="460136" y="2539073"/>
                  </a:lnTo>
                  <a:lnTo>
                    <a:pt x="403238" y="2550695"/>
                  </a:lnTo>
                  <a:cubicBezTo>
                    <a:pt x="348300" y="2555816"/>
                    <a:pt x="309352" y="2545298"/>
                    <a:pt x="291257" y="2517100"/>
                  </a:cubicBezTo>
                  <a:cubicBezTo>
                    <a:pt x="282209" y="2503002"/>
                    <a:pt x="278804" y="2485151"/>
                    <a:pt x="280607" y="2464077"/>
                  </a:cubicBezTo>
                  <a:lnTo>
                    <a:pt x="281824" y="2459805"/>
                  </a:lnTo>
                  <a:lnTo>
                    <a:pt x="282621" y="2458665"/>
                  </a:lnTo>
                  <a:lnTo>
                    <a:pt x="326293" y="2388005"/>
                  </a:lnTo>
                  <a:lnTo>
                    <a:pt x="328688" y="2385704"/>
                  </a:lnTo>
                  <a:cubicBezTo>
                    <a:pt x="363605" y="2345034"/>
                    <a:pt x="394931" y="2300728"/>
                    <a:pt x="422146" y="2253389"/>
                  </a:cubicBezTo>
                  <a:lnTo>
                    <a:pt x="467030" y="2155192"/>
                  </a:lnTo>
                  <a:lnTo>
                    <a:pt x="467632" y="2154512"/>
                  </a:lnTo>
                  <a:lnTo>
                    <a:pt x="467363" y="2154461"/>
                  </a:lnTo>
                  <a:lnTo>
                    <a:pt x="490945" y="2102868"/>
                  </a:lnTo>
                  <a:cubicBezTo>
                    <a:pt x="527901" y="1997255"/>
                    <a:pt x="546349" y="1881914"/>
                    <a:pt x="542150" y="1761664"/>
                  </a:cubicBezTo>
                  <a:cubicBezTo>
                    <a:pt x="539538" y="1686862"/>
                    <a:pt x="528316" y="1614564"/>
                    <a:pt x="509559" y="1545861"/>
                  </a:cubicBezTo>
                  <a:lnTo>
                    <a:pt x="496293" y="1506353"/>
                  </a:lnTo>
                  <a:lnTo>
                    <a:pt x="494348" y="1499256"/>
                  </a:lnTo>
                  <a:lnTo>
                    <a:pt x="490295" y="1488492"/>
                  </a:lnTo>
                  <a:lnTo>
                    <a:pt x="475906" y="1445638"/>
                  </a:lnTo>
                  <a:lnTo>
                    <a:pt x="467106" y="1426898"/>
                  </a:lnTo>
                  <a:lnTo>
                    <a:pt x="464577" y="1420182"/>
                  </a:lnTo>
                  <a:lnTo>
                    <a:pt x="460027" y="1411823"/>
                  </a:lnTo>
                  <a:lnTo>
                    <a:pt x="431756" y="1351621"/>
                  </a:lnTo>
                  <a:lnTo>
                    <a:pt x="394344" y="1291172"/>
                  </a:lnTo>
                  <a:lnTo>
                    <a:pt x="385446" y="1274826"/>
                  </a:lnTo>
                  <a:lnTo>
                    <a:pt x="380416" y="1268667"/>
                  </a:lnTo>
                  <a:lnTo>
                    <a:pt x="377915" y="1264627"/>
                  </a:lnTo>
                  <a:cubicBezTo>
                    <a:pt x="358444" y="1236890"/>
                    <a:pt x="337489" y="1210458"/>
                    <a:pt x="315190" y="1185471"/>
                  </a:cubicBezTo>
                  <a:lnTo>
                    <a:pt x="300682" y="1171025"/>
                  </a:lnTo>
                  <a:lnTo>
                    <a:pt x="282985" y="1149354"/>
                  </a:lnTo>
                  <a:lnTo>
                    <a:pt x="257831" y="1128357"/>
                  </a:lnTo>
                  <a:lnTo>
                    <a:pt x="244385" y="1114971"/>
                  </a:lnTo>
                  <a:lnTo>
                    <a:pt x="203552" y="1083052"/>
                  </a:lnTo>
                  <a:lnTo>
                    <a:pt x="160542" y="1047152"/>
                  </a:lnTo>
                  <a:cubicBezTo>
                    <a:pt x="116771" y="1017341"/>
                    <a:pt x="70226" y="991972"/>
                    <a:pt x="21467" y="971613"/>
                  </a:cubicBezTo>
                  <a:lnTo>
                    <a:pt x="1841" y="964598"/>
                  </a:lnTo>
                  <a:lnTo>
                    <a:pt x="0" y="955649"/>
                  </a:lnTo>
                  <a:cubicBezTo>
                    <a:pt x="1262" y="944627"/>
                    <a:pt x="5045" y="931294"/>
                    <a:pt x="11163" y="915919"/>
                  </a:cubicBezTo>
                  <a:lnTo>
                    <a:pt x="35401" y="865866"/>
                  </a:lnTo>
                  <a:lnTo>
                    <a:pt x="56502" y="835316"/>
                  </a:lnTo>
                  <a:cubicBezTo>
                    <a:pt x="133705" y="731097"/>
                    <a:pt x="268714" y="588166"/>
                    <a:pt x="432874" y="442046"/>
                  </a:cubicBezTo>
                  <a:cubicBezTo>
                    <a:pt x="683022" y="219387"/>
                    <a:pt x="917972" y="63101"/>
                    <a:pt x="1001128" y="59332"/>
                  </a:cubicBezTo>
                  <a:lnTo>
                    <a:pt x="1003961" y="60203"/>
                  </a:lnTo>
                  <a:lnTo>
                    <a:pt x="1038808" y="45427"/>
                  </a:lnTo>
                  <a:lnTo>
                    <a:pt x="1069676" y="36940"/>
                  </a:lnTo>
                  <a:lnTo>
                    <a:pt x="1072789" y="35713"/>
                  </a:lnTo>
                  <a:lnTo>
                    <a:pt x="1081118" y="33793"/>
                  </a:lnTo>
                  <a:lnTo>
                    <a:pt x="1084258" y="32930"/>
                  </a:lnTo>
                  <a:lnTo>
                    <a:pt x="1085218" y="32849"/>
                  </a:lnTo>
                  <a:lnTo>
                    <a:pt x="1191134" y="8438"/>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8" name="Group 57"/>
          <p:cNvGrpSpPr/>
          <p:nvPr/>
        </p:nvGrpSpPr>
        <p:grpSpPr>
          <a:xfrm rot="3628324">
            <a:off x="1998724" y="4353821"/>
            <a:ext cx="2156170" cy="2482649"/>
            <a:chOff x="6446924" y="3823854"/>
            <a:chExt cx="2403565" cy="2767504"/>
          </a:xfrm>
        </p:grpSpPr>
        <p:sp>
          <p:nvSpPr>
            <p:cNvPr id="59" name="Freeform 58"/>
            <p:cNvSpPr>
              <a:spLocks noChangeAspect="1"/>
            </p:cNvSpPr>
            <p:nvPr/>
          </p:nvSpPr>
          <p:spPr>
            <a:xfrm>
              <a:off x="6446924" y="3823854"/>
              <a:ext cx="2403565" cy="2767504"/>
            </a:xfrm>
            <a:custGeom>
              <a:avLst/>
              <a:gdLst>
                <a:gd name="connsiteX0" fmla="*/ 1489165 w 2403565"/>
                <a:gd name="connsiteY0" fmla="*/ 0 h 2767504"/>
                <a:gd name="connsiteX1" fmla="*/ 2403565 w 2403565"/>
                <a:gd name="connsiteY1" fmla="*/ 914400 h 2767504"/>
                <a:gd name="connsiteX2" fmla="*/ 2398844 w 2403565"/>
                <a:gd name="connsiteY2" fmla="*/ 1007893 h 2767504"/>
                <a:gd name="connsiteX3" fmla="*/ 2388177 w 2403565"/>
                <a:gd name="connsiteY3" fmla="*/ 1077789 h 2767504"/>
                <a:gd name="connsiteX4" fmla="*/ 2360624 w 2403565"/>
                <a:gd name="connsiteY4" fmla="*/ 1167501 h 2767504"/>
                <a:gd name="connsiteX5" fmla="*/ 1605858 w 2403565"/>
                <a:gd name="connsiteY5" fmla="*/ 2139578 h 2767504"/>
                <a:gd name="connsiteX6" fmla="*/ 497125 w 2403565"/>
                <a:gd name="connsiteY6" fmla="*/ 2747697 h 2767504"/>
                <a:gd name="connsiteX7" fmla="*/ 464547 w 2403565"/>
                <a:gd name="connsiteY7" fmla="*/ 2751951 h 2767504"/>
                <a:gd name="connsiteX8" fmla="*/ 460882 w 2403565"/>
                <a:gd name="connsiteY8" fmla="*/ 2756868 h 2767504"/>
                <a:gd name="connsiteX9" fmla="*/ 395647 w 2403565"/>
                <a:gd name="connsiteY9" fmla="*/ 2766972 h 2767504"/>
                <a:gd name="connsiteX10" fmla="*/ 269499 w 2403565"/>
                <a:gd name="connsiteY10" fmla="*/ 2727642 h 2767504"/>
                <a:gd name="connsiteX11" fmla="*/ 259484 w 2403565"/>
                <a:gd name="connsiteY11" fmla="*/ 2671650 h 2767504"/>
                <a:gd name="connsiteX12" fmla="*/ 261039 w 2403565"/>
                <a:gd name="connsiteY12" fmla="*/ 2667214 h 2767504"/>
                <a:gd name="connsiteX13" fmla="*/ 261990 w 2403565"/>
                <a:gd name="connsiteY13" fmla="*/ 2666048 h 2767504"/>
                <a:gd name="connsiteX14" fmla="*/ 314517 w 2403565"/>
                <a:gd name="connsiteY14" fmla="*/ 2593550 h 2767504"/>
                <a:gd name="connsiteX15" fmla="*/ 317335 w 2403565"/>
                <a:gd name="connsiteY15" fmla="*/ 2591225 h 2767504"/>
                <a:gd name="connsiteX16" fmla="*/ 428991 w 2403565"/>
                <a:gd name="connsiteY16" fmla="*/ 2455896 h 2767504"/>
                <a:gd name="connsiteX17" fmla="*/ 483992 w 2403565"/>
                <a:gd name="connsiteY17" fmla="*/ 2354565 h 2767504"/>
                <a:gd name="connsiteX18" fmla="*/ 484705 w 2403565"/>
                <a:gd name="connsiteY18" fmla="*/ 2353874 h 2767504"/>
                <a:gd name="connsiteX19" fmla="*/ 484400 w 2403565"/>
                <a:gd name="connsiteY19" fmla="*/ 2353812 h 2767504"/>
                <a:gd name="connsiteX20" fmla="*/ 513298 w 2403565"/>
                <a:gd name="connsiteY20" fmla="*/ 2300572 h 2767504"/>
                <a:gd name="connsiteX21" fmla="*/ 585156 w 2403565"/>
                <a:gd name="connsiteY21" fmla="*/ 1944646 h 2767504"/>
                <a:gd name="connsiteX22" fmla="*/ 556632 w 2403565"/>
                <a:gd name="connsiteY22" fmla="*/ 1717151 h 2767504"/>
                <a:gd name="connsiteX23" fmla="*/ 543101 w 2403565"/>
                <a:gd name="connsiteY23" fmla="*/ 1675236 h 2767504"/>
                <a:gd name="connsiteX24" fmla="*/ 541169 w 2403565"/>
                <a:gd name="connsiteY24" fmla="*/ 1667722 h 2767504"/>
                <a:gd name="connsiteX25" fmla="*/ 536983 w 2403565"/>
                <a:gd name="connsiteY25" fmla="*/ 1656286 h 2767504"/>
                <a:gd name="connsiteX26" fmla="*/ 522305 w 2403565"/>
                <a:gd name="connsiteY26" fmla="*/ 1610820 h 2767504"/>
                <a:gd name="connsiteX27" fmla="*/ 513032 w 2403565"/>
                <a:gd name="connsiteY27" fmla="*/ 1590846 h 2767504"/>
                <a:gd name="connsiteX28" fmla="*/ 510420 w 2403565"/>
                <a:gd name="connsiteY28" fmla="*/ 1583711 h 2767504"/>
                <a:gd name="connsiteX29" fmla="*/ 505572 w 2403565"/>
                <a:gd name="connsiteY29" fmla="*/ 1574779 h 2767504"/>
                <a:gd name="connsiteX30" fmla="*/ 475781 w 2403565"/>
                <a:gd name="connsiteY30" fmla="*/ 1510613 h 2767504"/>
                <a:gd name="connsiteX31" fmla="*/ 435593 w 2403565"/>
                <a:gd name="connsiteY31" fmla="*/ 1445853 h 2767504"/>
                <a:gd name="connsiteX32" fmla="*/ 426113 w 2403565"/>
                <a:gd name="connsiteY32" fmla="*/ 1428387 h 2767504"/>
                <a:gd name="connsiteX33" fmla="*/ 420632 w 2403565"/>
                <a:gd name="connsiteY33" fmla="*/ 1421743 h 2767504"/>
                <a:gd name="connsiteX34" fmla="*/ 417946 w 2403565"/>
                <a:gd name="connsiteY34" fmla="*/ 1417415 h 2767504"/>
                <a:gd name="connsiteX35" fmla="*/ 349684 w 2403565"/>
                <a:gd name="connsiteY35" fmla="*/ 1332112 h 2767504"/>
                <a:gd name="connsiteX36" fmla="*/ 333742 w 2403565"/>
                <a:gd name="connsiteY36" fmla="*/ 1316432 h 2767504"/>
                <a:gd name="connsiteX37" fmla="*/ 314457 w 2403565"/>
                <a:gd name="connsiteY37" fmla="*/ 1293058 h 2767504"/>
                <a:gd name="connsiteX38" fmla="*/ 286655 w 2403565"/>
                <a:gd name="connsiteY38" fmla="*/ 1270119 h 2767504"/>
                <a:gd name="connsiteX39" fmla="*/ 271881 w 2403565"/>
                <a:gd name="connsiteY39" fmla="*/ 1255589 h 2767504"/>
                <a:gd name="connsiteX40" fmla="*/ 226664 w 2403565"/>
                <a:gd name="connsiteY40" fmla="*/ 1220622 h 2767504"/>
                <a:gd name="connsiteX41" fmla="*/ 179128 w 2403565"/>
                <a:gd name="connsiteY41" fmla="*/ 1181402 h 2767504"/>
                <a:gd name="connsiteX42" fmla="*/ 23804 w 2403565"/>
                <a:gd name="connsiteY42" fmla="*/ 1097094 h 2767504"/>
                <a:gd name="connsiteX43" fmla="*/ 1740 w 2403565"/>
                <a:gd name="connsiteY43" fmla="*/ 1089019 h 2767504"/>
                <a:gd name="connsiteX44" fmla="*/ 0 w 2403565"/>
                <a:gd name="connsiteY44" fmla="*/ 1079569 h 2767504"/>
                <a:gd name="connsiteX45" fmla="*/ 499935 w 2403565"/>
                <a:gd name="connsiteY45" fmla="*/ 496591 h 2767504"/>
                <a:gd name="connsiteX46" fmla="*/ 1136923 w 2403565"/>
                <a:gd name="connsiteY46" fmla="*/ 67586 h 2767504"/>
                <a:gd name="connsiteX47" fmla="*/ 1140098 w 2403565"/>
                <a:gd name="connsiteY47" fmla="*/ 68562 h 2767504"/>
                <a:gd name="connsiteX48" fmla="*/ 1179160 w 2403565"/>
                <a:gd name="connsiteY48" fmla="*/ 51999 h 2767504"/>
                <a:gd name="connsiteX49" fmla="*/ 1213762 w 2403565"/>
                <a:gd name="connsiteY49" fmla="*/ 42485 h 2767504"/>
                <a:gd name="connsiteX50" fmla="*/ 1217251 w 2403565"/>
                <a:gd name="connsiteY50" fmla="*/ 41110 h 2767504"/>
                <a:gd name="connsiteX51" fmla="*/ 1226588 w 2403565"/>
                <a:gd name="connsiteY51" fmla="*/ 38958 h 2767504"/>
                <a:gd name="connsiteX52" fmla="*/ 1230108 w 2403565"/>
                <a:gd name="connsiteY52" fmla="*/ 37990 h 2767504"/>
                <a:gd name="connsiteX53" fmla="*/ 1231184 w 2403565"/>
                <a:gd name="connsiteY53" fmla="*/ 37899 h 2767504"/>
                <a:gd name="connsiteX54" fmla="*/ 1349911 w 2403565"/>
                <a:gd name="connsiteY54" fmla="*/ 10536 h 2767504"/>
                <a:gd name="connsiteX55" fmla="*/ 1489165 w 2403565"/>
                <a:gd name="connsiteY55" fmla="*/ 0 h 2767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2403565" h="2767504">
                  <a:moveTo>
                    <a:pt x="1489165" y="0"/>
                  </a:moveTo>
                  <a:cubicBezTo>
                    <a:pt x="1994174" y="0"/>
                    <a:pt x="2403565" y="409391"/>
                    <a:pt x="2403565" y="914400"/>
                  </a:cubicBezTo>
                  <a:cubicBezTo>
                    <a:pt x="2403565" y="945964"/>
                    <a:pt x="2401966" y="977154"/>
                    <a:pt x="2398844" y="1007893"/>
                  </a:cubicBezTo>
                  <a:lnTo>
                    <a:pt x="2388177" y="1077789"/>
                  </a:lnTo>
                  <a:lnTo>
                    <a:pt x="2360624" y="1167501"/>
                  </a:lnTo>
                  <a:cubicBezTo>
                    <a:pt x="2251667" y="1456831"/>
                    <a:pt x="1981576" y="1816308"/>
                    <a:pt x="1605858" y="2139578"/>
                  </a:cubicBezTo>
                  <a:cubicBezTo>
                    <a:pt x="1215501" y="2475443"/>
                    <a:pt x="803513" y="2692735"/>
                    <a:pt x="497125" y="2747697"/>
                  </a:cubicBezTo>
                  <a:lnTo>
                    <a:pt x="464547" y="2751951"/>
                  </a:lnTo>
                  <a:lnTo>
                    <a:pt x="460882" y="2756868"/>
                  </a:lnTo>
                  <a:lnTo>
                    <a:pt x="395647" y="2766972"/>
                  </a:lnTo>
                  <a:cubicBezTo>
                    <a:pt x="332900" y="2770331"/>
                    <a:pt x="288978" y="2757874"/>
                    <a:pt x="269499" y="2727642"/>
                  </a:cubicBezTo>
                  <a:cubicBezTo>
                    <a:pt x="259760" y="2712527"/>
                    <a:pt x="256592" y="2693683"/>
                    <a:pt x="259484" y="2671650"/>
                  </a:cubicBezTo>
                  <a:lnTo>
                    <a:pt x="261039" y="2667214"/>
                  </a:lnTo>
                  <a:lnTo>
                    <a:pt x="261990" y="2666048"/>
                  </a:lnTo>
                  <a:lnTo>
                    <a:pt x="314517" y="2593550"/>
                  </a:lnTo>
                  <a:lnTo>
                    <a:pt x="317335" y="2591225"/>
                  </a:lnTo>
                  <a:cubicBezTo>
                    <a:pt x="358703" y="2549856"/>
                    <a:pt x="396126" y="2504542"/>
                    <a:pt x="428991" y="2455896"/>
                  </a:cubicBezTo>
                  <a:lnTo>
                    <a:pt x="483992" y="2354565"/>
                  </a:lnTo>
                  <a:lnTo>
                    <a:pt x="484705" y="2353874"/>
                  </a:lnTo>
                  <a:lnTo>
                    <a:pt x="484400" y="2353812"/>
                  </a:lnTo>
                  <a:lnTo>
                    <a:pt x="513298" y="2300572"/>
                  </a:lnTo>
                  <a:cubicBezTo>
                    <a:pt x="559569" y="2191175"/>
                    <a:pt x="585156" y="2070898"/>
                    <a:pt x="585156" y="1944646"/>
                  </a:cubicBezTo>
                  <a:cubicBezTo>
                    <a:pt x="585156" y="1866109"/>
                    <a:pt x="575255" y="1789883"/>
                    <a:pt x="556632" y="1717151"/>
                  </a:cubicBezTo>
                  <a:lnTo>
                    <a:pt x="543101" y="1675236"/>
                  </a:lnTo>
                  <a:lnTo>
                    <a:pt x="541169" y="1667722"/>
                  </a:lnTo>
                  <a:lnTo>
                    <a:pt x="536983" y="1656286"/>
                  </a:lnTo>
                  <a:lnTo>
                    <a:pt x="522305" y="1610820"/>
                  </a:lnTo>
                  <a:lnTo>
                    <a:pt x="513032" y="1590846"/>
                  </a:lnTo>
                  <a:lnTo>
                    <a:pt x="510420" y="1583711"/>
                  </a:lnTo>
                  <a:lnTo>
                    <a:pt x="505572" y="1574779"/>
                  </a:lnTo>
                  <a:lnTo>
                    <a:pt x="475781" y="1510613"/>
                  </a:lnTo>
                  <a:lnTo>
                    <a:pt x="435593" y="1445853"/>
                  </a:lnTo>
                  <a:lnTo>
                    <a:pt x="426113" y="1428387"/>
                  </a:lnTo>
                  <a:lnTo>
                    <a:pt x="420632" y="1421743"/>
                  </a:lnTo>
                  <a:lnTo>
                    <a:pt x="417946" y="1417415"/>
                  </a:lnTo>
                  <a:cubicBezTo>
                    <a:pt x="396881" y="1387616"/>
                    <a:pt x="374077" y="1359132"/>
                    <a:pt x="349684" y="1332112"/>
                  </a:cubicBezTo>
                  <a:lnTo>
                    <a:pt x="333742" y="1316432"/>
                  </a:lnTo>
                  <a:lnTo>
                    <a:pt x="314457" y="1293058"/>
                  </a:lnTo>
                  <a:lnTo>
                    <a:pt x="286655" y="1270119"/>
                  </a:lnTo>
                  <a:lnTo>
                    <a:pt x="271881" y="1255589"/>
                  </a:lnTo>
                  <a:lnTo>
                    <a:pt x="226664" y="1220622"/>
                  </a:lnTo>
                  <a:lnTo>
                    <a:pt x="179128" y="1181402"/>
                  </a:lnTo>
                  <a:cubicBezTo>
                    <a:pt x="130482" y="1148537"/>
                    <a:pt x="78503" y="1120230"/>
                    <a:pt x="23804" y="1097094"/>
                  </a:cubicBezTo>
                  <a:lnTo>
                    <a:pt x="1740" y="1089019"/>
                  </a:lnTo>
                  <a:lnTo>
                    <a:pt x="0" y="1079569"/>
                  </a:lnTo>
                  <a:cubicBezTo>
                    <a:pt x="14999" y="987472"/>
                    <a:pt x="219530" y="746181"/>
                    <a:pt x="499935" y="496591"/>
                  </a:cubicBezTo>
                  <a:cubicBezTo>
                    <a:pt x="780340" y="247000"/>
                    <a:pt x="1043709" y="71810"/>
                    <a:pt x="1136923" y="67586"/>
                  </a:cubicBezTo>
                  <a:lnTo>
                    <a:pt x="1140098" y="68562"/>
                  </a:lnTo>
                  <a:lnTo>
                    <a:pt x="1179160" y="51999"/>
                  </a:lnTo>
                  <a:lnTo>
                    <a:pt x="1213762" y="42485"/>
                  </a:lnTo>
                  <a:lnTo>
                    <a:pt x="1217251" y="41110"/>
                  </a:lnTo>
                  <a:lnTo>
                    <a:pt x="1226588" y="38958"/>
                  </a:lnTo>
                  <a:lnTo>
                    <a:pt x="1230108" y="37990"/>
                  </a:lnTo>
                  <a:lnTo>
                    <a:pt x="1231184" y="37899"/>
                  </a:lnTo>
                  <a:lnTo>
                    <a:pt x="1349911" y="10536"/>
                  </a:lnTo>
                  <a:cubicBezTo>
                    <a:pt x="1395317" y="3598"/>
                    <a:pt x="1441821" y="0"/>
                    <a:pt x="1489165" y="0"/>
                  </a:cubicBez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Freeform 59"/>
            <p:cNvSpPr>
              <a:spLocks noChangeAspect="1"/>
            </p:cNvSpPr>
            <p:nvPr/>
          </p:nvSpPr>
          <p:spPr>
            <a:xfrm>
              <a:off x="6627482" y="3903578"/>
              <a:ext cx="2118505" cy="2551943"/>
            </a:xfrm>
            <a:custGeom>
              <a:avLst/>
              <a:gdLst>
                <a:gd name="connsiteX0" fmla="*/ 1302664 w 2118505"/>
                <a:gd name="connsiteY0" fmla="*/ 0 h 2551943"/>
                <a:gd name="connsiteX1" fmla="*/ 1368981 w 2118505"/>
                <a:gd name="connsiteY1" fmla="*/ 3349 h 2551943"/>
                <a:gd name="connsiteX2" fmla="*/ 2118505 w 2118505"/>
                <a:gd name="connsiteY2" fmla="*/ 833925 h 2551943"/>
                <a:gd name="connsiteX3" fmla="*/ 2114195 w 2118505"/>
                <a:gd name="connsiteY3" fmla="*/ 919289 h 2551943"/>
                <a:gd name="connsiteX4" fmla="*/ 2104455 w 2118505"/>
                <a:gd name="connsiteY4" fmla="*/ 983107 h 2551943"/>
                <a:gd name="connsiteX5" fmla="*/ 2079298 w 2118505"/>
                <a:gd name="connsiteY5" fmla="*/ 1065018 h 2551943"/>
                <a:gd name="connsiteX6" fmla="*/ 1628574 w 2118505"/>
                <a:gd name="connsiteY6" fmla="*/ 1726516 h 2551943"/>
                <a:gd name="connsiteX7" fmla="*/ 1548855 w 2118505"/>
                <a:gd name="connsiteY7" fmla="*/ 1805968 h 2551943"/>
                <a:gd name="connsiteX8" fmla="*/ 1548827 w 2118505"/>
                <a:gd name="connsiteY8" fmla="*/ 1805945 h 2551943"/>
                <a:gd name="connsiteX9" fmla="*/ 1444129 w 2118505"/>
                <a:gd name="connsiteY9" fmla="*/ 1916057 h 2551943"/>
                <a:gd name="connsiteX10" fmla="*/ 491627 w 2118505"/>
                <a:gd name="connsiteY10" fmla="*/ 2529228 h 2551943"/>
                <a:gd name="connsiteX11" fmla="*/ 463187 w 2118505"/>
                <a:gd name="connsiteY11" fmla="*/ 2534278 h 2551943"/>
                <a:gd name="connsiteX12" fmla="*/ 460136 w 2118505"/>
                <a:gd name="connsiteY12" fmla="*/ 2539073 h 2551943"/>
                <a:gd name="connsiteX13" fmla="*/ 403238 w 2118505"/>
                <a:gd name="connsiteY13" fmla="*/ 2550695 h 2551943"/>
                <a:gd name="connsiteX14" fmla="*/ 291257 w 2118505"/>
                <a:gd name="connsiteY14" fmla="*/ 2517100 h 2551943"/>
                <a:gd name="connsiteX15" fmla="*/ 280607 w 2118505"/>
                <a:gd name="connsiteY15" fmla="*/ 2464077 h 2551943"/>
                <a:gd name="connsiteX16" fmla="*/ 281824 w 2118505"/>
                <a:gd name="connsiteY16" fmla="*/ 2459805 h 2551943"/>
                <a:gd name="connsiteX17" fmla="*/ 282621 w 2118505"/>
                <a:gd name="connsiteY17" fmla="*/ 2458665 h 2551943"/>
                <a:gd name="connsiteX18" fmla="*/ 326293 w 2118505"/>
                <a:gd name="connsiteY18" fmla="*/ 2388005 h 2551943"/>
                <a:gd name="connsiteX19" fmla="*/ 328688 w 2118505"/>
                <a:gd name="connsiteY19" fmla="*/ 2385704 h 2551943"/>
                <a:gd name="connsiteX20" fmla="*/ 422146 w 2118505"/>
                <a:gd name="connsiteY20" fmla="*/ 2253389 h 2551943"/>
                <a:gd name="connsiteX21" fmla="*/ 467030 w 2118505"/>
                <a:gd name="connsiteY21" fmla="*/ 2155192 h 2551943"/>
                <a:gd name="connsiteX22" fmla="*/ 467632 w 2118505"/>
                <a:gd name="connsiteY22" fmla="*/ 2154512 h 2551943"/>
                <a:gd name="connsiteX23" fmla="*/ 467363 w 2118505"/>
                <a:gd name="connsiteY23" fmla="*/ 2154461 h 2551943"/>
                <a:gd name="connsiteX24" fmla="*/ 490945 w 2118505"/>
                <a:gd name="connsiteY24" fmla="*/ 2102868 h 2551943"/>
                <a:gd name="connsiteX25" fmla="*/ 542150 w 2118505"/>
                <a:gd name="connsiteY25" fmla="*/ 1761664 h 2551943"/>
                <a:gd name="connsiteX26" fmla="*/ 509559 w 2118505"/>
                <a:gd name="connsiteY26" fmla="*/ 1545861 h 2551943"/>
                <a:gd name="connsiteX27" fmla="*/ 496293 w 2118505"/>
                <a:gd name="connsiteY27" fmla="*/ 1506353 h 2551943"/>
                <a:gd name="connsiteX28" fmla="*/ 494348 w 2118505"/>
                <a:gd name="connsiteY28" fmla="*/ 1499256 h 2551943"/>
                <a:gd name="connsiteX29" fmla="*/ 490295 w 2118505"/>
                <a:gd name="connsiteY29" fmla="*/ 1488492 h 2551943"/>
                <a:gd name="connsiteX30" fmla="*/ 475906 w 2118505"/>
                <a:gd name="connsiteY30" fmla="*/ 1445638 h 2551943"/>
                <a:gd name="connsiteX31" fmla="*/ 467106 w 2118505"/>
                <a:gd name="connsiteY31" fmla="*/ 1426898 h 2551943"/>
                <a:gd name="connsiteX32" fmla="*/ 464577 w 2118505"/>
                <a:gd name="connsiteY32" fmla="*/ 1420182 h 2551943"/>
                <a:gd name="connsiteX33" fmla="*/ 460027 w 2118505"/>
                <a:gd name="connsiteY33" fmla="*/ 1411823 h 2551943"/>
                <a:gd name="connsiteX34" fmla="*/ 431756 w 2118505"/>
                <a:gd name="connsiteY34" fmla="*/ 1351621 h 2551943"/>
                <a:gd name="connsiteX35" fmla="*/ 394344 w 2118505"/>
                <a:gd name="connsiteY35" fmla="*/ 1291172 h 2551943"/>
                <a:gd name="connsiteX36" fmla="*/ 385446 w 2118505"/>
                <a:gd name="connsiteY36" fmla="*/ 1274826 h 2551943"/>
                <a:gd name="connsiteX37" fmla="*/ 380416 w 2118505"/>
                <a:gd name="connsiteY37" fmla="*/ 1268667 h 2551943"/>
                <a:gd name="connsiteX38" fmla="*/ 377915 w 2118505"/>
                <a:gd name="connsiteY38" fmla="*/ 1264627 h 2551943"/>
                <a:gd name="connsiteX39" fmla="*/ 315190 w 2118505"/>
                <a:gd name="connsiteY39" fmla="*/ 1185471 h 2551943"/>
                <a:gd name="connsiteX40" fmla="*/ 300682 w 2118505"/>
                <a:gd name="connsiteY40" fmla="*/ 1171025 h 2551943"/>
                <a:gd name="connsiteX41" fmla="*/ 282985 w 2118505"/>
                <a:gd name="connsiteY41" fmla="*/ 1149354 h 2551943"/>
                <a:gd name="connsiteX42" fmla="*/ 257831 w 2118505"/>
                <a:gd name="connsiteY42" fmla="*/ 1128357 h 2551943"/>
                <a:gd name="connsiteX43" fmla="*/ 244385 w 2118505"/>
                <a:gd name="connsiteY43" fmla="*/ 1114971 h 2551943"/>
                <a:gd name="connsiteX44" fmla="*/ 203552 w 2118505"/>
                <a:gd name="connsiteY44" fmla="*/ 1083052 h 2551943"/>
                <a:gd name="connsiteX45" fmla="*/ 160542 w 2118505"/>
                <a:gd name="connsiteY45" fmla="*/ 1047152 h 2551943"/>
                <a:gd name="connsiteX46" fmla="*/ 21467 w 2118505"/>
                <a:gd name="connsiteY46" fmla="*/ 971613 h 2551943"/>
                <a:gd name="connsiteX47" fmla="*/ 1841 w 2118505"/>
                <a:gd name="connsiteY47" fmla="*/ 964598 h 2551943"/>
                <a:gd name="connsiteX48" fmla="*/ 0 w 2118505"/>
                <a:gd name="connsiteY48" fmla="*/ 955649 h 2551943"/>
                <a:gd name="connsiteX49" fmla="*/ 11163 w 2118505"/>
                <a:gd name="connsiteY49" fmla="*/ 915919 h 2551943"/>
                <a:gd name="connsiteX50" fmla="*/ 35401 w 2118505"/>
                <a:gd name="connsiteY50" fmla="*/ 865866 h 2551943"/>
                <a:gd name="connsiteX51" fmla="*/ 56502 w 2118505"/>
                <a:gd name="connsiteY51" fmla="*/ 835316 h 2551943"/>
                <a:gd name="connsiteX52" fmla="*/ 432874 w 2118505"/>
                <a:gd name="connsiteY52" fmla="*/ 442046 h 2551943"/>
                <a:gd name="connsiteX53" fmla="*/ 1001128 w 2118505"/>
                <a:gd name="connsiteY53" fmla="*/ 59332 h 2551943"/>
                <a:gd name="connsiteX54" fmla="*/ 1003961 w 2118505"/>
                <a:gd name="connsiteY54" fmla="*/ 60203 h 2551943"/>
                <a:gd name="connsiteX55" fmla="*/ 1038808 w 2118505"/>
                <a:gd name="connsiteY55" fmla="*/ 45427 h 2551943"/>
                <a:gd name="connsiteX56" fmla="*/ 1069676 w 2118505"/>
                <a:gd name="connsiteY56" fmla="*/ 36940 h 2551943"/>
                <a:gd name="connsiteX57" fmla="*/ 1072789 w 2118505"/>
                <a:gd name="connsiteY57" fmla="*/ 35713 h 2551943"/>
                <a:gd name="connsiteX58" fmla="*/ 1081118 w 2118505"/>
                <a:gd name="connsiteY58" fmla="*/ 33793 h 2551943"/>
                <a:gd name="connsiteX59" fmla="*/ 1084258 w 2118505"/>
                <a:gd name="connsiteY59" fmla="*/ 32930 h 2551943"/>
                <a:gd name="connsiteX60" fmla="*/ 1085218 w 2118505"/>
                <a:gd name="connsiteY60" fmla="*/ 32849 h 2551943"/>
                <a:gd name="connsiteX61" fmla="*/ 1191134 w 2118505"/>
                <a:gd name="connsiteY61" fmla="*/ 8438 h 2551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2118505" h="2551943">
                  <a:moveTo>
                    <a:pt x="1302664" y="0"/>
                  </a:moveTo>
                  <a:lnTo>
                    <a:pt x="1368981" y="3349"/>
                  </a:lnTo>
                  <a:cubicBezTo>
                    <a:pt x="1789977" y="46103"/>
                    <a:pt x="2118505" y="401649"/>
                    <a:pt x="2118505" y="833925"/>
                  </a:cubicBezTo>
                  <a:cubicBezTo>
                    <a:pt x="2118505" y="862745"/>
                    <a:pt x="2117045" y="891222"/>
                    <a:pt x="2114195" y="919289"/>
                  </a:cubicBezTo>
                  <a:lnTo>
                    <a:pt x="2104455" y="983107"/>
                  </a:lnTo>
                  <a:lnTo>
                    <a:pt x="2079298" y="1065018"/>
                  </a:lnTo>
                  <a:cubicBezTo>
                    <a:pt x="2004686" y="1263146"/>
                    <a:pt x="1847318" y="1497301"/>
                    <a:pt x="1628574" y="1726516"/>
                  </a:cubicBezTo>
                  <a:lnTo>
                    <a:pt x="1548855" y="1805968"/>
                  </a:lnTo>
                  <a:lnTo>
                    <a:pt x="1548827" y="1805945"/>
                  </a:lnTo>
                  <a:lnTo>
                    <a:pt x="1444129" y="1916057"/>
                  </a:lnTo>
                  <a:cubicBezTo>
                    <a:pt x="1112827" y="2247910"/>
                    <a:pt x="758604" y="2467492"/>
                    <a:pt x="491627" y="2529228"/>
                  </a:cubicBezTo>
                  <a:lnTo>
                    <a:pt x="463187" y="2534278"/>
                  </a:lnTo>
                  <a:lnTo>
                    <a:pt x="460136" y="2539073"/>
                  </a:lnTo>
                  <a:lnTo>
                    <a:pt x="403238" y="2550695"/>
                  </a:lnTo>
                  <a:cubicBezTo>
                    <a:pt x="348300" y="2555816"/>
                    <a:pt x="309352" y="2545298"/>
                    <a:pt x="291257" y="2517100"/>
                  </a:cubicBezTo>
                  <a:cubicBezTo>
                    <a:pt x="282209" y="2503002"/>
                    <a:pt x="278804" y="2485151"/>
                    <a:pt x="280607" y="2464077"/>
                  </a:cubicBezTo>
                  <a:lnTo>
                    <a:pt x="281824" y="2459805"/>
                  </a:lnTo>
                  <a:lnTo>
                    <a:pt x="282621" y="2458665"/>
                  </a:lnTo>
                  <a:lnTo>
                    <a:pt x="326293" y="2388005"/>
                  </a:lnTo>
                  <a:lnTo>
                    <a:pt x="328688" y="2385704"/>
                  </a:lnTo>
                  <a:cubicBezTo>
                    <a:pt x="363605" y="2345034"/>
                    <a:pt x="394931" y="2300728"/>
                    <a:pt x="422146" y="2253389"/>
                  </a:cubicBezTo>
                  <a:lnTo>
                    <a:pt x="467030" y="2155192"/>
                  </a:lnTo>
                  <a:lnTo>
                    <a:pt x="467632" y="2154512"/>
                  </a:lnTo>
                  <a:lnTo>
                    <a:pt x="467363" y="2154461"/>
                  </a:lnTo>
                  <a:lnTo>
                    <a:pt x="490945" y="2102868"/>
                  </a:lnTo>
                  <a:cubicBezTo>
                    <a:pt x="527901" y="1997255"/>
                    <a:pt x="546349" y="1881914"/>
                    <a:pt x="542150" y="1761664"/>
                  </a:cubicBezTo>
                  <a:cubicBezTo>
                    <a:pt x="539538" y="1686862"/>
                    <a:pt x="528316" y="1614564"/>
                    <a:pt x="509559" y="1545861"/>
                  </a:cubicBezTo>
                  <a:lnTo>
                    <a:pt x="496293" y="1506353"/>
                  </a:lnTo>
                  <a:lnTo>
                    <a:pt x="494348" y="1499256"/>
                  </a:lnTo>
                  <a:lnTo>
                    <a:pt x="490295" y="1488492"/>
                  </a:lnTo>
                  <a:lnTo>
                    <a:pt x="475906" y="1445638"/>
                  </a:lnTo>
                  <a:lnTo>
                    <a:pt x="467106" y="1426898"/>
                  </a:lnTo>
                  <a:lnTo>
                    <a:pt x="464577" y="1420182"/>
                  </a:lnTo>
                  <a:lnTo>
                    <a:pt x="460027" y="1411823"/>
                  </a:lnTo>
                  <a:lnTo>
                    <a:pt x="431756" y="1351621"/>
                  </a:lnTo>
                  <a:lnTo>
                    <a:pt x="394344" y="1291172"/>
                  </a:lnTo>
                  <a:lnTo>
                    <a:pt x="385446" y="1274826"/>
                  </a:lnTo>
                  <a:lnTo>
                    <a:pt x="380416" y="1268667"/>
                  </a:lnTo>
                  <a:lnTo>
                    <a:pt x="377915" y="1264627"/>
                  </a:lnTo>
                  <a:cubicBezTo>
                    <a:pt x="358444" y="1236890"/>
                    <a:pt x="337489" y="1210458"/>
                    <a:pt x="315190" y="1185471"/>
                  </a:cubicBezTo>
                  <a:lnTo>
                    <a:pt x="300682" y="1171025"/>
                  </a:lnTo>
                  <a:lnTo>
                    <a:pt x="282985" y="1149354"/>
                  </a:lnTo>
                  <a:lnTo>
                    <a:pt x="257831" y="1128357"/>
                  </a:lnTo>
                  <a:lnTo>
                    <a:pt x="244385" y="1114971"/>
                  </a:lnTo>
                  <a:lnTo>
                    <a:pt x="203552" y="1083052"/>
                  </a:lnTo>
                  <a:lnTo>
                    <a:pt x="160542" y="1047152"/>
                  </a:lnTo>
                  <a:cubicBezTo>
                    <a:pt x="116771" y="1017341"/>
                    <a:pt x="70226" y="991972"/>
                    <a:pt x="21467" y="971613"/>
                  </a:cubicBezTo>
                  <a:lnTo>
                    <a:pt x="1841" y="964598"/>
                  </a:lnTo>
                  <a:lnTo>
                    <a:pt x="0" y="955649"/>
                  </a:lnTo>
                  <a:cubicBezTo>
                    <a:pt x="1262" y="944627"/>
                    <a:pt x="5045" y="931294"/>
                    <a:pt x="11163" y="915919"/>
                  </a:cubicBezTo>
                  <a:lnTo>
                    <a:pt x="35401" y="865866"/>
                  </a:lnTo>
                  <a:lnTo>
                    <a:pt x="56502" y="835316"/>
                  </a:lnTo>
                  <a:cubicBezTo>
                    <a:pt x="133705" y="731097"/>
                    <a:pt x="268714" y="588166"/>
                    <a:pt x="432874" y="442046"/>
                  </a:cubicBezTo>
                  <a:cubicBezTo>
                    <a:pt x="683022" y="219387"/>
                    <a:pt x="917972" y="63101"/>
                    <a:pt x="1001128" y="59332"/>
                  </a:cubicBezTo>
                  <a:lnTo>
                    <a:pt x="1003961" y="60203"/>
                  </a:lnTo>
                  <a:lnTo>
                    <a:pt x="1038808" y="45427"/>
                  </a:lnTo>
                  <a:lnTo>
                    <a:pt x="1069676" y="36940"/>
                  </a:lnTo>
                  <a:lnTo>
                    <a:pt x="1072789" y="35713"/>
                  </a:lnTo>
                  <a:lnTo>
                    <a:pt x="1081118" y="33793"/>
                  </a:lnTo>
                  <a:lnTo>
                    <a:pt x="1084258" y="32930"/>
                  </a:lnTo>
                  <a:lnTo>
                    <a:pt x="1085218" y="32849"/>
                  </a:lnTo>
                  <a:lnTo>
                    <a:pt x="1191134" y="8438"/>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1" name="Group 60"/>
          <p:cNvGrpSpPr/>
          <p:nvPr/>
        </p:nvGrpSpPr>
        <p:grpSpPr>
          <a:xfrm rot="7200000">
            <a:off x="588652" y="2870143"/>
            <a:ext cx="2156170" cy="2482649"/>
            <a:chOff x="6446924" y="3823854"/>
            <a:chExt cx="2403565" cy="2767504"/>
          </a:xfrm>
        </p:grpSpPr>
        <p:sp>
          <p:nvSpPr>
            <p:cNvPr id="62" name="Freeform 61"/>
            <p:cNvSpPr>
              <a:spLocks noChangeAspect="1"/>
            </p:cNvSpPr>
            <p:nvPr/>
          </p:nvSpPr>
          <p:spPr>
            <a:xfrm>
              <a:off x="6446924" y="3823854"/>
              <a:ext cx="2403565" cy="2767504"/>
            </a:xfrm>
            <a:custGeom>
              <a:avLst/>
              <a:gdLst>
                <a:gd name="connsiteX0" fmla="*/ 1489165 w 2403565"/>
                <a:gd name="connsiteY0" fmla="*/ 0 h 2767504"/>
                <a:gd name="connsiteX1" fmla="*/ 2403565 w 2403565"/>
                <a:gd name="connsiteY1" fmla="*/ 914400 h 2767504"/>
                <a:gd name="connsiteX2" fmla="*/ 2398844 w 2403565"/>
                <a:gd name="connsiteY2" fmla="*/ 1007893 h 2767504"/>
                <a:gd name="connsiteX3" fmla="*/ 2388177 w 2403565"/>
                <a:gd name="connsiteY3" fmla="*/ 1077789 h 2767504"/>
                <a:gd name="connsiteX4" fmla="*/ 2360624 w 2403565"/>
                <a:gd name="connsiteY4" fmla="*/ 1167501 h 2767504"/>
                <a:gd name="connsiteX5" fmla="*/ 1605858 w 2403565"/>
                <a:gd name="connsiteY5" fmla="*/ 2139578 h 2767504"/>
                <a:gd name="connsiteX6" fmla="*/ 497125 w 2403565"/>
                <a:gd name="connsiteY6" fmla="*/ 2747697 h 2767504"/>
                <a:gd name="connsiteX7" fmla="*/ 464547 w 2403565"/>
                <a:gd name="connsiteY7" fmla="*/ 2751951 h 2767504"/>
                <a:gd name="connsiteX8" fmla="*/ 460882 w 2403565"/>
                <a:gd name="connsiteY8" fmla="*/ 2756868 h 2767504"/>
                <a:gd name="connsiteX9" fmla="*/ 395647 w 2403565"/>
                <a:gd name="connsiteY9" fmla="*/ 2766972 h 2767504"/>
                <a:gd name="connsiteX10" fmla="*/ 269499 w 2403565"/>
                <a:gd name="connsiteY10" fmla="*/ 2727642 h 2767504"/>
                <a:gd name="connsiteX11" fmla="*/ 259484 w 2403565"/>
                <a:gd name="connsiteY11" fmla="*/ 2671650 h 2767504"/>
                <a:gd name="connsiteX12" fmla="*/ 261039 w 2403565"/>
                <a:gd name="connsiteY12" fmla="*/ 2667214 h 2767504"/>
                <a:gd name="connsiteX13" fmla="*/ 261990 w 2403565"/>
                <a:gd name="connsiteY13" fmla="*/ 2666048 h 2767504"/>
                <a:gd name="connsiteX14" fmla="*/ 314517 w 2403565"/>
                <a:gd name="connsiteY14" fmla="*/ 2593550 h 2767504"/>
                <a:gd name="connsiteX15" fmla="*/ 317335 w 2403565"/>
                <a:gd name="connsiteY15" fmla="*/ 2591225 h 2767504"/>
                <a:gd name="connsiteX16" fmla="*/ 428991 w 2403565"/>
                <a:gd name="connsiteY16" fmla="*/ 2455896 h 2767504"/>
                <a:gd name="connsiteX17" fmla="*/ 483992 w 2403565"/>
                <a:gd name="connsiteY17" fmla="*/ 2354565 h 2767504"/>
                <a:gd name="connsiteX18" fmla="*/ 484705 w 2403565"/>
                <a:gd name="connsiteY18" fmla="*/ 2353874 h 2767504"/>
                <a:gd name="connsiteX19" fmla="*/ 484400 w 2403565"/>
                <a:gd name="connsiteY19" fmla="*/ 2353812 h 2767504"/>
                <a:gd name="connsiteX20" fmla="*/ 513298 w 2403565"/>
                <a:gd name="connsiteY20" fmla="*/ 2300572 h 2767504"/>
                <a:gd name="connsiteX21" fmla="*/ 585156 w 2403565"/>
                <a:gd name="connsiteY21" fmla="*/ 1944646 h 2767504"/>
                <a:gd name="connsiteX22" fmla="*/ 556632 w 2403565"/>
                <a:gd name="connsiteY22" fmla="*/ 1717151 h 2767504"/>
                <a:gd name="connsiteX23" fmla="*/ 543101 w 2403565"/>
                <a:gd name="connsiteY23" fmla="*/ 1675236 h 2767504"/>
                <a:gd name="connsiteX24" fmla="*/ 541169 w 2403565"/>
                <a:gd name="connsiteY24" fmla="*/ 1667722 h 2767504"/>
                <a:gd name="connsiteX25" fmla="*/ 536983 w 2403565"/>
                <a:gd name="connsiteY25" fmla="*/ 1656286 h 2767504"/>
                <a:gd name="connsiteX26" fmla="*/ 522305 w 2403565"/>
                <a:gd name="connsiteY26" fmla="*/ 1610820 h 2767504"/>
                <a:gd name="connsiteX27" fmla="*/ 513032 w 2403565"/>
                <a:gd name="connsiteY27" fmla="*/ 1590846 h 2767504"/>
                <a:gd name="connsiteX28" fmla="*/ 510420 w 2403565"/>
                <a:gd name="connsiteY28" fmla="*/ 1583711 h 2767504"/>
                <a:gd name="connsiteX29" fmla="*/ 505572 w 2403565"/>
                <a:gd name="connsiteY29" fmla="*/ 1574779 h 2767504"/>
                <a:gd name="connsiteX30" fmla="*/ 475781 w 2403565"/>
                <a:gd name="connsiteY30" fmla="*/ 1510613 h 2767504"/>
                <a:gd name="connsiteX31" fmla="*/ 435593 w 2403565"/>
                <a:gd name="connsiteY31" fmla="*/ 1445853 h 2767504"/>
                <a:gd name="connsiteX32" fmla="*/ 426113 w 2403565"/>
                <a:gd name="connsiteY32" fmla="*/ 1428387 h 2767504"/>
                <a:gd name="connsiteX33" fmla="*/ 420632 w 2403565"/>
                <a:gd name="connsiteY33" fmla="*/ 1421743 h 2767504"/>
                <a:gd name="connsiteX34" fmla="*/ 417946 w 2403565"/>
                <a:gd name="connsiteY34" fmla="*/ 1417415 h 2767504"/>
                <a:gd name="connsiteX35" fmla="*/ 349684 w 2403565"/>
                <a:gd name="connsiteY35" fmla="*/ 1332112 h 2767504"/>
                <a:gd name="connsiteX36" fmla="*/ 333742 w 2403565"/>
                <a:gd name="connsiteY36" fmla="*/ 1316432 h 2767504"/>
                <a:gd name="connsiteX37" fmla="*/ 314457 w 2403565"/>
                <a:gd name="connsiteY37" fmla="*/ 1293058 h 2767504"/>
                <a:gd name="connsiteX38" fmla="*/ 286655 w 2403565"/>
                <a:gd name="connsiteY38" fmla="*/ 1270119 h 2767504"/>
                <a:gd name="connsiteX39" fmla="*/ 271881 w 2403565"/>
                <a:gd name="connsiteY39" fmla="*/ 1255589 h 2767504"/>
                <a:gd name="connsiteX40" fmla="*/ 226664 w 2403565"/>
                <a:gd name="connsiteY40" fmla="*/ 1220622 h 2767504"/>
                <a:gd name="connsiteX41" fmla="*/ 179128 w 2403565"/>
                <a:gd name="connsiteY41" fmla="*/ 1181402 h 2767504"/>
                <a:gd name="connsiteX42" fmla="*/ 23804 w 2403565"/>
                <a:gd name="connsiteY42" fmla="*/ 1097094 h 2767504"/>
                <a:gd name="connsiteX43" fmla="*/ 1740 w 2403565"/>
                <a:gd name="connsiteY43" fmla="*/ 1089019 h 2767504"/>
                <a:gd name="connsiteX44" fmla="*/ 0 w 2403565"/>
                <a:gd name="connsiteY44" fmla="*/ 1079569 h 2767504"/>
                <a:gd name="connsiteX45" fmla="*/ 499935 w 2403565"/>
                <a:gd name="connsiteY45" fmla="*/ 496591 h 2767504"/>
                <a:gd name="connsiteX46" fmla="*/ 1136923 w 2403565"/>
                <a:gd name="connsiteY46" fmla="*/ 67586 h 2767504"/>
                <a:gd name="connsiteX47" fmla="*/ 1140098 w 2403565"/>
                <a:gd name="connsiteY47" fmla="*/ 68562 h 2767504"/>
                <a:gd name="connsiteX48" fmla="*/ 1179160 w 2403565"/>
                <a:gd name="connsiteY48" fmla="*/ 51999 h 2767504"/>
                <a:gd name="connsiteX49" fmla="*/ 1213762 w 2403565"/>
                <a:gd name="connsiteY49" fmla="*/ 42485 h 2767504"/>
                <a:gd name="connsiteX50" fmla="*/ 1217251 w 2403565"/>
                <a:gd name="connsiteY50" fmla="*/ 41110 h 2767504"/>
                <a:gd name="connsiteX51" fmla="*/ 1226588 w 2403565"/>
                <a:gd name="connsiteY51" fmla="*/ 38958 h 2767504"/>
                <a:gd name="connsiteX52" fmla="*/ 1230108 w 2403565"/>
                <a:gd name="connsiteY52" fmla="*/ 37990 h 2767504"/>
                <a:gd name="connsiteX53" fmla="*/ 1231184 w 2403565"/>
                <a:gd name="connsiteY53" fmla="*/ 37899 h 2767504"/>
                <a:gd name="connsiteX54" fmla="*/ 1349911 w 2403565"/>
                <a:gd name="connsiteY54" fmla="*/ 10536 h 2767504"/>
                <a:gd name="connsiteX55" fmla="*/ 1489165 w 2403565"/>
                <a:gd name="connsiteY55" fmla="*/ 0 h 2767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2403565" h="2767504">
                  <a:moveTo>
                    <a:pt x="1489165" y="0"/>
                  </a:moveTo>
                  <a:cubicBezTo>
                    <a:pt x="1994174" y="0"/>
                    <a:pt x="2403565" y="409391"/>
                    <a:pt x="2403565" y="914400"/>
                  </a:cubicBezTo>
                  <a:cubicBezTo>
                    <a:pt x="2403565" y="945964"/>
                    <a:pt x="2401966" y="977154"/>
                    <a:pt x="2398844" y="1007893"/>
                  </a:cubicBezTo>
                  <a:lnTo>
                    <a:pt x="2388177" y="1077789"/>
                  </a:lnTo>
                  <a:lnTo>
                    <a:pt x="2360624" y="1167501"/>
                  </a:lnTo>
                  <a:cubicBezTo>
                    <a:pt x="2251667" y="1456831"/>
                    <a:pt x="1981576" y="1816308"/>
                    <a:pt x="1605858" y="2139578"/>
                  </a:cubicBezTo>
                  <a:cubicBezTo>
                    <a:pt x="1215501" y="2475443"/>
                    <a:pt x="803513" y="2692735"/>
                    <a:pt x="497125" y="2747697"/>
                  </a:cubicBezTo>
                  <a:lnTo>
                    <a:pt x="464547" y="2751951"/>
                  </a:lnTo>
                  <a:lnTo>
                    <a:pt x="460882" y="2756868"/>
                  </a:lnTo>
                  <a:lnTo>
                    <a:pt x="395647" y="2766972"/>
                  </a:lnTo>
                  <a:cubicBezTo>
                    <a:pt x="332900" y="2770331"/>
                    <a:pt x="288978" y="2757874"/>
                    <a:pt x="269499" y="2727642"/>
                  </a:cubicBezTo>
                  <a:cubicBezTo>
                    <a:pt x="259760" y="2712527"/>
                    <a:pt x="256592" y="2693683"/>
                    <a:pt x="259484" y="2671650"/>
                  </a:cubicBezTo>
                  <a:lnTo>
                    <a:pt x="261039" y="2667214"/>
                  </a:lnTo>
                  <a:lnTo>
                    <a:pt x="261990" y="2666048"/>
                  </a:lnTo>
                  <a:lnTo>
                    <a:pt x="314517" y="2593550"/>
                  </a:lnTo>
                  <a:lnTo>
                    <a:pt x="317335" y="2591225"/>
                  </a:lnTo>
                  <a:cubicBezTo>
                    <a:pt x="358703" y="2549856"/>
                    <a:pt x="396126" y="2504542"/>
                    <a:pt x="428991" y="2455896"/>
                  </a:cubicBezTo>
                  <a:lnTo>
                    <a:pt x="483992" y="2354565"/>
                  </a:lnTo>
                  <a:lnTo>
                    <a:pt x="484705" y="2353874"/>
                  </a:lnTo>
                  <a:lnTo>
                    <a:pt x="484400" y="2353812"/>
                  </a:lnTo>
                  <a:lnTo>
                    <a:pt x="513298" y="2300572"/>
                  </a:lnTo>
                  <a:cubicBezTo>
                    <a:pt x="559569" y="2191175"/>
                    <a:pt x="585156" y="2070898"/>
                    <a:pt x="585156" y="1944646"/>
                  </a:cubicBezTo>
                  <a:cubicBezTo>
                    <a:pt x="585156" y="1866109"/>
                    <a:pt x="575255" y="1789883"/>
                    <a:pt x="556632" y="1717151"/>
                  </a:cubicBezTo>
                  <a:lnTo>
                    <a:pt x="543101" y="1675236"/>
                  </a:lnTo>
                  <a:lnTo>
                    <a:pt x="541169" y="1667722"/>
                  </a:lnTo>
                  <a:lnTo>
                    <a:pt x="536983" y="1656286"/>
                  </a:lnTo>
                  <a:lnTo>
                    <a:pt x="522305" y="1610820"/>
                  </a:lnTo>
                  <a:lnTo>
                    <a:pt x="513032" y="1590846"/>
                  </a:lnTo>
                  <a:lnTo>
                    <a:pt x="510420" y="1583711"/>
                  </a:lnTo>
                  <a:lnTo>
                    <a:pt x="505572" y="1574779"/>
                  </a:lnTo>
                  <a:lnTo>
                    <a:pt x="475781" y="1510613"/>
                  </a:lnTo>
                  <a:lnTo>
                    <a:pt x="435593" y="1445853"/>
                  </a:lnTo>
                  <a:lnTo>
                    <a:pt x="426113" y="1428387"/>
                  </a:lnTo>
                  <a:lnTo>
                    <a:pt x="420632" y="1421743"/>
                  </a:lnTo>
                  <a:lnTo>
                    <a:pt x="417946" y="1417415"/>
                  </a:lnTo>
                  <a:cubicBezTo>
                    <a:pt x="396881" y="1387616"/>
                    <a:pt x="374077" y="1359132"/>
                    <a:pt x="349684" y="1332112"/>
                  </a:cubicBezTo>
                  <a:lnTo>
                    <a:pt x="333742" y="1316432"/>
                  </a:lnTo>
                  <a:lnTo>
                    <a:pt x="314457" y="1293058"/>
                  </a:lnTo>
                  <a:lnTo>
                    <a:pt x="286655" y="1270119"/>
                  </a:lnTo>
                  <a:lnTo>
                    <a:pt x="271881" y="1255589"/>
                  </a:lnTo>
                  <a:lnTo>
                    <a:pt x="226664" y="1220622"/>
                  </a:lnTo>
                  <a:lnTo>
                    <a:pt x="179128" y="1181402"/>
                  </a:lnTo>
                  <a:cubicBezTo>
                    <a:pt x="130482" y="1148537"/>
                    <a:pt x="78503" y="1120230"/>
                    <a:pt x="23804" y="1097094"/>
                  </a:cubicBezTo>
                  <a:lnTo>
                    <a:pt x="1740" y="1089019"/>
                  </a:lnTo>
                  <a:lnTo>
                    <a:pt x="0" y="1079569"/>
                  </a:lnTo>
                  <a:cubicBezTo>
                    <a:pt x="14999" y="987472"/>
                    <a:pt x="219530" y="746181"/>
                    <a:pt x="499935" y="496591"/>
                  </a:cubicBezTo>
                  <a:cubicBezTo>
                    <a:pt x="780340" y="247000"/>
                    <a:pt x="1043709" y="71810"/>
                    <a:pt x="1136923" y="67586"/>
                  </a:cubicBezTo>
                  <a:lnTo>
                    <a:pt x="1140098" y="68562"/>
                  </a:lnTo>
                  <a:lnTo>
                    <a:pt x="1179160" y="51999"/>
                  </a:lnTo>
                  <a:lnTo>
                    <a:pt x="1213762" y="42485"/>
                  </a:lnTo>
                  <a:lnTo>
                    <a:pt x="1217251" y="41110"/>
                  </a:lnTo>
                  <a:lnTo>
                    <a:pt x="1226588" y="38958"/>
                  </a:lnTo>
                  <a:lnTo>
                    <a:pt x="1230108" y="37990"/>
                  </a:lnTo>
                  <a:lnTo>
                    <a:pt x="1231184" y="37899"/>
                  </a:lnTo>
                  <a:lnTo>
                    <a:pt x="1349911" y="10536"/>
                  </a:lnTo>
                  <a:cubicBezTo>
                    <a:pt x="1395317" y="3598"/>
                    <a:pt x="1441821" y="0"/>
                    <a:pt x="1489165" y="0"/>
                  </a:cubicBezTo>
                  <a:close/>
                </a:path>
              </a:pathLst>
            </a:custGeom>
            <a:solidFill>
              <a:srgbClr val="93939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a:spLocks noChangeAspect="1"/>
            </p:cNvSpPr>
            <p:nvPr/>
          </p:nvSpPr>
          <p:spPr>
            <a:xfrm>
              <a:off x="6627482" y="3903578"/>
              <a:ext cx="2118505" cy="2551943"/>
            </a:xfrm>
            <a:custGeom>
              <a:avLst/>
              <a:gdLst>
                <a:gd name="connsiteX0" fmla="*/ 1302664 w 2118505"/>
                <a:gd name="connsiteY0" fmla="*/ 0 h 2551943"/>
                <a:gd name="connsiteX1" fmla="*/ 1368981 w 2118505"/>
                <a:gd name="connsiteY1" fmla="*/ 3349 h 2551943"/>
                <a:gd name="connsiteX2" fmla="*/ 2118505 w 2118505"/>
                <a:gd name="connsiteY2" fmla="*/ 833925 h 2551943"/>
                <a:gd name="connsiteX3" fmla="*/ 2114195 w 2118505"/>
                <a:gd name="connsiteY3" fmla="*/ 919289 h 2551943"/>
                <a:gd name="connsiteX4" fmla="*/ 2104455 w 2118505"/>
                <a:gd name="connsiteY4" fmla="*/ 983107 h 2551943"/>
                <a:gd name="connsiteX5" fmla="*/ 2079298 w 2118505"/>
                <a:gd name="connsiteY5" fmla="*/ 1065018 h 2551943"/>
                <a:gd name="connsiteX6" fmla="*/ 1628574 w 2118505"/>
                <a:gd name="connsiteY6" fmla="*/ 1726516 h 2551943"/>
                <a:gd name="connsiteX7" fmla="*/ 1548855 w 2118505"/>
                <a:gd name="connsiteY7" fmla="*/ 1805968 h 2551943"/>
                <a:gd name="connsiteX8" fmla="*/ 1548827 w 2118505"/>
                <a:gd name="connsiteY8" fmla="*/ 1805945 h 2551943"/>
                <a:gd name="connsiteX9" fmla="*/ 1444129 w 2118505"/>
                <a:gd name="connsiteY9" fmla="*/ 1916057 h 2551943"/>
                <a:gd name="connsiteX10" fmla="*/ 491627 w 2118505"/>
                <a:gd name="connsiteY10" fmla="*/ 2529228 h 2551943"/>
                <a:gd name="connsiteX11" fmla="*/ 463187 w 2118505"/>
                <a:gd name="connsiteY11" fmla="*/ 2534278 h 2551943"/>
                <a:gd name="connsiteX12" fmla="*/ 460136 w 2118505"/>
                <a:gd name="connsiteY12" fmla="*/ 2539073 h 2551943"/>
                <a:gd name="connsiteX13" fmla="*/ 403238 w 2118505"/>
                <a:gd name="connsiteY13" fmla="*/ 2550695 h 2551943"/>
                <a:gd name="connsiteX14" fmla="*/ 291257 w 2118505"/>
                <a:gd name="connsiteY14" fmla="*/ 2517100 h 2551943"/>
                <a:gd name="connsiteX15" fmla="*/ 280607 w 2118505"/>
                <a:gd name="connsiteY15" fmla="*/ 2464077 h 2551943"/>
                <a:gd name="connsiteX16" fmla="*/ 281824 w 2118505"/>
                <a:gd name="connsiteY16" fmla="*/ 2459805 h 2551943"/>
                <a:gd name="connsiteX17" fmla="*/ 282621 w 2118505"/>
                <a:gd name="connsiteY17" fmla="*/ 2458665 h 2551943"/>
                <a:gd name="connsiteX18" fmla="*/ 326293 w 2118505"/>
                <a:gd name="connsiteY18" fmla="*/ 2388005 h 2551943"/>
                <a:gd name="connsiteX19" fmla="*/ 328688 w 2118505"/>
                <a:gd name="connsiteY19" fmla="*/ 2385704 h 2551943"/>
                <a:gd name="connsiteX20" fmla="*/ 422146 w 2118505"/>
                <a:gd name="connsiteY20" fmla="*/ 2253389 h 2551943"/>
                <a:gd name="connsiteX21" fmla="*/ 467030 w 2118505"/>
                <a:gd name="connsiteY21" fmla="*/ 2155192 h 2551943"/>
                <a:gd name="connsiteX22" fmla="*/ 467632 w 2118505"/>
                <a:gd name="connsiteY22" fmla="*/ 2154512 h 2551943"/>
                <a:gd name="connsiteX23" fmla="*/ 467363 w 2118505"/>
                <a:gd name="connsiteY23" fmla="*/ 2154461 h 2551943"/>
                <a:gd name="connsiteX24" fmla="*/ 490945 w 2118505"/>
                <a:gd name="connsiteY24" fmla="*/ 2102868 h 2551943"/>
                <a:gd name="connsiteX25" fmla="*/ 542150 w 2118505"/>
                <a:gd name="connsiteY25" fmla="*/ 1761664 h 2551943"/>
                <a:gd name="connsiteX26" fmla="*/ 509559 w 2118505"/>
                <a:gd name="connsiteY26" fmla="*/ 1545861 h 2551943"/>
                <a:gd name="connsiteX27" fmla="*/ 496293 w 2118505"/>
                <a:gd name="connsiteY27" fmla="*/ 1506353 h 2551943"/>
                <a:gd name="connsiteX28" fmla="*/ 494348 w 2118505"/>
                <a:gd name="connsiteY28" fmla="*/ 1499256 h 2551943"/>
                <a:gd name="connsiteX29" fmla="*/ 490295 w 2118505"/>
                <a:gd name="connsiteY29" fmla="*/ 1488492 h 2551943"/>
                <a:gd name="connsiteX30" fmla="*/ 475906 w 2118505"/>
                <a:gd name="connsiteY30" fmla="*/ 1445638 h 2551943"/>
                <a:gd name="connsiteX31" fmla="*/ 467106 w 2118505"/>
                <a:gd name="connsiteY31" fmla="*/ 1426898 h 2551943"/>
                <a:gd name="connsiteX32" fmla="*/ 464577 w 2118505"/>
                <a:gd name="connsiteY32" fmla="*/ 1420182 h 2551943"/>
                <a:gd name="connsiteX33" fmla="*/ 460027 w 2118505"/>
                <a:gd name="connsiteY33" fmla="*/ 1411823 h 2551943"/>
                <a:gd name="connsiteX34" fmla="*/ 431756 w 2118505"/>
                <a:gd name="connsiteY34" fmla="*/ 1351621 h 2551943"/>
                <a:gd name="connsiteX35" fmla="*/ 394344 w 2118505"/>
                <a:gd name="connsiteY35" fmla="*/ 1291172 h 2551943"/>
                <a:gd name="connsiteX36" fmla="*/ 385446 w 2118505"/>
                <a:gd name="connsiteY36" fmla="*/ 1274826 h 2551943"/>
                <a:gd name="connsiteX37" fmla="*/ 380416 w 2118505"/>
                <a:gd name="connsiteY37" fmla="*/ 1268667 h 2551943"/>
                <a:gd name="connsiteX38" fmla="*/ 377915 w 2118505"/>
                <a:gd name="connsiteY38" fmla="*/ 1264627 h 2551943"/>
                <a:gd name="connsiteX39" fmla="*/ 315190 w 2118505"/>
                <a:gd name="connsiteY39" fmla="*/ 1185471 h 2551943"/>
                <a:gd name="connsiteX40" fmla="*/ 300682 w 2118505"/>
                <a:gd name="connsiteY40" fmla="*/ 1171025 h 2551943"/>
                <a:gd name="connsiteX41" fmla="*/ 282985 w 2118505"/>
                <a:gd name="connsiteY41" fmla="*/ 1149354 h 2551943"/>
                <a:gd name="connsiteX42" fmla="*/ 257831 w 2118505"/>
                <a:gd name="connsiteY42" fmla="*/ 1128357 h 2551943"/>
                <a:gd name="connsiteX43" fmla="*/ 244385 w 2118505"/>
                <a:gd name="connsiteY43" fmla="*/ 1114971 h 2551943"/>
                <a:gd name="connsiteX44" fmla="*/ 203552 w 2118505"/>
                <a:gd name="connsiteY44" fmla="*/ 1083052 h 2551943"/>
                <a:gd name="connsiteX45" fmla="*/ 160542 w 2118505"/>
                <a:gd name="connsiteY45" fmla="*/ 1047152 h 2551943"/>
                <a:gd name="connsiteX46" fmla="*/ 21467 w 2118505"/>
                <a:gd name="connsiteY46" fmla="*/ 971613 h 2551943"/>
                <a:gd name="connsiteX47" fmla="*/ 1841 w 2118505"/>
                <a:gd name="connsiteY47" fmla="*/ 964598 h 2551943"/>
                <a:gd name="connsiteX48" fmla="*/ 0 w 2118505"/>
                <a:gd name="connsiteY48" fmla="*/ 955649 h 2551943"/>
                <a:gd name="connsiteX49" fmla="*/ 11163 w 2118505"/>
                <a:gd name="connsiteY49" fmla="*/ 915919 h 2551943"/>
                <a:gd name="connsiteX50" fmla="*/ 35401 w 2118505"/>
                <a:gd name="connsiteY50" fmla="*/ 865866 h 2551943"/>
                <a:gd name="connsiteX51" fmla="*/ 56502 w 2118505"/>
                <a:gd name="connsiteY51" fmla="*/ 835316 h 2551943"/>
                <a:gd name="connsiteX52" fmla="*/ 432874 w 2118505"/>
                <a:gd name="connsiteY52" fmla="*/ 442046 h 2551943"/>
                <a:gd name="connsiteX53" fmla="*/ 1001128 w 2118505"/>
                <a:gd name="connsiteY53" fmla="*/ 59332 h 2551943"/>
                <a:gd name="connsiteX54" fmla="*/ 1003961 w 2118505"/>
                <a:gd name="connsiteY54" fmla="*/ 60203 h 2551943"/>
                <a:gd name="connsiteX55" fmla="*/ 1038808 w 2118505"/>
                <a:gd name="connsiteY55" fmla="*/ 45427 h 2551943"/>
                <a:gd name="connsiteX56" fmla="*/ 1069676 w 2118505"/>
                <a:gd name="connsiteY56" fmla="*/ 36940 h 2551943"/>
                <a:gd name="connsiteX57" fmla="*/ 1072789 w 2118505"/>
                <a:gd name="connsiteY57" fmla="*/ 35713 h 2551943"/>
                <a:gd name="connsiteX58" fmla="*/ 1081118 w 2118505"/>
                <a:gd name="connsiteY58" fmla="*/ 33793 h 2551943"/>
                <a:gd name="connsiteX59" fmla="*/ 1084258 w 2118505"/>
                <a:gd name="connsiteY59" fmla="*/ 32930 h 2551943"/>
                <a:gd name="connsiteX60" fmla="*/ 1085218 w 2118505"/>
                <a:gd name="connsiteY60" fmla="*/ 32849 h 2551943"/>
                <a:gd name="connsiteX61" fmla="*/ 1191134 w 2118505"/>
                <a:gd name="connsiteY61" fmla="*/ 8438 h 2551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2118505" h="2551943">
                  <a:moveTo>
                    <a:pt x="1302664" y="0"/>
                  </a:moveTo>
                  <a:lnTo>
                    <a:pt x="1368981" y="3349"/>
                  </a:lnTo>
                  <a:cubicBezTo>
                    <a:pt x="1789977" y="46103"/>
                    <a:pt x="2118505" y="401649"/>
                    <a:pt x="2118505" y="833925"/>
                  </a:cubicBezTo>
                  <a:cubicBezTo>
                    <a:pt x="2118505" y="862745"/>
                    <a:pt x="2117045" y="891222"/>
                    <a:pt x="2114195" y="919289"/>
                  </a:cubicBezTo>
                  <a:lnTo>
                    <a:pt x="2104455" y="983107"/>
                  </a:lnTo>
                  <a:lnTo>
                    <a:pt x="2079298" y="1065018"/>
                  </a:lnTo>
                  <a:cubicBezTo>
                    <a:pt x="2004686" y="1263146"/>
                    <a:pt x="1847318" y="1497301"/>
                    <a:pt x="1628574" y="1726516"/>
                  </a:cubicBezTo>
                  <a:lnTo>
                    <a:pt x="1548855" y="1805968"/>
                  </a:lnTo>
                  <a:lnTo>
                    <a:pt x="1548827" y="1805945"/>
                  </a:lnTo>
                  <a:lnTo>
                    <a:pt x="1444129" y="1916057"/>
                  </a:lnTo>
                  <a:cubicBezTo>
                    <a:pt x="1112827" y="2247910"/>
                    <a:pt x="758604" y="2467492"/>
                    <a:pt x="491627" y="2529228"/>
                  </a:cubicBezTo>
                  <a:lnTo>
                    <a:pt x="463187" y="2534278"/>
                  </a:lnTo>
                  <a:lnTo>
                    <a:pt x="460136" y="2539073"/>
                  </a:lnTo>
                  <a:lnTo>
                    <a:pt x="403238" y="2550695"/>
                  </a:lnTo>
                  <a:cubicBezTo>
                    <a:pt x="348300" y="2555816"/>
                    <a:pt x="309352" y="2545298"/>
                    <a:pt x="291257" y="2517100"/>
                  </a:cubicBezTo>
                  <a:cubicBezTo>
                    <a:pt x="282209" y="2503002"/>
                    <a:pt x="278804" y="2485151"/>
                    <a:pt x="280607" y="2464077"/>
                  </a:cubicBezTo>
                  <a:lnTo>
                    <a:pt x="281824" y="2459805"/>
                  </a:lnTo>
                  <a:lnTo>
                    <a:pt x="282621" y="2458665"/>
                  </a:lnTo>
                  <a:lnTo>
                    <a:pt x="326293" y="2388005"/>
                  </a:lnTo>
                  <a:lnTo>
                    <a:pt x="328688" y="2385704"/>
                  </a:lnTo>
                  <a:cubicBezTo>
                    <a:pt x="363605" y="2345034"/>
                    <a:pt x="394931" y="2300728"/>
                    <a:pt x="422146" y="2253389"/>
                  </a:cubicBezTo>
                  <a:lnTo>
                    <a:pt x="467030" y="2155192"/>
                  </a:lnTo>
                  <a:lnTo>
                    <a:pt x="467632" y="2154512"/>
                  </a:lnTo>
                  <a:lnTo>
                    <a:pt x="467363" y="2154461"/>
                  </a:lnTo>
                  <a:lnTo>
                    <a:pt x="490945" y="2102868"/>
                  </a:lnTo>
                  <a:cubicBezTo>
                    <a:pt x="527901" y="1997255"/>
                    <a:pt x="546349" y="1881914"/>
                    <a:pt x="542150" y="1761664"/>
                  </a:cubicBezTo>
                  <a:cubicBezTo>
                    <a:pt x="539538" y="1686862"/>
                    <a:pt x="528316" y="1614564"/>
                    <a:pt x="509559" y="1545861"/>
                  </a:cubicBezTo>
                  <a:lnTo>
                    <a:pt x="496293" y="1506353"/>
                  </a:lnTo>
                  <a:lnTo>
                    <a:pt x="494348" y="1499256"/>
                  </a:lnTo>
                  <a:lnTo>
                    <a:pt x="490295" y="1488492"/>
                  </a:lnTo>
                  <a:lnTo>
                    <a:pt x="475906" y="1445638"/>
                  </a:lnTo>
                  <a:lnTo>
                    <a:pt x="467106" y="1426898"/>
                  </a:lnTo>
                  <a:lnTo>
                    <a:pt x="464577" y="1420182"/>
                  </a:lnTo>
                  <a:lnTo>
                    <a:pt x="460027" y="1411823"/>
                  </a:lnTo>
                  <a:lnTo>
                    <a:pt x="431756" y="1351621"/>
                  </a:lnTo>
                  <a:lnTo>
                    <a:pt x="394344" y="1291172"/>
                  </a:lnTo>
                  <a:lnTo>
                    <a:pt x="385446" y="1274826"/>
                  </a:lnTo>
                  <a:lnTo>
                    <a:pt x="380416" y="1268667"/>
                  </a:lnTo>
                  <a:lnTo>
                    <a:pt x="377915" y="1264627"/>
                  </a:lnTo>
                  <a:cubicBezTo>
                    <a:pt x="358444" y="1236890"/>
                    <a:pt x="337489" y="1210458"/>
                    <a:pt x="315190" y="1185471"/>
                  </a:cubicBezTo>
                  <a:lnTo>
                    <a:pt x="300682" y="1171025"/>
                  </a:lnTo>
                  <a:lnTo>
                    <a:pt x="282985" y="1149354"/>
                  </a:lnTo>
                  <a:lnTo>
                    <a:pt x="257831" y="1128357"/>
                  </a:lnTo>
                  <a:lnTo>
                    <a:pt x="244385" y="1114971"/>
                  </a:lnTo>
                  <a:lnTo>
                    <a:pt x="203552" y="1083052"/>
                  </a:lnTo>
                  <a:lnTo>
                    <a:pt x="160542" y="1047152"/>
                  </a:lnTo>
                  <a:cubicBezTo>
                    <a:pt x="116771" y="1017341"/>
                    <a:pt x="70226" y="991972"/>
                    <a:pt x="21467" y="971613"/>
                  </a:cubicBezTo>
                  <a:lnTo>
                    <a:pt x="1841" y="964598"/>
                  </a:lnTo>
                  <a:lnTo>
                    <a:pt x="0" y="955649"/>
                  </a:lnTo>
                  <a:cubicBezTo>
                    <a:pt x="1262" y="944627"/>
                    <a:pt x="5045" y="931294"/>
                    <a:pt x="11163" y="915919"/>
                  </a:cubicBezTo>
                  <a:lnTo>
                    <a:pt x="35401" y="865866"/>
                  </a:lnTo>
                  <a:lnTo>
                    <a:pt x="56502" y="835316"/>
                  </a:lnTo>
                  <a:cubicBezTo>
                    <a:pt x="133705" y="731097"/>
                    <a:pt x="268714" y="588166"/>
                    <a:pt x="432874" y="442046"/>
                  </a:cubicBezTo>
                  <a:cubicBezTo>
                    <a:pt x="683022" y="219387"/>
                    <a:pt x="917972" y="63101"/>
                    <a:pt x="1001128" y="59332"/>
                  </a:cubicBezTo>
                  <a:lnTo>
                    <a:pt x="1003961" y="60203"/>
                  </a:lnTo>
                  <a:lnTo>
                    <a:pt x="1038808" y="45427"/>
                  </a:lnTo>
                  <a:lnTo>
                    <a:pt x="1069676" y="36940"/>
                  </a:lnTo>
                  <a:lnTo>
                    <a:pt x="1072789" y="35713"/>
                  </a:lnTo>
                  <a:lnTo>
                    <a:pt x="1081118" y="33793"/>
                  </a:lnTo>
                  <a:lnTo>
                    <a:pt x="1084258" y="32930"/>
                  </a:lnTo>
                  <a:lnTo>
                    <a:pt x="1085218" y="32849"/>
                  </a:lnTo>
                  <a:lnTo>
                    <a:pt x="1191134" y="8438"/>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4" name="Group 63"/>
          <p:cNvGrpSpPr/>
          <p:nvPr/>
        </p:nvGrpSpPr>
        <p:grpSpPr>
          <a:xfrm rot="10828324">
            <a:off x="1137806" y="928916"/>
            <a:ext cx="2156169" cy="2482649"/>
            <a:chOff x="6446924" y="3823854"/>
            <a:chExt cx="2403565" cy="2767504"/>
          </a:xfrm>
        </p:grpSpPr>
        <p:sp>
          <p:nvSpPr>
            <p:cNvPr id="65" name="Freeform 64"/>
            <p:cNvSpPr>
              <a:spLocks noChangeAspect="1"/>
            </p:cNvSpPr>
            <p:nvPr/>
          </p:nvSpPr>
          <p:spPr>
            <a:xfrm>
              <a:off x="6446924" y="3823854"/>
              <a:ext cx="2403565" cy="2767504"/>
            </a:xfrm>
            <a:custGeom>
              <a:avLst/>
              <a:gdLst>
                <a:gd name="connsiteX0" fmla="*/ 1489165 w 2403565"/>
                <a:gd name="connsiteY0" fmla="*/ 0 h 2767504"/>
                <a:gd name="connsiteX1" fmla="*/ 2403565 w 2403565"/>
                <a:gd name="connsiteY1" fmla="*/ 914400 h 2767504"/>
                <a:gd name="connsiteX2" fmla="*/ 2398844 w 2403565"/>
                <a:gd name="connsiteY2" fmla="*/ 1007893 h 2767504"/>
                <a:gd name="connsiteX3" fmla="*/ 2388177 w 2403565"/>
                <a:gd name="connsiteY3" fmla="*/ 1077789 h 2767504"/>
                <a:gd name="connsiteX4" fmla="*/ 2360624 w 2403565"/>
                <a:gd name="connsiteY4" fmla="*/ 1167501 h 2767504"/>
                <a:gd name="connsiteX5" fmla="*/ 1605858 w 2403565"/>
                <a:gd name="connsiteY5" fmla="*/ 2139578 h 2767504"/>
                <a:gd name="connsiteX6" fmla="*/ 497125 w 2403565"/>
                <a:gd name="connsiteY6" fmla="*/ 2747697 h 2767504"/>
                <a:gd name="connsiteX7" fmla="*/ 464547 w 2403565"/>
                <a:gd name="connsiteY7" fmla="*/ 2751951 h 2767504"/>
                <a:gd name="connsiteX8" fmla="*/ 460882 w 2403565"/>
                <a:gd name="connsiteY8" fmla="*/ 2756868 h 2767504"/>
                <a:gd name="connsiteX9" fmla="*/ 395647 w 2403565"/>
                <a:gd name="connsiteY9" fmla="*/ 2766972 h 2767504"/>
                <a:gd name="connsiteX10" fmla="*/ 269499 w 2403565"/>
                <a:gd name="connsiteY10" fmla="*/ 2727642 h 2767504"/>
                <a:gd name="connsiteX11" fmla="*/ 259484 w 2403565"/>
                <a:gd name="connsiteY11" fmla="*/ 2671650 h 2767504"/>
                <a:gd name="connsiteX12" fmla="*/ 261039 w 2403565"/>
                <a:gd name="connsiteY12" fmla="*/ 2667214 h 2767504"/>
                <a:gd name="connsiteX13" fmla="*/ 261990 w 2403565"/>
                <a:gd name="connsiteY13" fmla="*/ 2666048 h 2767504"/>
                <a:gd name="connsiteX14" fmla="*/ 314517 w 2403565"/>
                <a:gd name="connsiteY14" fmla="*/ 2593550 h 2767504"/>
                <a:gd name="connsiteX15" fmla="*/ 317335 w 2403565"/>
                <a:gd name="connsiteY15" fmla="*/ 2591225 h 2767504"/>
                <a:gd name="connsiteX16" fmla="*/ 428991 w 2403565"/>
                <a:gd name="connsiteY16" fmla="*/ 2455896 h 2767504"/>
                <a:gd name="connsiteX17" fmla="*/ 483992 w 2403565"/>
                <a:gd name="connsiteY17" fmla="*/ 2354565 h 2767504"/>
                <a:gd name="connsiteX18" fmla="*/ 484705 w 2403565"/>
                <a:gd name="connsiteY18" fmla="*/ 2353874 h 2767504"/>
                <a:gd name="connsiteX19" fmla="*/ 484400 w 2403565"/>
                <a:gd name="connsiteY19" fmla="*/ 2353812 h 2767504"/>
                <a:gd name="connsiteX20" fmla="*/ 513298 w 2403565"/>
                <a:gd name="connsiteY20" fmla="*/ 2300572 h 2767504"/>
                <a:gd name="connsiteX21" fmla="*/ 585156 w 2403565"/>
                <a:gd name="connsiteY21" fmla="*/ 1944646 h 2767504"/>
                <a:gd name="connsiteX22" fmla="*/ 556632 w 2403565"/>
                <a:gd name="connsiteY22" fmla="*/ 1717151 h 2767504"/>
                <a:gd name="connsiteX23" fmla="*/ 543101 w 2403565"/>
                <a:gd name="connsiteY23" fmla="*/ 1675236 h 2767504"/>
                <a:gd name="connsiteX24" fmla="*/ 541169 w 2403565"/>
                <a:gd name="connsiteY24" fmla="*/ 1667722 h 2767504"/>
                <a:gd name="connsiteX25" fmla="*/ 536983 w 2403565"/>
                <a:gd name="connsiteY25" fmla="*/ 1656286 h 2767504"/>
                <a:gd name="connsiteX26" fmla="*/ 522305 w 2403565"/>
                <a:gd name="connsiteY26" fmla="*/ 1610820 h 2767504"/>
                <a:gd name="connsiteX27" fmla="*/ 513032 w 2403565"/>
                <a:gd name="connsiteY27" fmla="*/ 1590846 h 2767504"/>
                <a:gd name="connsiteX28" fmla="*/ 510420 w 2403565"/>
                <a:gd name="connsiteY28" fmla="*/ 1583711 h 2767504"/>
                <a:gd name="connsiteX29" fmla="*/ 505572 w 2403565"/>
                <a:gd name="connsiteY29" fmla="*/ 1574779 h 2767504"/>
                <a:gd name="connsiteX30" fmla="*/ 475781 w 2403565"/>
                <a:gd name="connsiteY30" fmla="*/ 1510613 h 2767504"/>
                <a:gd name="connsiteX31" fmla="*/ 435593 w 2403565"/>
                <a:gd name="connsiteY31" fmla="*/ 1445853 h 2767504"/>
                <a:gd name="connsiteX32" fmla="*/ 426113 w 2403565"/>
                <a:gd name="connsiteY32" fmla="*/ 1428387 h 2767504"/>
                <a:gd name="connsiteX33" fmla="*/ 420632 w 2403565"/>
                <a:gd name="connsiteY33" fmla="*/ 1421743 h 2767504"/>
                <a:gd name="connsiteX34" fmla="*/ 417946 w 2403565"/>
                <a:gd name="connsiteY34" fmla="*/ 1417415 h 2767504"/>
                <a:gd name="connsiteX35" fmla="*/ 349684 w 2403565"/>
                <a:gd name="connsiteY35" fmla="*/ 1332112 h 2767504"/>
                <a:gd name="connsiteX36" fmla="*/ 333742 w 2403565"/>
                <a:gd name="connsiteY36" fmla="*/ 1316432 h 2767504"/>
                <a:gd name="connsiteX37" fmla="*/ 314457 w 2403565"/>
                <a:gd name="connsiteY37" fmla="*/ 1293058 h 2767504"/>
                <a:gd name="connsiteX38" fmla="*/ 286655 w 2403565"/>
                <a:gd name="connsiteY38" fmla="*/ 1270119 h 2767504"/>
                <a:gd name="connsiteX39" fmla="*/ 271881 w 2403565"/>
                <a:gd name="connsiteY39" fmla="*/ 1255589 h 2767504"/>
                <a:gd name="connsiteX40" fmla="*/ 226664 w 2403565"/>
                <a:gd name="connsiteY40" fmla="*/ 1220622 h 2767504"/>
                <a:gd name="connsiteX41" fmla="*/ 179128 w 2403565"/>
                <a:gd name="connsiteY41" fmla="*/ 1181402 h 2767504"/>
                <a:gd name="connsiteX42" fmla="*/ 23804 w 2403565"/>
                <a:gd name="connsiteY42" fmla="*/ 1097094 h 2767504"/>
                <a:gd name="connsiteX43" fmla="*/ 1740 w 2403565"/>
                <a:gd name="connsiteY43" fmla="*/ 1089019 h 2767504"/>
                <a:gd name="connsiteX44" fmla="*/ 0 w 2403565"/>
                <a:gd name="connsiteY44" fmla="*/ 1079569 h 2767504"/>
                <a:gd name="connsiteX45" fmla="*/ 499935 w 2403565"/>
                <a:gd name="connsiteY45" fmla="*/ 496591 h 2767504"/>
                <a:gd name="connsiteX46" fmla="*/ 1136923 w 2403565"/>
                <a:gd name="connsiteY46" fmla="*/ 67586 h 2767504"/>
                <a:gd name="connsiteX47" fmla="*/ 1140098 w 2403565"/>
                <a:gd name="connsiteY47" fmla="*/ 68562 h 2767504"/>
                <a:gd name="connsiteX48" fmla="*/ 1179160 w 2403565"/>
                <a:gd name="connsiteY48" fmla="*/ 51999 h 2767504"/>
                <a:gd name="connsiteX49" fmla="*/ 1213762 w 2403565"/>
                <a:gd name="connsiteY49" fmla="*/ 42485 h 2767504"/>
                <a:gd name="connsiteX50" fmla="*/ 1217251 w 2403565"/>
                <a:gd name="connsiteY50" fmla="*/ 41110 h 2767504"/>
                <a:gd name="connsiteX51" fmla="*/ 1226588 w 2403565"/>
                <a:gd name="connsiteY51" fmla="*/ 38958 h 2767504"/>
                <a:gd name="connsiteX52" fmla="*/ 1230108 w 2403565"/>
                <a:gd name="connsiteY52" fmla="*/ 37990 h 2767504"/>
                <a:gd name="connsiteX53" fmla="*/ 1231184 w 2403565"/>
                <a:gd name="connsiteY53" fmla="*/ 37899 h 2767504"/>
                <a:gd name="connsiteX54" fmla="*/ 1349911 w 2403565"/>
                <a:gd name="connsiteY54" fmla="*/ 10536 h 2767504"/>
                <a:gd name="connsiteX55" fmla="*/ 1489165 w 2403565"/>
                <a:gd name="connsiteY55" fmla="*/ 0 h 2767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2403565" h="2767504">
                  <a:moveTo>
                    <a:pt x="1489165" y="0"/>
                  </a:moveTo>
                  <a:cubicBezTo>
                    <a:pt x="1994174" y="0"/>
                    <a:pt x="2403565" y="409391"/>
                    <a:pt x="2403565" y="914400"/>
                  </a:cubicBezTo>
                  <a:cubicBezTo>
                    <a:pt x="2403565" y="945964"/>
                    <a:pt x="2401966" y="977154"/>
                    <a:pt x="2398844" y="1007893"/>
                  </a:cubicBezTo>
                  <a:lnTo>
                    <a:pt x="2388177" y="1077789"/>
                  </a:lnTo>
                  <a:lnTo>
                    <a:pt x="2360624" y="1167501"/>
                  </a:lnTo>
                  <a:cubicBezTo>
                    <a:pt x="2251667" y="1456831"/>
                    <a:pt x="1981576" y="1816308"/>
                    <a:pt x="1605858" y="2139578"/>
                  </a:cubicBezTo>
                  <a:cubicBezTo>
                    <a:pt x="1215501" y="2475443"/>
                    <a:pt x="803513" y="2692735"/>
                    <a:pt x="497125" y="2747697"/>
                  </a:cubicBezTo>
                  <a:lnTo>
                    <a:pt x="464547" y="2751951"/>
                  </a:lnTo>
                  <a:lnTo>
                    <a:pt x="460882" y="2756868"/>
                  </a:lnTo>
                  <a:lnTo>
                    <a:pt x="395647" y="2766972"/>
                  </a:lnTo>
                  <a:cubicBezTo>
                    <a:pt x="332900" y="2770331"/>
                    <a:pt x="288978" y="2757874"/>
                    <a:pt x="269499" y="2727642"/>
                  </a:cubicBezTo>
                  <a:cubicBezTo>
                    <a:pt x="259760" y="2712527"/>
                    <a:pt x="256592" y="2693683"/>
                    <a:pt x="259484" y="2671650"/>
                  </a:cubicBezTo>
                  <a:lnTo>
                    <a:pt x="261039" y="2667214"/>
                  </a:lnTo>
                  <a:lnTo>
                    <a:pt x="261990" y="2666048"/>
                  </a:lnTo>
                  <a:lnTo>
                    <a:pt x="314517" y="2593550"/>
                  </a:lnTo>
                  <a:lnTo>
                    <a:pt x="317335" y="2591225"/>
                  </a:lnTo>
                  <a:cubicBezTo>
                    <a:pt x="358703" y="2549856"/>
                    <a:pt x="396126" y="2504542"/>
                    <a:pt x="428991" y="2455896"/>
                  </a:cubicBezTo>
                  <a:lnTo>
                    <a:pt x="483992" y="2354565"/>
                  </a:lnTo>
                  <a:lnTo>
                    <a:pt x="484705" y="2353874"/>
                  </a:lnTo>
                  <a:lnTo>
                    <a:pt x="484400" y="2353812"/>
                  </a:lnTo>
                  <a:lnTo>
                    <a:pt x="513298" y="2300572"/>
                  </a:lnTo>
                  <a:cubicBezTo>
                    <a:pt x="559569" y="2191175"/>
                    <a:pt x="585156" y="2070898"/>
                    <a:pt x="585156" y="1944646"/>
                  </a:cubicBezTo>
                  <a:cubicBezTo>
                    <a:pt x="585156" y="1866109"/>
                    <a:pt x="575255" y="1789883"/>
                    <a:pt x="556632" y="1717151"/>
                  </a:cubicBezTo>
                  <a:lnTo>
                    <a:pt x="543101" y="1675236"/>
                  </a:lnTo>
                  <a:lnTo>
                    <a:pt x="541169" y="1667722"/>
                  </a:lnTo>
                  <a:lnTo>
                    <a:pt x="536983" y="1656286"/>
                  </a:lnTo>
                  <a:lnTo>
                    <a:pt x="522305" y="1610820"/>
                  </a:lnTo>
                  <a:lnTo>
                    <a:pt x="513032" y="1590846"/>
                  </a:lnTo>
                  <a:lnTo>
                    <a:pt x="510420" y="1583711"/>
                  </a:lnTo>
                  <a:lnTo>
                    <a:pt x="505572" y="1574779"/>
                  </a:lnTo>
                  <a:lnTo>
                    <a:pt x="475781" y="1510613"/>
                  </a:lnTo>
                  <a:lnTo>
                    <a:pt x="435593" y="1445853"/>
                  </a:lnTo>
                  <a:lnTo>
                    <a:pt x="426113" y="1428387"/>
                  </a:lnTo>
                  <a:lnTo>
                    <a:pt x="420632" y="1421743"/>
                  </a:lnTo>
                  <a:lnTo>
                    <a:pt x="417946" y="1417415"/>
                  </a:lnTo>
                  <a:cubicBezTo>
                    <a:pt x="396881" y="1387616"/>
                    <a:pt x="374077" y="1359132"/>
                    <a:pt x="349684" y="1332112"/>
                  </a:cubicBezTo>
                  <a:lnTo>
                    <a:pt x="333742" y="1316432"/>
                  </a:lnTo>
                  <a:lnTo>
                    <a:pt x="314457" y="1293058"/>
                  </a:lnTo>
                  <a:lnTo>
                    <a:pt x="286655" y="1270119"/>
                  </a:lnTo>
                  <a:lnTo>
                    <a:pt x="271881" y="1255589"/>
                  </a:lnTo>
                  <a:lnTo>
                    <a:pt x="226664" y="1220622"/>
                  </a:lnTo>
                  <a:lnTo>
                    <a:pt x="179128" y="1181402"/>
                  </a:lnTo>
                  <a:cubicBezTo>
                    <a:pt x="130482" y="1148537"/>
                    <a:pt x="78503" y="1120230"/>
                    <a:pt x="23804" y="1097094"/>
                  </a:cubicBezTo>
                  <a:lnTo>
                    <a:pt x="1740" y="1089019"/>
                  </a:lnTo>
                  <a:lnTo>
                    <a:pt x="0" y="1079569"/>
                  </a:lnTo>
                  <a:cubicBezTo>
                    <a:pt x="14999" y="987472"/>
                    <a:pt x="219530" y="746181"/>
                    <a:pt x="499935" y="496591"/>
                  </a:cubicBezTo>
                  <a:cubicBezTo>
                    <a:pt x="780340" y="247000"/>
                    <a:pt x="1043709" y="71810"/>
                    <a:pt x="1136923" y="67586"/>
                  </a:cubicBezTo>
                  <a:lnTo>
                    <a:pt x="1140098" y="68562"/>
                  </a:lnTo>
                  <a:lnTo>
                    <a:pt x="1179160" y="51999"/>
                  </a:lnTo>
                  <a:lnTo>
                    <a:pt x="1213762" y="42485"/>
                  </a:lnTo>
                  <a:lnTo>
                    <a:pt x="1217251" y="41110"/>
                  </a:lnTo>
                  <a:lnTo>
                    <a:pt x="1226588" y="38958"/>
                  </a:lnTo>
                  <a:lnTo>
                    <a:pt x="1230108" y="37990"/>
                  </a:lnTo>
                  <a:lnTo>
                    <a:pt x="1231184" y="37899"/>
                  </a:lnTo>
                  <a:lnTo>
                    <a:pt x="1349911" y="10536"/>
                  </a:lnTo>
                  <a:cubicBezTo>
                    <a:pt x="1395317" y="3598"/>
                    <a:pt x="1441821" y="0"/>
                    <a:pt x="1489165" y="0"/>
                  </a:cubicBezTo>
                  <a:close/>
                </a:path>
              </a:pathLst>
            </a:custGeom>
            <a:solidFill>
              <a:srgbClr val="BFBF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Freeform 65"/>
            <p:cNvSpPr>
              <a:spLocks noChangeAspect="1"/>
            </p:cNvSpPr>
            <p:nvPr/>
          </p:nvSpPr>
          <p:spPr>
            <a:xfrm>
              <a:off x="6627482" y="3903578"/>
              <a:ext cx="2118505" cy="2551943"/>
            </a:xfrm>
            <a:custGeom>
              <a:avLst/>
              <a:gdLst>
                <a:gd name="connsiteX0" fmla="*/ 1302664 w 2118505"/>
                <a:gd name="connsiteY0" fmla="*/ 0 h 2551943"/>
                <a:gd name="connsiteX1" fmla="*/ 1368981 w 2118505"/>
                <a:gd name="connsiteY1" fmla="*/ 3349 h 2551943"/>
                <a:gd name="connsiteX2" fmla="*/ 2118505 w 2118505"/>
                <a:gd name="connsiteY2" fmla="*/ 833925 h 2551943"/>
                <a:gd name="connsiteX3" fmla="*/ 2114195 w 2118505"/>
                <a:gd name="connsiteY3" fmla="*/ 919289 h 2551943"/>
                <a:gd name="connsiteX4" fmla="*/ 2104455 w 2118505"/>
                <a:gd name="connsiteY4" fmla="*/ 983107 h 2551943"/>
                <a:gd name="connsiteX5" fmla="*/ 2079298 w 2118505"/>
                <a:gd name="connsiteY5" fmla="*/ 1065018 h 2551943"/>
                <a:gd name="connsiteX6" fmla="*/ 1628574 w 2118505"/>
                <a:gd name="connsiteY6" fmla="*/ 1726516 h 2551943"/>
                <a:gd name="connsiteX7" fmla="*/ 1548855 w 2118505"/>
                <a:gd name="connsiteY7" fmla="*/ 1805968 h 2551943"/>
                <a:gd name="connsiteX8" fmla="*/ 1548827 w 2118505"/>
                <a:gd name="connsiteY8" fmla="*/ 1805945 h 2551943"/>
                <a:gd name="connsiteX9" fmla="*/ 1444129 w 2118505"/>
                <a:gd name="connsiteY9" fmla="*/ 1916057 h 2551943"/>
                <a:gd name="connsiteX10" fmla="*/ 491627 w 2118505"/>
                <a:gd name="connsiteY10" fmla="*/ 2529228 h 2551943"/>
                <a:gd name="connsiteX11" fmla="*/ 463187 w 2118505"/>
                <a:gd name="connsiteY11" fmla="*/ 2534278 h 2551943"/>
                <a:gd name="connsiteX12" fmla="*/ 460136 w 2118505"/>
                <a:gd name="connsiteY12" fmla="*/ 2539073 h 2551943"/>
                <a:gd name="connsiteX13" fmla="*/ 403238 w 2118505"/>
                <a:gd name="connsiteY13" fmla="*/ 2550695 h 2551943"/>
                <a:gd name="connsiteX14" fmla="*/ 291257 w 2118505"/>
                <a:gd name="connsiteY14" fmla="*/ 2517100 h 2551943"/>
                <a:gd name="connsiteX15" fmla="*/ 280607 w 2118505"/>
                <a:gd name="connsiteY15" fmla="*/ 2464077 h 2551943"/>
                <a:gd name="connsiteX16" fmla="*/ 281824 w 2118505"/>
                <a:gd name="connsiteY16" fmla="*/ 2459805 h 2551943"/>
                <a:gd name="connsiteX17" fmla="*/ 282621 w 2118505"/>
                <a:gd name="connsiteY17" fmla="*/ 2458665 h 2551943"/>
                <a:gd name="connsiteX18" fmla="*/ 326293 w 2118505"/>
                <a:gd name="connsiteY18" fmla="*/ 2388005 h 2551943"/>
                <a:gd name="connsiteX19" fmla="*/ 328688 w 2118505"/>
                <a:gd name="connsiteY19" fmla="*/ 2385704 h 2551943"/>
                <a:gd name="connsiteX20" fmla="*/ 422146 w 2118505"/>
                <a:gd name="connsiteY20" fmla="*/ 2253389 h 2551943"/>
                <a:gd name="connsiteX21" fmla="*/ 467030 w 2118505"/>
                <a:gd name="connsiteY21" fmla="*/ 2155192 h 2551943"/>
                <a:gd name="connsiteX22" fmla="*/ 467632 w 2118505"/>
                <a:gd name="connsiteY22" fmla="*/ 2154512 h 2551943"/>
                <a:gd name="connsiteX23" fmla="*/ 467363 w 2118505"/>
                <a:gd name="connsiteY23" fmla="*/ 2154461 h 2551943"/>
                <a:gd name="connsiteX24" fmla="*/ 490945 w 2118505"/>
                <a:gd name="connsiteY24" fmla="*/ 2102868 h 2551943"/>
                <a:gd name="connsiteX25" fmla="*/ 542150 w 2118505"/>
                <a:gd name="connsiteY25" fmla="*/ 1761664 h 2551943"/>
                <a:gd name="connsiteX26" fmla="*/ 509559 w 2118505"/>
                <a:gd name="connsiteY26" fmla="*/ 1545861 h 2551943"/>
                <a:gd name="connsiteX27" fmla="*/ 496293 w 2118505"/>
                <a:gd name="connsiteY27" fmla="*/ 1506353 h 2551943"/>
                <a:gd name="connsiteX28" fmla="*/ 494348 w 2118505"/>
                <a:gd name="connsiteY28" fmla="*/ 1499256 h 2551943"/>
                <a:gd name="connsiteX29" fmla="*/ 490295 w 2118505"/>
                <a:gd name="connsiteY29" fmla="*/ 1488492 h 2551943"/>
                <a:gd name="connsiteX30" fmla="*/ 475906 w 2118505"/>
                <a:gd name="connsiteY30" fmla="*/ 1445638 h 2551943"/>
                <a:gd name="connsiteX31" fmla="*/ 467106 w 2118505"/>
                <a:gd name="connsiteY31" fmla="*/ 1426898 h 2551943"/>
                <a:gd name="connsiteX32" fmla="*/ 464577 w 2118505"/>
                <a:gd name="connsiteY32" fmla="*/ 1420182 h 2551943"/>
                <a:gd name="connsiteX33" fmla="*/ 460027 w 2118505"/>
                <a:gd name="connsiteY33" fmla="*/ 1411823 h 2551943"/>
                <a:gd name="connsiteX34" fmla="*/ 431756 w 2118505"/>
                <a:gd name="connsiteY34" fmla="*/ 1351621 h 2551943"/>
                <a:gd name="connsiteX35" fmla="*/ 394344 w 2118505"/>
                <a:gd name="connsiteY35" fmla="*/ 1291172 h 2551943"/>
                <a:gd name="connsiteX36" fmla="*/ 385446 w 2118505"/>
                <a:gd name="connsiteY36" fmla="*/ 1274826 h 2551943"/>
                <a:gd name="connsiteX37" fmla="*/ 380416 w 2118505"/>
                <a:gd name="connsiteY37" fmla="*/ 1268667 h 2551943"/>
                <a:gd name="connsiteX38" fmla="*/ 377915 w 2118505"/>
                <a:gd name="connsiteY38" fmla="*/ 1264627 h 2551943"/>
                <a:gd name="connsiteX39" fmla="*/ 315190 w 2118505"/>
                <a:gd name="connsiteY39" fmla="*/ 1185471 h 2551943"/>
                <a:gd name="connsiteX40" fmla="*/ 300682 w 2118505"/>
                <a:gd name="connsiteY40" fmla="*/ 1171025 h 2551943"/>
                <a:gd name="connsiteX41" fmla="*/ 282985 w 2118505"/>
                <a:gd name="connsiteY41" fmla="*/ 1149354 h 2551943"/>
                <a:gd name="connsiteX42" fmla="*/ 257831 w 2118505"/>
                <a:gd name="connsiteY42" fmla="*/ 1128357 h 2551943"/>
                <a:gd name="connsiteX43" fmla="*/ 244385 w 2118505"/>
                <a:gd name="connsiteY43" fmla="*/ 1114971 h 2551943"/>
                <a:gd name="connsiteX44" fmla="*/ 203552 w 2118505"/>
                <a:gd name="connsiteY44" fmla="*/ 1083052 h 2551943"/>
                <a:gd name="connsiteX45" fmla="*/ 160542 w 2118505"/>
                <a:gd name="connsiteY45" fmla="*/ 1047152 h 2551943"/>
                <a:gd name="connsiteX46" fmla="*/ 21467 w 2118505"/>
                <a:gd name="connsiteY46" fmla="*/ 971613 h 2551943"/>
                <a:gd name="connsiteX47" fmla="*/ 1841 w 2118505"/>
                <a:gd name="connsiteY47" fmla="*/ 964598 h 2551943"/>
                <a:gd name="connsiteX48" fmla="*/ 0 w 2118505"/>
                <a:gd name="connsiteY48" fmla="*/ 955649 h 2551943"/>
                <a:gd name="connsiteX49" fmla="*/ 11163 w 2118505"/>
                <a:gd name="connsiteY49" fmla="*/ 915919 h 2551943"/>
                <a:gd name="connsiteX50" fmla="*/ 35401 w 2118505"/>
                <a:gd name="connsiteY50" fmla="*/ 865866 h 2551943"/>
                <a:gd name="connsiteX51" fmla="*/ 56502 w 2118505"/>
                <a:gd name="connsiteY51" fmla="*/ 835316 h 2551943"/>
                <a:gd name="connsiteX52" fmla="*/ 432874 w 2118505"/>
                <a:gd name="connsiteY52" fmla="*/ 442046 h 2551943"/>
                <a:gd name="connsiteX53" fmla="*/ 1001128 w 2118505"/>
                <a:gd name="connsiteY53" fmla="*/ 59332 h 2551943"/>
                <a:gd name="connsiteX54" fmla="*/ 1003961 w 2118505"/>
                <a:gd name="connsiteY54" fmla="*/ 60203 h 2551943"/>
                <a:gd name="connsiteX55" fmla="*/ 1038808 w 2118505"/>
                <a:gd name="connsiteY55" fmla="*/ 45427 h 2551943"/>
                <a:gd name="connsiteX56" fmla="*/ 1069676 w 2118505"/>
                <a:gd name="connsiteY56" fmla="*/ 36940 h 2551943"/>
                <a:gd name="connsiteX57" fmla="*/ 1072789 w 2118505"/>
                <a:gd name="connsiteY57" fmla="*/ 35713 h 2551943"/>
                <a:gd name="connsiteX58" fmla="*/ 1081118 w 2118505"/>
                <a:gd name="connsiteY58" fmla="*/ 33793 h 2551943"/>
                <a:gd name="connsiteX59" fmla="*/ 1084258 w 2118505"/>
                <a:gd name="connsiteY59" fmla="*/ 32930 h 2551943"/>
                <a:gd name="connsiteX60" fmla="*/ 1085218 w 2118505"/>
                <a:gd name="connsiteY60" fmla="*/ 32849 h 2551943"/>
                <a:gd name="connsiteX61" fmla="*/ 1191134 w 2118505"/>
                <a:gd name="connsiteY61" fmla="*/ 8438 h 2551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2118505" h="2551943">
                  <a:moveTo>
                    <a:pt x="1302664" y="0"/>
                  </a:moveTo>
                  <a:lnTo>
                    <a:pt x="1368981" y="3349"/>
                  </a:lnTo>
                  <a:cubicBezTo>
                    <a:pt x="1789977" y="46103"/>
                    <a:pt x="2118505" y="401649"/>
                    <a:pt x="2118505" y="833925"/>
                  </a:cubicBezTo>
                  <a:cubicBezTo>
                    <a:pt x="2118505" y="862745"/>
                    <a:pt x="2117045" y="891222"/>
                    <a:pt x="2114195" y="919289"/>
                  </a:cubicBezTo>
                  <a:lnTo>
                    <a:pt x="2104455" y="983107"/>
                  </a:lnTo>
                  <a:lnTo>
                    <a:pt x="2079298" y="1065018"/>
                  </a:lnTo>
                  <a:cubicBezTo>
                    <a:pt x="2004686" y="1263146"/>
                    <a:pt x="1847318" y="1497301"/>
                    <a:pt x="1628574" y="1726516"/>
                  </a:cubicBezTo>
                  <a:lnTo>
                    <a:pt x="1548855" y="1805968"/>
                  </a:lnTo>
                  <a:lnTo>
                    <a:pt x="1548827" y="1805945"/>
                  </a:lnTo>
                  <a:lnTo>
                    <a:pt x="1444129" y="1916057"/>
                  </a:lnTo>
                  <a:cubicBezTo>
                    <a:pt x="1112827" y="2247910"/>
                    <a:pt x="758604" y="2467492"/>
                    <a:pt x="491627" y="2529228"/>
                  </a:cubicBezTo>
                  <a:lnTo>
                    <a:pt x="463187" y="2534278"/>
                  </a:lnTo>
                  <a:lnTo>
                    <a:pt x="460136" y="2539073"/>
                  </a:lnTo>
                  <a:lnTo>
                    <a:pt x="403238" y="2550695"/>
                  </a:lnTo>
                  <a:cubicBezTo>
                    <a:pt x="348300" y="2555816"/>
                    <a:pt x="309352" y="2545298"/>
                    <a:pt x="291257" y="2517100"/>
                  </a:cubicBezTo>
                  <a:cubicBezTo>
                    <a:pt x="282209" y="2503002"/>
                    <a:pt x="278804" y="2485151"/>
                    <a:pt x="280607" y="2464077"/>
                  </a:cubicBezTo>
                  <a:lnTo>
                    <a:pt x="281824" y="2459805"/>
                  </a:lnTo>
                  <a:lnTo>
                    <a:pt x="282621" y="2458665"/>
                  </a:lnTo>
                  <a:lnTo>
                    <a:pt x="326293" y="2388005"/>
                  </a:lnTo>
                  <a:lnTo>
                    <a:pt x="328688" y="2385704"/>
                  </a:lnTo>
                  <a:cubicBezTo>
                    <a:pt x="363605" y="2345034"/>
                    <a:pt x="394931" y="2300728"/>
                    <a:pt x="422146" y="2253389"/>
                  </a:cubicBezTo>
                  <a:lnTo>
                    <a:pt x="467030" y="2155192"/>
                  </a:lnTo>
                  <a:lnTo>
                    <a:pt x="467632" y="2154512"/>
                  </a:lnTo>
                  <a:lnTo>
                    <a:pt x="467363" y="2154461"/>
                  </a:lnTo>
                  <a:lnTo>
                    <a:pt x="490945" y="2102868"/>
                  </a:lnTo>
                  <a:cubicBezTo>
                    <a:pt x="527901" y="1997255"/>
                    <a:pt x="546349" y="1881914"/>
                    <a:pt x="542150" y="1761664"/>
                  </a:cubicBezTo>
                  <a:cubicBezTo>
                    <a:pt x="539538" y="1686862"/>
                    <a:pt x="528316" y="1614564"/>
                    <a:pt x="509559" y="1545861"/>
                  </a:cubicBezTo>
                  <a:lnTo>
                    <a:pt x="496293" y="1506353"/>
                  </a:lnTo>
                  <a:lnTo>
                    <a:pt x="494348" y="1499256"/>
                  </a:lnTo>
                  <a:lnTo>
                    <a:pt x="490295" y="1488492"/>
                  </a:lnTo>
                  <a:lnTo>
                    <a:pt x="475906" y="1445638"/>
                  </a:lnTo>
                  <a:lnTo>
                    <a:pt x="467106" y="1426898"/>
                  </a:lnTo>
                  <a:lnTo>
                    <a:pt x="464577" y="1420182"/>
                  </a:lnTo>
                  <a:lnTo>
                    <a:pt x="460027" y="1411823"/>
                  </a:lnTo>
                  <a:lnTo>
                    <a:pt x="431756" y="1351621"/>
                  </a:lnTo>
                  <a:lnTo>
                    <a:pt x="394344" y="1291172"/>
                  </a:lnTo>
                  <a:lnTo>
                    <a:pt x="385446" y="1274826"/>
                  </a:lnTo>
                  <a:lnTo>
                    <a:pt x="380416" y="1268667"/>
                  </a:lnTo>
                  <a:lnTo>
                    <a:pt x="377915" y="1264627"/>
                  </a:lnTo>
                  <a:cubicBezTo>
                    <a:pt x="358444" y="1236890"/>
                    <a:pt x="337489" y="1210458"/>
                    <a:pt x="315190" y="1185471"/>
                  </a:cubicBezTo>
                  <a:lnTo>
                    <a:pt x="300682" y="1171025"/>
                  </a:lnTo>
                  <a:lnTo>
                    <a:pt x="282985" y="1149354"/>
                  </a:lnTo>
                  <a:lnTo>
                    <a:pt x="257831" y="1128357"/>
                  </a:lnTo>
                  <a:lnTo>
                    <a:pt x="244385" y="1114971"/>
                  </a:lnTo>
                  <a:lnTo>
                    <a:pt x="203552" y="1083052"/>
                  </a:lnTo>
                  <a:lnTo>
                    <a:pt x="160542" y="1047152"/>
                  </a:lnTo>
                  <a:cubicBezTo>
                    <a:pt x="116771" y="1017341"/>
                    <a:pt x="70226" y="991972"/>
                    <a:pt x="21467" y="971613"/>
                  </a:cubicBezTo>
                  <a:lnTo>
                    <a:pt x="1841" y="964598"/>
                  </a:lnTo>
                  <a:lnTo>
                    <a:pt x="0" y="955649"/>
                  </a:lnTo>
                  <a:cubicBezTo>
                    <a:pt x="1262" y="944627"/>
                    <a:pt x="5045" y="931294"/>
                    <a:pt x="11163" y="915919"/>
                  </a:cubicBezTo>
                  <a:lnTo>
                    <a:pt x="35401" y="865866"/>
                  </a:lnTo>
                  <a:lnTo>
                    <a:pt x="56502" y="835316"/>
                  </a:lnTo>
                  <a:cubicBezTo>
                    <a:pt x="133705" y="731097"/>
                    <a:pt x="268714" y="588166"/>
                    <a:pt x="432874" y="442046"/>
                  </a:cubicBezTo>
                  <a:cubicBezTo>
                    <a:pt x="683022" y="219387"/>
                    <a:pt x="917972" y="63101"/>
                    <a:pt x="1001128" y="59332"/>
                  </a:cubicBezTo>
                  <a:lnTo>
                    <a:pt x="1003961" y="60203"/>
                  </a:lnTo>
                  <a:lnTo>
                    <a:pt x="1038808" y="45427"/>
                  </a:lnTo>
                  <a:lnTo>
                    <a:pt x="1069676" y="36940"/>
                  </a:lnTo>
                  <a:lnTo>
                    <a:pt x="1072789" y="35713"/>
                  </a:lnTo>
                  <a:lnTo>
                    <a:pt x="1081118" y="33793"/>
                  </a:lnTo>
                  <a:lnTo>
                    <a:pt x="1084258" y="32930"/>
                  </a:lnTo>
                  <a:lnTo>
                    <a:pt x="1085218" y="32849"/>
                  </a:lnTo>
                  <a:lnTo>
                    <a:pt x="1191134" y="8438"/>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9" name="Group 68"/>
          <p:cNvGrpSpPr/>
          <p:nvPr/>
        </p:nvGrpSpPr>
        <p:grpSpPr>
          <a:xfrm rot="14400000">
            <a:off x="3085821" y="442304"/>
            <a:ext cx="2156170" cy="2482649"/>
            <a:chOff x="6446924" y="3823854"/>
            <a:chExt cx="2403565" cy="2767504"/>
          </a:xfrm>
        </p:grpSpPr>
        <p:sp>
          <p:nvSpPr>
            <p:cNvPr id="73" name="Freeform 72"/>
            <p:cNvSpPr>
              <a:spLocks noChangeAspect="1"/>
            </p:cNvSpPr>
            <p:nvPr/>
          </p:nvSpPr>
          <p:spPr>
            <a:xfrm>
              <a:off x="6446924" y="3823854"/>
              <a:ext cx="2403565" cy="2767504"/>
            </a:xfrm>
            <a:custGeom>
              <a:avLst/>
              <a:gdLst>
                <a:gd name="connsiteX0" fmla="*/ 1489165 w 2403565"/>
                <a:gd name="connsiteY0" fmla="*/ 0 h 2767504"/>
                <a:gd name="connsiteX1" fmla="*/ 2403565 w 2403565"/>
                <a:gd name="connsiteY1" fmla="*/ 914400 h 2767504"/>
                <a:gd name="connsiteX2" fmla="*/ 2398844 w 2403565"/>
                <a:gd name="connsiteY2" fmla="*/ 1007893 h 2767504"/>
                <a:gd name="connsiteX3" fmla="*/ 2388177 w 2403565"/>
                <a:gd name="connsiteY3" fmla="*/ 1077789 h 2767504"/>
                <a:gd name="connsiteX4" fmla="*/ 2360624 w 2403565"/>
                <a:gd name="connsiteY4" fmla="*/ 1167501 h 2767504"/>
                <a:gd name="connsiteX5" fmla="*/ 1605858 w 2403565"/>
                <a:gd name="connsiteY5" fmla="*/ 2139578 h 2767504"/>
                <a:gd name="connsiteX6" fmla="*/ 497125 w 2403565"/>
                <a:gd name="connsiteY6" fmla="*/ 2747697 h 2767504"/>
                <a:gd name="connsiteX7" fmla="*/ 464547 w 2403565"/>
                <a:gd name="connsiteY7" fmla="*/ 2751951 h 2767504"/>
                <a:gd name="connsiteX8" fmla="*/ 460882 w 2403565"/>
                <a:gd name="connsiteY8" fmla="*/ 2756868 h 2767504"/>
                <a:gd name="connsiteX9" fmla="*/ 395647 w 2403565"/>
                <a:gd name="connsiteY9" fmla="*/ 2766972 h 2767504"/>
                <a:gd name="connsiteX10" fmla="*/ 269499 w 2403565"/>
                <a:gd name="connsiteY10" fmla="*/ 2727642 h 2767504"/>
                <a:gd name="connsiteX11" fmla="*/ 259484 w 2403565"/>
                <a:gd name="connsiteY11" fmla="*/ 2671650 h 2767504"/>
                <a:gd name="connsiteX12" fmla="*/ 261039 w 2403565"/>
                <a:gd name="connsiteY12" fmla="*/ 2667214 h 2767504"/>
                <a:gd name="connsiteX13" fmla="*/ 261990 w 2403565"/>
                <a:gd name="connsiteY13" fmla="*/ 2666048 h 2767504"/>
                <a:gd name="connsiteX14" fmla="*/ 314517 w 2403565"/>
                <a:gd name="connsiteY14" fmla="*/ 2593550 h 2767504"/>
                <a:gd name="connsiteX15" fmla="*/ 317335 w 2403565"/>
                <a:gd name="connsiteY15" fmla="*/ 2591225 h 2767504"/>
                <a:gd name="connsiteX16" fmla="*/ 428991 w 2403565"/>
                <a:gd name="connsiteY16" fmla="*/ 2455896 h 2767504"/>
                <a:gd name="connsiteX17" fmla="*/ 483992 w 2403565"/>
                <a:gd name="connsiteY17" fmla="*/ 2354565 h 2767504"/>
                <a:gd name="connsiteX18" fmla="*/ 484705 w 2403565"/>
                <a:gd name="connsiteY18" fmla="*/ 2353874 h 2767504"/>
                <a:gd name="connsiteX19" fmla="*/ 484400 w 2403565"/>
                <a:gd name="connsiteY19" fmla="*/ 2353812 h 2767504"/>
                <a:gd name="connsiteX20" fmla="*/ 513298 w 2403565"/>
                <a:gd name="connsiteY20" fmla="*/ 2300572 h 2767504"/>
                <a:gd name="connsiteX21" fmla="*/ 585156 w 2403565"/>
                <a:gd name="connsiteY21" fmla="*/ 1944646 h 2767504"/>
                <a:gd name="connsiteX22" fmla="*/ 556632 w 2403565"/>
                <a:gd name="connsiteY22" fmla="*/ 1717151 h 2767504"/>
                <a:gd name="connsiteX23" fmla="*/ 543101 w 2403565"/>
                <a:gd name="connsiteY23" fmla="*/ 1675236 h 2767504"/>
                <a:gd name="connsiteX24" fmla="*/ 541169 w 2403565"/>
                <a:gd name="connsiteY24" fmla="*/ 1667722 h 2767504"/>
                <a:gd name="connsiteX25" fmla="*/ 536983 w 2403565"/>
                <a:gd name="connsiteY25" fmla="*/ 1656286 h 2767504"/>
                <a:gd name="connsiteX26" fmla="*/ 522305 w 2403565"/>
                <a:gd name="connsiteY26" fmla="*/ 1610820 h 2767504"/>
                <a:gd name="connsiteX27" fmla="*/ 513032 w 2403565"/>
                <a:gd name="connsiteY27" fmla="*/ 1590846 h 2767504"/>
                <a:gd name="connsiteX28" fmla="*/ 510420 w 2403565"/>
                <a:gd name="connsiteY28" fmla="*/ 1583711 h 2767504"/>
                <a:gd name="connsiteX29" fmla="*/ 505572 w 2403565"/>
                <a:gd name="connsiteY29" fmla="*/ 1574779 h 2767504"/>
                <a:gd name="connsiteX30" fmla="*/ 475781 w 2403565"/>
                <a:gd name="connsiteY30" fmla="*/ 1510613 h 2767504"/>
                <a:gd name="connsiteX31" fmla="*/ 435593 w 2403565"/>
                <a:gd name="connsiteY31" fmla="*/ 1445853 h 2767504"/>
                <a:gd name="connsiteX32" fmla="*/ 426113 w 2403565"/>
                <a:gd name="connsiteY32" fmla="*/ 1428387 h 2767504"/>
                <a:gd name="connsiteX33" fmla="*/ 420632 w 2403565"/>
                <a:gd name="connsiteY33" fmla="*/ 1421743 h 2767504"/>
                <a:gd name="connsiteX34" fmla="*/ 417946 w 2403565"/>
                <a:gd name="connsiteY34" fmla="*/ 1417415 h 2767504"/>
                <a:gd name="connsiteX35" fmla="*/ 349684 w 2403565"/>
                <a:gd name="connsiteY35" fmla="*/ 1332112 h 2767504"/>
                <a:gd name="connsiteX36" fmla="*/ 333742 w 2403565"/>
                <a:gd name="connsiteY36" fmla="*/ 1316432 h 2767504"/>
                <a:gd name="connsiteX37" fmla="*/ 314457 w 2403565"/>
                <a:gd name="connsiteY37" fmla="*/ 1293058 h 2767504"/>
                <a:gd name="connsiteX38" fmla="*/ 286655 w 2403565"/>
                <a:gd name="connsiteY38" fmla="*/ 1270119 h 2767504"/>
                <a:gd name="connsiteX39" fmla="*/ 271881 w 2403565"/>
                <a:gd name="connsiteY39" fmla="*/ 1255589 h 2767504"/>
                <a:gd name="connsiteX40" fmla="*/ 226664 w 2403565"/>
                <a:gd name="connsiteY40" fmla="*/ 1220622 h 2767504"/>
                <a:gd name="connsiteX41" fmla="*/ 179128 w 2403565"/>
                <a:gd name="connsiteY41" fmla="*/ 1181402 h 2767504"/>
                <a:gd name="connsiteX42" fmla="*/ 23804 w 2403565"/>
                <a:gd name="connsiteY42" fmla="*/ 1097094 h 2767504"/>
                <a:gd name="connsiteX43" fmla="*/ 1740 w 2403565"/>
                <a:gd name="connsiteY43" fmla="*/ 1089019 h 2767504"/>
                <a:gd name="connsiteX44" fmla="*/ 0 w 2403565"/>
                <a:gd name="connsiteY44" fmla="*/ 1079569 h 2767504"/>
                <a:gd name="connsiteX45" fmla="*/ 499935 w 2403565"/>
                <a:gd name="connsiteY45" fmla="*/ 496591 h 2767504"/>
                <a:gd name="connsiteX46" fmla="*/ 1136923 w 2403565"/>
                <a:gd name="connsiteY46" fmla="*/ 67586 h 2767504"/>
                <a:gd name="connsiteX47" fmla="*/ 1140098 w 2403565"/>
                <a:gd name="connsiteY47" fmla="*/ 68562 h 2767504"/>
                <a:gd name="connsiteX48" fmla="*/ 1179160 w 2403565"/>
                <a:gd name="connsiteY48" fmla="*/ 51999 h 2767504"/>
                <a:gd name="connsiteX49" fmla="*/ 1213762 w 2403565"/>
                <a:gd name="connsiteY49" fmla="*/ 42485 h 2767504"/>
                <a:gd name="connsiteX50" fmla="*/ 1217251 w 2403565"/>
                <a:gd name="connsiteY50" fmla="*/ 41110 h 2767504"/>
                <a:gd name="connsiteX51" fmla="*/ 1226588 w 2403565"/>
                <a:gd name="connsiteY51" fmla="*/ 38958 h 2767504"/>
                <a:gd name="connsiteX52" fmla="*/ 1230108 w 2403565"/>
                <a:gd name="connsiteY52" fmla="*/ 37990 h 2767504"/>
                <a:gd name="connsiteX53" fmla="*/ 1231184 w 2403565"/>
                <a:gd name="connsiteY53" fmla="*/ 37899 h 2767504"/>
                <a:gd name="connsiteX54" fmla="*/ 1349911 w 2403565"/>
                <a:gd name="connsiteY54" fmla="*/ 10536 h 2767504"/>
                <a:gd name="connsiteX55" fmla="*/ 1489165 w 2403565"/>
                <a:gd name="connsiteY55" fmla="*/ 0 h 2767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2403565" h="2767504">
                  <a:moveTo>
                    <a:pt x="1489165" y="0"/>
                  </a:moveTo>
                  <a:cubicBezTo>
                    <a:pt x="1994174" y="0"/>
                    <a:pt x="2403565" y="409391"/>
                    <a:pt x="2403565" y="914400"/>
                  </a:cubicBezTo>
                  <a:cubicBezTo>
                    <a:pt x="2403565" y="945964"/>
                    <a:pt x="2401966" y="977154"/>
                    <a:pt x="2398844" y="1007893"/>
                  </a:cubicBezTo>
                  <a:lnTo>
                    <a:pt x="2388177" y="1077789"/>
                  </a:lnTo>
                  <a:lnTo>
                    <a:pt x="2360624" y="1167501"/>
                  </a:lnTo>
                  <a:cubicBezTo>
                    <a:pt x="2251667" y="1456831"/>
                    <a:pt x="1981576" y="1816308"/>
                    <a:pt x="1605858" y="2139578"/>
                  </a:cubicBezTo>
                  <a:cubicBezTo>
                    <a:pt x="1215501" y="2475443"/>
                    <a:pt x="803513" y="2692735"/>
                    <a:pt x="497125" y="2747697"/>
                  </a:cubicBezTo>
                  <a:lnTo>
                    <a:pt x="464547" y="2751951"/>
                  </a:lnTo>
                  <a:lnTo>
                    <a:pt x="460882" y="2756868"/>
                  </a:lnTo>
                  <a:lnTo>
                    <a:pt x="395647" y="2766972"/>
                  </a:lnTo>
                  <a:cubicBezTo>
                    <a:pt x="332900" y="2770331"/>
                    <a:pt x="288978" y="2757874"/>
                    <a:pt x="269499" y="2727642"/>
                  </a:cubicBezTo>
                  <a:cubicBezTo>
                    <a:pt x="259760" y="2712527"/>
                    <a:pt x="256592" y="2693683"/>
                    <a:pt x="259484" y="2671650"/>
                  </a:cubicBezTo>
                  <a:lnTo>
                    <a:pt x="261039" y="2667214"/>
                  </a:lnTo>
                  <a:lnTo>
                    <a:pt x="261990" y="2666048"/>
                  </a:lnTo>
                  <a:lnTo>
                    <a:pt x="314517" y="2593550"/>
                  </a:lnTo>
                  <a:lnTo>
                    <a:pt x="317335" y="2591225"/>
                  </a:lnTo>
                  <a:cubicBezTo>
                    <a:pt x="358703" y="2549856"/>
                    <a:pt x="396126" y="2504542"/>
                    <a:pt x="428991" y="2455896"/>
                  </a:cubicBezTo>
                  <a:lnTo>
                    <a:pt x="483992" y="2354565"/>
                  </a:lnTo>
                  <a:lnTo>
                    <a:pt x="484705" y="2353874"/>
                  </a:lnTo>
                  <a:lnTo>
                    <a:pt x="484400" y="2353812"/>
                  </a:lnTo>
                  <a:lnTo>
                    <a:pt x="513298" y="2300572"/>
                  </a:lnTo>
                  <a:cubicBezTo>
                    <a:pt x="559569" y="2191175"/>
                    <a:pt x="585156" y="2070898"/>
                    <a:pt x="585156" y="1944646"/>
                  </a:cubicBezTo>
                  <a:cubicBezTo>
                    <a:pt x="585156" y="1866109"/>
                    <a:pt x="575255" y="1789883"/>
                    <a:pt x="556632" y="1717151"/>
                  </a:cubicBezTo>
                  <a:lnTo>
                    <a:pt x="543101" y="1675236"/>
                  </a:lnTo>
                  <a:lnTo>
                    <a:pt x="541169" y="1667722"/>
                  </a:lnTo>
                  <a:lnTo>
                    <a:pt x="536983" y="1656286"/>
                  </a:lnTo>
                  <a:lnTo>
                    <a:pt x="522305" y="1610820"/>
                  </a:lnTo>
                  <a:lnTo>
                    <a:pt x="513032" y="1590846"/>
                  </a:lnTo>
                  <a:lnTo>
                    <a:pt x="510420" y="1583711"/>
                  </a:lnTo>
                  <a:lnTo>
                    <a:pt x="505572" y="1574779"/>
                  </a:lnTo>
                  <a:lnTo>
                    <a:pt x="475781" y="1510613"/>
                  </a:lnTo>
                  <a:lnTo>
                    <a:pt x="435593" y="1445853"/>
                  </a:lnTo>
                  <a:lnTo>
                    <a:pt x="426113" y="1428387"/>
                  </a:lnTo>
                  <a:lnTo>
                    <a:pt x="420632" y="1421743"/>
                  </a:lnTo>
                  <a:lnTo>
                    <a:pt x="417946" y="1417415"/>
                  </a:lnTo>
                  <a:cubicBezTo>
                    <a:pt x="396881" y="1387616"/>
                    <a:pt x="374077" y="1359132"/>
                    <a:pt x="349684" y="1332112"/>
                  </a:cubicBezTo>
                  <a:lnTo>
                    <a:pt x="333742" y="1316432"/>
                  </a:lnTo>
                  <a:lnTo>
                    <a:pt x="314457" y="1293058"/>
                  </a:lnTo>
                  <a:lnTo>
                    <a:pt x="286655" y="1270119"/>
                  </a:lnTo>
                  <a:lnTo>
                    <a:pt x="271881" y="1255589"/>
                  </a:lnTo>
                  <a:lnTo>
                    <a:pt x="226664" y="1220622"/>
                  </a:lnTo>
                  <a:lnTo>
                    <a:pt x="179128" y="1181402"/>
                  </a:lnTo>
                  <a:cubicBezTo>
                    <a:pt x="130482" y="1148537"/>
                    <a:pt x="78503" y="1120230"/>
                    <a:pt x="23804" y="1097094"/>
                  </a:cubicBezTo>
                  <a:lnTo>
                    <a:pt x="1740" y="1089019"/>
                  </a:lnTo>
                  <a:lnTo>
                    <a:pt x="0" y="1079569"/>
                  </a:lnTo>
                  <a:cubicBezTo>
                    <a:pt x="14999" y="987472"/>
                    <a:pt x="219530" y="746181"/>
                    <a:pt x="499935" y="496591"/>
                  </a:cubicBezTo>
                  <a:cubicBezTo>
                    <a:pt x="780340" y="247000"/>
                    <a:pt x="1043709" y="71810"/>
                    <a:pt x="1136923" y="67586"/>
                  </a:cubicBezTo>
                  <a:lnTo>
                    <a:pt x="1140098" y="68562"/>
                  </a:lnTo>
                  <a:lnTo>
                    <a:pt x="1179160" y="51999"/>
                  </a:lnTo>
                  <a:lnTo>
                    <a:pt x="1213762" y="42485"/>
                  </a:lnTo>
                  <a:lnTo>
                    <a:pt x="1217251" y="41110"/>
                  </a:lnTo>
                  <a:lnTo>
                    <a:pt x="1226588" y="38958"/>
                  </a:lnTo>
                  <a:lnTo>
                    <a:pt x="1230108" y="37990"/>
                  </a:lnTo>
                  <a:lnTo>
                    <a:pt x="1231184" y="37899"/>
                  </a:lnTo>
                  <a:lnTo>
                    <a:pt x="1349911" y="10536"/>
                  </a:lnTo>
                  <a:cubicBezTo>
                    <a:pt x="1395317" y="3598"/>
                    <a:pt x="1441821" y="0"/>
                    <a:pt x="1489165" y="0"/>
                  </a:cubicBez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a:spLocks noChangeAspect="1"/>
            </p:cNvSpPr>
            <p:nvPr/>
          </p:nvSpPr>
          <p:spPr>
            <a:xfrm>
              <a:off x="6627482" y="3903578"/>
              <a:ext cx="2118505" cy="2551943"/>
            </a:xfrm>
            <a:custGeom>
              <a:avLst/>
              <a:gdLst>
                <a:gd name="connsiteX0" fmla="*/ 1302664 w 2118505"/>
                <a:gd name="connsiteY0" fmla="*/ 0 h 2551943"/>
                <a:gd name="connsiteX1" fmla="*/ 1368981 w 2118505"/>
                <a:gd name="connsiteY1" fmla="*/ 3349 h 2551943"/>
                <a:gd name="connsiteX2" fmla="*/ 2118505 w 2118505"/>
                <a:gd name="connsiteY2" fmla="*/ 833925 h 2551943"/>
                <a:gd name="connsiteX3" fmla="*/ 2114195 w 2118505"/>
                <a:gd name="connsiteY3" fmla="*/ 919289 h 2551943"/>
                <a:gd name="connsiteX4" fmla="*/ 2104455 w 2118505"/>
                <a:gd name="connsiteY4" fmla="*/ 983107 h 2551943"/>
                <a:gd name="connsiteX5" fmla="*/ 2079298 w 2118505"/>
                <a:gd name="connsiteY5" fmla="*/ 1065018 h 2551943"/>
                <a:gd name="connsiteX6" fmla="*/ 1628574 w 2118505"/>
                <a:gd name="connsiteY6" fmla="*/ 1726516 h 2551943"/>
                <a:gd name="connsiteX7" fmla="*/ 1548855 w 2118505"/>
                <a:gd name="connsiteY7" fmla="*/ 1805968 h 2551943"/>
                <a:gd name="connsiteX8" fmla="*/ 1548827 w 2118505"/>
                <a:gd name="connsiteY8" fmla="*/ 1805945 h 2551943"/>
                <a:gd name="connsiteX9" fmla="*/ 1444129 w 2118505"/>
                <a:gd name="connsiteY9" fmla="*/ 1916057 h 2551943"/>
                <a:gd name="connsiteX10" fmla="*/ 491627 w 2118505"/>
                <a:gd name="connsiteY10" fmla="*/ 2529228 h 2551943"/>
                <a:gd name="connsiteX11" fmla="*/ 463187 w 2118505"/>
                <a:gd name="connsiteY11" fmla="*/ 2534278 h 2551943"/>
                <a:gd name="connsiteX12" fmla="*/ 460136 w 2118505"/>
                <a:gd name="connsiteY12" fmla="*/ 2539073 h 2551943"/>
                <a:gd name="connsiteX13" fmla="*/ 403238 w 2118505"/>
                <a:gd name="connsiteY13" fmla="*/ 2550695 h 2551943"/>
                <a:gd name="connsiteX14" fmla="*/ 291257 w 2118505"/>
                <a:gd name="connsiteY14" fmla="*/ 2517100 h 2551943"/>
                <a:gd name="connsiteX15" fmla="*/ 280607 w 2118505"/>
                <a:gd name="connsiteY15" fmla="*/ 2464077 h 2551943"/>
                <a:gd name="connsiteX16" fmla="*/ 281824 w 2118505"/>
                <a:gd name="connsiteY16" fmla="*/ 2459805 h 2551943"/>
                <a:gd name="connsiteX17" fmla="*/ 282621 w 2118505"/>
                <a:gd name="connsiteY17" fmla="*/ 2458665 h 2551943"/>
                <a:gd name="connsiteX18" fmla="*/ 326293 w 2118505"/>
                <a:gd name="connsiteY18" fmla="*/ 2388005 h 2551943"/>
                <a:gd name="connsiteX19" fmla="*/ 328688 w 2118505"/>
                <a:gd name="connsiteY19" fmla="*/ 2385704 h 2551943"/>
                <a:gd name="connsiteX20" fmla="*/ 422146 w 2118505"/>
                <a:gd name="connsiteY20" fmla="*/ 2253389 h 2551943"/>
                <a:gd name="connsiteX21" fmla="*/ 467030 w 2118505"/>
                <a:gd name="connsiteY21" fmla="*/ 2155192 h 2551943"/>
                <a:gd name="connsiteX22" fmla="*/ 467632 w 2118505"/>
                <a:gd name="connsiteY22" fmla="*/ 2154512 h 2551943"/>
                <a:gd name="connsiteX23" fmla="*/ 467363 w 2118505"/>
                <a:gd name="connsiteY23" fmla="*/ 2154461 h 2551943"/>
                <a:gd name="connsiteX24" fmla="*/ 490945 w 2118505"/>
                <a:gd name="connsiteY24" fmla="*/ 2102868 h 2551943"/>
                <a:gd name="connsiteX25" fmla="*/ 542150 w 2118505"/>
                <a:gd name="connsiteY25" fmla="*/ 1761664 h 2551943"/>
                <a:gd name="connsiteX26" fmla="*/ 509559 w 2118505"/>
                <a:gd name="connsiteY26" fmla="*/ 1545861 h 2551943"/>
                <a:gd name="connsiteX27" fmla="*/ 496293 w 2118505"/>
                <a:gd name="connsiteY27" fmla="*/ 1506353 h 2551943"/>
                <a:gd name="connsiteX28" fmla="*/ 494348 w 2118505"/>
                <a:gd name="connsiteY28" fmla="*/ 1499256 h 2551943"/>
                <a:gd name="connsiteX29" fmla="*/ 490295 w 2118505"/>
                <a:gd name="connsiteY29" fmla="*/ 1488492 h 2551943"/>
                <a:gd name="connsiteX30" fmla="*/ 475906 w 2118505"/>
                <a:gd name="connsiteY30" fmla="*/ 1445638 h 2551943"/>
                <a:gd name="connsiteX31" fmla="*/ 467106 w 2118505"/>
                <a:gd name="connsiteY31" fmla="*/ 1426898 h 2551943"/>
                <a:gd name="connsiteX32" fmla="*/ 464577 w 2118505"/>
                <a:gd name="connsiteY32" fmla="*/ 1420182 h 2551943"/>
                <a:gd name="connsiteX33" fmla="*/ 460027 w 2118505"/>
                <a:gd name="connsiteY33" fmla="*/ 1411823 h 2551943"/>
                <a:gd name="connsiteX34" fmla="*/ 431756 w 2118505"/>
                <a:gd name="connsiteY34" fmla="*/ 1351621 h 2551943"/>
                <a:gd name="connsiteX35" fmla="*/ 394344 w 2118505"/>
                <a:gd name="connsiteY35" fmla="*/ 1291172 h 2551943"/>
                <a:gd name="connsiteX36" fmla="*/ 385446 w 2118505"/>
                <a:gd name="connsiteY36" fmla="*/ 1274826 h 2551943"/>
                <a:gd name="connsiteX37" fmla="*/ 380416 w 2118505"/>
                <a:gd name="connsiteY37" fmla="*/ 1268667 h 2551943"/>
                <a:gd name="connsiteX38" fmla="*/ 377915 w 2118505"/>
                <a:gd name="connsiteY38" fmla="*/ 1264627 h 2551943"/>
                <a:gd name="connsiteX39" fmla="*/ 315190 w 2118505"/>
                <a:gd name="connsiteY39" fmla="*/ 1185471 h 2551943"/>
                <a:gd name="connsiteX40" fmla="*/ 300682 w 2118505"/>
                <a:gd name="connsiteY40" fmla="*/ 1171025 h 2551943"/>
                <a:gd name="connsiteX41" fmla="*/ 282985 w 2118505"/>
                <a:gd name="connsiteY41" fmla="*/ 1149354 h 2551943"/>
                <a:gd name="connsiteX42" fmla="*/ 257831 w 2118505"/>
                <a:gd name="connsiteY42" fmla="*/ 1128357 h 2551943"/>
                <a:gd name="connsiteX43" fmla="*/ 244385 w 2118505"/>
                <a:gd name="connsiteY43" fmla="*/ 1114971 h 2551943"/>
                <a:gd name="connsiteX44" fmla="*/ 203552 w 2118505"/>
                <a:gd name="connsiteY44" fmla="*/ 1083052 h 2551943"/>
                <a:gd name="connsiteX45" fmla="*/ 160542 w 2118505"/>
                <a:gd name="connsiteY45" fmla="*/ 1047152 h 2551943"/>
                <a:gd name="connsiteX46" fmla="*/ 21467 w 2118505"/>
                <a:gd name="connsiteY46" fmla="*/ 971613 h 2551943"/>
                <a:gd name="connsiteX47" fmla="*/ 1841 w 2118505"/>
                <a:gd name="connsiteY47" fmla="*/ 964598 h 2551943"/>
                <a:gd name="connsiteX48" fmla="*/ 0 w 2118505"/>
                <a:gd name="connsiteY48" fmla="*/ 955649 h 2551943"/>
                <a:gd name="connsiteX49" fmla="*/ 11163 w 2118505"/>
                <a:gd name="connsiteY49" fmla="*/ 915919 h 2551943"/>
                <a:gd name="connsiteX50" fmla="*/ 35401 w 2118505"/>
                <a:gd name="connsiteY50" fmla="*/ 865866 h 2551943"/>
                <a:gd name="connsiteX51" fmla="*/ 56502 w 2118505"/>
                <a:gd name="connsiteY51" fmla="*/ 835316 h 2551943"/>
                <a:gd name="connsiteX52" fmla="*/ 432874 w 2118505"/>
                <a:gd name="connsiteY52" fmla="*/ 442046 h 2551943"/>
                <a:gd name="connsiteX53" fmla="*/ 1001128 w 2118505"/>
                <a:gd name="connsiteY53" fmla="*/ 59332 h 2551943"/>
                <a:gd name="connsiteX54" fmla="*/ 1003961 w 2118505"/>
                <a:gd name="connsiteY54" fmla="*/ 60203 h 2551943"/>
                <a:gd name="connsiteX55" fmla="*/ 1038808 w 2118505"/>
                <a:gd name="connsiteY55" fmla="*/ 45427 h 2551943"/>
                <a:gd name="connsiteX56" fmla="*/ 1069676 w 2118505"/>
                <a:gd name="connsiteY56" fmla="*/ 36940 h 2551943"/>
                <a:gd name="connsiteX57" fmla="*/ 1072789 w 2118505"/>
                <a:gd name="connsiteY57" fmla="*/ 35713 h 2551943"/>
                <a:gd name="connsiteX58" fmla="*/ 1081118 w 2118505"/>
                <a:gd name="connsiteY58" fmla="*/ 33793 h 2551943"/>
                <a:gd name="connsiteX59" fmla="*/ 1084258 w 2118505"/>
                <a:gd name="connsiteY59" fmla="*/ 32930 h 2551943"/>
                <a:gd name="connsiteX60" fmla="*/ 1085218 w 2118505"/>
                <a:gd name="connsiteY60" fmla="*/ 32849 h 2551943"/>
                <a:gd name="connsiteX61" fmla="*/ 1191134 w 2118505"/>
                <a:gd name="connsiteY61" fmla="*/ 8438 h 2551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2118505" h="2551943">
                  <a:moveTo>
                    <a:pt x="1302664" y="0"/>
                  </a:moveTo>
                  <a:lnTo>
                    <a:pt x="1368981" y="3349"/>
                  </a:lnTo>
                  <a:cubicBezTo>
                    <a:pt x="1789977" y="46103"/>
                    <a:pt x="2118505" y="401649"/>
                    <a:pt x="2118505" y="833925"/>
                  </a:cubicBezTo>
                  <a:cubicBezTo>
                    <a:pt x="2118505" y="862745"/>
                    <a:pt x="2117045" y="891222"/>
                    <a:pt x="2114195" y="919289"/>
                  </a:cubicBezTo>
                  <a:lnTo>
                    <a:pt x="2104455" y="983107"/>
                  </a:lnTo>
                  <a:lnTo>
                    <a:pt x="2079298" y="1065018"/>
                  </a:lnTo>
                  <a:cubicBezTo>
                    <a:pt x="2004686" y="1263146"/>
                    <a:pt x="1847318" y="1497301"/>
                    <a:pt x="1628574" y="1726516"/>
                  </a:cubicBezTo>
                  <a:lnTo>
                    <a:pt x="1548855" y="1805968"/>
                  </a:lnTo>
                  <a:lnTo>
                    <a:pt x="1548827" y="1805945"/>
                  </a:lnTo>
                  <a:lnTo>
                    <a:pt x="1444129" y="1916057"/>
                  </a:lnTo>
                  <a:cubicBezTo>
                    <a:pt x="1112827" y="2247910"/>
                    <a:pt x="758604" y="2467492"/>
                    <a:pt x="491627" y="2529228"/>
                  </a:cubicBezTo>
                  <a:lnTo>
                    <a:pt x="463187" y="2534278"/>
                  </a:lnTo>
                  <a:lnTo>
                    <a:pt x="460136" y="2539073"/>
                  </a:lnTo>
                  <a:lnTo>
                    <a:pt x="403238" y="2550695"/>
                  </a:lnTo>
                  <a:cubicBezTo>
                    <a:pt x="348300" y="2555816"/>
                    <a:pt x="309352" y="2545298"/>
                    <a:pt x="291257" y="2517100"/>
                  </a:cubicBezTo>
                  <a:cubicBezTo>
                    <a:pt x="282209" y="2503002"/>
                    <a:pt x="278804" y="2485151"/>
                    <a:pt x="280607" y="2464077"/>
                  </a:cubicBezTo>
                  <a:lnTo>
                    <a:pt x="281824" y="2459805"/>
                  </a:lnTo>
                  <a:lnTo>
                    <a:pt x="282621" y="2458665"/>
                  </a:lnTo>
                  <a:lnTo>
                    <a:pt x="326293" y="2388005"/>
                  </a:lnTo>
                  <a:lnTo>
                    <a:pt x="328688" y="2385704"/>
                  </a:lnTo>
                  <a:cubicBezTo>
                    <a:pt x="363605" y="2345034"/>
                    <a:pt x="394931" y="2300728"/>
                    <a:pt x="422146" y="2253389"/>
                  </a:cubicBezTo>
                  <a:lnTo>
                    <a:pt x="467030" y="2155192"/>
                  </a:lnTo>
                  <a:lnTo>
                    <a:pt x="467632" y="2154512"/>
                  </a:lnTo>
                  <a:lnTo>
                    <a:pt x="467363" y="2154461"/>
                  </a:lnTo>
                  <a:lnTo>
                    <a:pt x="490945" y="2102868"/>
                  </a:lnTo>
                  <a:cubicBezTo>
                    <a:pt x="527901" y="1997255"/>
                    <a:pt x="546349" y="1881914"/>
                    <a:pt x="542150" y="1761664"/>
                  </a:cubicBezTo>
                  <a:cubicBezTo>
                    <a:pt x="539538" y="1686862"/>
                    <a:pt x="528316" y="1614564"/>
                    <a:pt x="509559" y="1545861"/>
                  </a:cubicBezTo>
                  <a:lnTo>
                    <a:pt x="496293" y="1506353"/>
                  </a:lnTo>
                  <a:lnTo>
                    <a:pt x="494348" y="1499256"/>
                  </a:lnTo>
                  <a:lnTo>
                    <a:pt x="490295" y="1488492"/>
                  </a:lnTo>
                  <a:lnTo>
                    <a:pt x="475906" y="1445638"/>
                  </a:lnTo>
                  <a:lnTo>
                    <a:pt x="467106" y="1426898"/>
                  </a:lnTo>
                  <a:lnTo>
                    <a:pt x="464577" y="1420182"/>
                  </a:lnTo>
                  <a:lnTo>
                    <a:pt x="460027" y="1411823"/>
                  </a:lnTo>
                  <a:lnTo>
                    <a:pt x="431756" y="1351621"/>
                  </a:lnTo>
                  <a:lnTo>
                    <a:pt x="394344" y="1291172"/>
                  </a:lnTo>
                  <a:lnTo>
                    <a:pt x="385446" y="1274826"/>
                  </a:lnTo>
                  <a:lnTo>
                    <a:pt x="380416" y="1268667"/>
                  </a:lnTo>
                  <a:lnTo>
                    <a:pt x="377915" y="1264627"/>
                  </a:lnTo>
                  <a:cubicBezTo>
                    <a:pt x="358444" y="1236890"/>
                    <a:pt x="337489" y="1210458"/>
                    <a:pt x="315190" y="1185471"/>
                  </a:cubicBezTo>
                  <a:lnTo>
                    <a:pt x="300682" y="1171025"/>
                  </a:lnTo>
                  <a:lnTo>
                    <a:pt x="282985" y="1149354"/>
                  </a:lnTo>
                  <a:lnTo>
                    <a:pt x="257831" y="1128357"/>
                  </a:lnTo>
                  <a:lnTo>
                    <a:pt x="244385" y="1114971"/>
                  </a:lnTo>
                  <a:lnTo>
                    <a:pt x="203552" y="1083052"/>
                  </a:lnTo>
                  <a:lnTo>
                    <a:pt x="160542" y="1047152"/>
                  </a:lnTo>
                  <a:cubicBezTo>
                    <a:pt x="116771" y="1017341"/>
                    <a:pt x="70226" y="991972"/>
                    <a:pt x="21467" y="971613"/>
                  </a:cubicBezTo>
                  <a:lnTo>
                    <a:pt x="1841" y="964598"/>
                  </a:lnTo>
                  <a:lnTo>
                    <a:pt x="0" y="955649"/>
                  </a:lnTo>
                  <a:cubicBezTo>
                    <a:pt x="1262" y="944627"/>
                    <a:pt x="5045" y="931294"/>
                    <a:pt x="11163" y="915919"/>
                  </a:cubicBezTo>
                  <a:lnTo>
                    <a:pt x="35401" y="865866"/>
                  </a:lnTo>
                  <a:lnTo>
                    <a:pt x="56502" y="835316"/>
                  </a:lnTo>
                  <a:cubicBezTo>
                    <a:pt x="133705" y="731097"/>
                    <a:pt x="268714" y="588166"/>
                    <a:pt x="432874" y="442046"/>
                  </a:cubicBezTo>
                  <a:cubicBezTo>
                    <a:pt x="683022" y="219387"/>
                    <a:pt x="917972" y="63101"/>
                    <a:pt x="1001128" y="59332"/>
                  </a:cubicBezTo>
                  <a:lnTo>
                    <a:pt x="1003961" y="60203"/>
                  </a:lnTo>
                  <a:lnTo>
                    <a:pt x="1038808" y="45427"/>
                  </a:lnTo>
                  <a:lnTo>
                    <a:pt x="1069676" y="36940"/>
                  </a:lnTo>
                  <a:lnTo>
                    <a:pt x="1072789" y="35713"/>
                  </a:lnTo>
                  <a:lnTo>
                    <a:pt x="1081118" y="33793"/>
                  </a:lnTo>
                  <a:lnTo>
                    <a:pt x="1084258" y="32930"/>
                  </a:lnTo>
                  <a:lnTo>
                    <a:pt x="1085218" y="32849"/>
                  </a:lnTo>
                  <a:lnTo>
                    <a:pt x="1191134" y="8438"/>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0" name="Group 69"/>
          <p:cNvGrpSpPr/>
          <p:nvPr/>
        </p:nvGrpSpPr>
        <p:grpSpPr>
          <a:xfrm rot="18000000">
            <a:off x="4506803" y="1888628"/>
            <a:ext cx="2156170" cy="2482649"/>
            <a:chOff x="6446924" y="3823854"/>
            <a:chExt cx="2403565" cy="2767504"/>
          </a:xfrm>
        </p:grpSpPr>
        <p:sp>
          <p:nvSpPr>
            <p:cNvPr id="71" name="Freeform 70"/>
            <p:cNvSpPr>
              <a:spLocks noChangeAspect="1"/>
            </p:cNvSpPr>
            <p:nvPr/>
          </p:nvSpPr>
          <p:spPr>
            <a:xfrm>
              <a:off x="6446924" y="3823854"/>
              <a:ext cx="2403565" cy="2767504"/>
            </a:xfrm>
            <a:custGeom>
              <a:avLst/>
              <a:gdLst>
                <a:gd name="connsiteX0" fmla="*/ 1489165 w 2403565"/>
                <a:gd name="connsiteY0" fmla="*/ 0 h 2767504"/>
                <a:gd name="connsiteX1" fmla="*/ 2403565 w 2403565"/>
                <a:gd name="connsiteY1" fmla="*/ 914400 h 2767504"/>
                <a:gd name="connsiteX2" fmla="*/ 2398844 w 2403565"/>
                <a:gd name="connsiteY2" fmla="*/ 1007893 h 2767504"/>
                <a:gd name="connsiteX3" fmla="*/ 2388177 w 2403565"/>
                <a:gd name="connsiteY3" fmla="*/ 1077789 h 2767504"/>
                <a:gd name="connsiteX4" fmla="*/ 2360624 w 2403565"/>
                <a:gd name="connsiteY4" fmla="*/ 1167501 h 2767504"/>
                <a:gd name="connsiteX5" fmla="*/ 1605858 w 2403565"/>
                <a:gd name="connsiteY5" fmla="*/ 2139578 h 2767504"/>
                <a:gd name="connsiteX6" fmla="*/ 497125 w 2403565"/>
                <a:gd name="connsiteY6" fmla="*/ 2747697 h 2767504"/>
                <a:gd name="connsiteX7" fmla="*/ 464547 w 2403565"/>
                <a:gd name="connsiteY7" fmla="*/ 2751951 h 2767504"/>
                <a:gd name="connsiteX8" fmla="*/ 460882 w 2403565"/>
                <a:gd name="connsiteY8" fmla="*/ 2756868 h 2767504"/>
                <a:gd name="connsiteX9" fmla="*/ 395647 w 2403565"/>
                <a:gd name="connsiteY9" fmla="*/ 2766972 h 2767504"/>
                <a:gd name="connsiteX10" fmla="*/ 269499 w 2403565"/>
                <a:gd name="connsiteY10" fmla="*/ 2727642 h 2767504"/>
                <a:gd name="connsiteX11" fmla="*/ 259484 w 2403565"/>
                <a:gd name="connsiteY11" fmla="*/ 2671650 h 2767504"/>
                <a:gd name="connsiteX12" fmla="*/ 261039 w 2403565"/>
                <a:gd name="connsiteY12" fmla="*/ 2667214 h 2767504"/>
                <a:gd name="connsiteX13" fmla="*/ 261990 w 2403565"/>
                <a:gd name="connsiteY13" fmla="*/ 2666048 h 2767504"/>
                <a:gd name="connsiteX14" fmla="*/ 314517 w 2403565"/>
                <a:gd name="connsiteY14" fmla="*/ 2593550 h 2767504"/>
                <a:gd name="connsiteX15" fmla="*/ 317335 w 2403565"/>
                <a:gd name="connsiteY15" fmla="*/ 2591225 h 2767504"/>
                <a:gd name="connsiteX16" fmla="*/ 428991 w 2403565"/>
                <a:gd name="connsiteY16" fmla="*/ 2455896 h 2767504"/>
                <a:gd name="connsiteX17" fmla="*/ 483992 w 2403565"/>
                <a:gd name="connsiteY17" fmla="*/ 2354565 h 2767504"/>
                <a:gd name="connsiteX18" fmla="*/ 484705 w 2403565"/>
                <a:gd name="connsiteY18" fmla="*/ 2353874 h 2767504"/>
                <a:gd name="connsiteX19" fmla="*/ 484400 w 2403565"/>
                <a:gd name="connsiteY19" fmla="*/ 2353812 h 2767504"/>
                <a:gd name="connsiteX20" fmla="*/ 513298 w 2403565"/>
                <a:gd name="connsiteY20" fmla="*/ 2300572 h 2767504"/>
                <a:gd name="connsiteX21" fmla="*/ 585156 w 2403565"/>
                <a:gd name="connsiteY21" fmla="*/ 1944646 h 2767504"/>
                <a:gd name="connsiteX22" fmla="*/ 556632 w 2403565"/>
                <a:gd name="connsiteY22" fmla="*/ 1717151 h 2767504"/>
                <a:gd name="connsiteX23" fmla="*/ 543101 w 2403565"/>
                <a:gd name="connsiteY23" fmla="*/ 1675236 h 2767504"/>
                <a:gd name="connsiteX24" fmla="*/ 541169 w 2403565"/>
                <a:gd name="connsiteY24" fmla="*/ 1667722 h 2767504"/>
                <a:gd name="connsiteX25" fmla="*/ 536983 w 2403565"/>
                <a:gd name="connsiteY25" fmla="*/ 1656286 h 2767504"/>
                <a:gd name="connsiteX26" fmla="*/ 522305 w 2403565"/>
                <a:gd name="connsiteY26" fmla="*/ 1610820 h 2767504"/>
                <a:gd name="connsiteX27" fmla="*/ 513032 w 2403565"/>
                <a:gd name="connsiteY27" fmla="*/ 1590846 h 2767504"/>
                <a:gd name="connsiteX28" fmla="*/ 510420 w 2403565"/>
                <a:gd name="connsiteY28" fmla="*/ 1583711 h 2767504"/>
                <a:gd name="connsiteX29" fmla="*/ 505572 w 2403565"/>
                <a:gd name="connsiteY29" fmla="*/ 1574779 h 2767504"/>
                <a:gd name="connsiteX30" fmla="*/ 475781 w 2403565"/>
                <a:gd name="connsiteY30" fmla="*/ 1510613 h 2767504"/>
                <a:gd name="connsiteX31" fmla="*/ 435593 w 2403565"/>
                <a:gd name="connsiteY31" fmla="*/ 1445853 h 2767504"/>
                <a:gd name="connsiteX32" fmla="*/ 426113 w 2403565"/>
                <a:gd name="connsiteY32" fmla="*/ 1428387 h 2767504"/>
                <a:gd name="connsiteX33" fmla="*/ 420632 w 2403565"/>
                <a:gd name="connsiteY33" fmla="*/ 1421743 h 2767504"/>
                <a:gd name="connsiteX34" fmla="*/ 417946 w 2403565"/>
                <a:gd name="connsiteY34" fmla="*/ 1417415 h 2767504"/>
                <a:gd name="connsiteX35" fmla="*/ 349684 w 2403565"/>
                <a:gd name="connsiteY35" fmla="*/ 1332112 h 2767504"/>
                <a:gd name="connsiteX36" fmla="*/ 333742 w 2403565"/>
                <a:gd name="connsiteY36" fmla="*/ 1316432 h 2767504"/>
                <a:gd name="connsiteX37" fmla="*/ 314457 w 2403565"/>
                <a:gd name="connsiteY37" fmla="*/ 1293058 h 2767504"/>
                <a:gd name="connsiteX38" fmla="*/ 286655 w 2403565"/>
                <a:gd name="connsiteY38" fmla="*/ 1270119 h 2767504"/>
                <a:gd name="connsiteX39" fmla="*/ 271881 w 2403565"/>
                <a:gd name="connsiteY39" fmla="*/ 1255589 h 2767504"/>
                <a:gd name="connsiteX40" fmla="*/ 226664 w 2403565"/>
                <a:gd name="connsiteY40" fmla="*/ 1220622 h 2767504"/>
                <a:gd name="connsiteX41" fmla="*/ 179128 w 2403565"/>
                <a:gd name="connsiteY41" fmla="*/ 1181402 h 2767504"/>
                <a:gd name="connsiteX42" fmla="*/ 23804 w 2403565"/>
                <a:gd name="connsiteY42" fmla="*/ 1097094 h 2767504"/>
                <a:gd name="connsiteX43" fmla="*/ 1740 w 2403565"/>
                <a:gd name="connsiteY43" fmla="*/ 1089019 h 2767504"/>
                <a:gd name="connsiteX44" fmla="*/ 0 w 2403565"/>
                <a:gd name="connsiteY44" fmla="*/ 1079569 h 2767504"/>
                <a:gd name="connsiteX45" fmla="*/ 499935 w 2403565"/>
                <a:gd name="connsiteY45" fmla="*/ 496591 h 2767504"/>
                <a:gd name="connsiteX46" fmla="*/ 1136923 w 2403565"/>
                <a:gd name="connsiteY46" fmla="*/ 67586 h 2767504"/>
                <a:gd name="connsiteX47" fmla="*/ 1140098 w 2403565"/>
                <a:gd name="connsiteY47" fmla="*/ 68562 h 2767504"/>
                <a:gd name="connsiteX48" fmla="*/ 1179160 w 2403565"/>
                <a:gd name="connsiteY48" fmla="*/ 51999 h 2767504"/>
                <a:gd name="connsiteX49" fmla="*/ 1213762 w 2403565"/>
                <a:gd name="connsiteY49" fmla="*/ 42485 h 2767504"/>
                <a:gd name="connsiteX50" fmla="*/ 1217251 w 2403565"/>
                <a:gd name="connsiteY50" fmla="*/ 41110 h 2767504"/>
                <a:gd name="connsiteX51" fmla="*/ 1226588 w 2403565"/>
                <a:gd name="connsiteY51" fmla="*/ 38958 h 2767504"/>
                <a:gd name="connsiteX52" fmla="*/ 1230108 w 2403565"/>
                <a:gd name="connsiteY52" fmla="*/ 37990 h 2767504"/>
                <a:gd name="connsiteX53" fmla="*/ 1231184 w 2403565"/>
                <a:gd name="connsiteY53" fmla="*/ 37899 h 2767504"/>
                <a:gd name="connsiteX54" fmla="*/ 1349911 w 2403565"/>
                <a:gd name="connsiteY54" fmla="*/ 10536 h 2767504"/>
                <a:gd name="connsiteX55" fmla="*/ 1489165 w 2403565"/>
                <a:gd name="connsiteY55" fmla="*/ 0 h 2767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2403565" h="2767504">
                  <a:moveTo>
                    <a:pt x="1489165" y="0"/>
                  </a:moveTo>
                  <a:cubicBezTo>
                    <a:pt x="1994174" y="0"/>
                    <a:pt x="2403565" y="409391"/>
                    <a:pt x="2403565" y="914400"/>
                  </a:cubicBezTo>
                  <a:cubicBezTo>
                    <a:pt x="2403565" y="945964"/>
                    <a:pt x="2401966" y="977154"/>
                    <a:pt x="2398844" y="1007893"/>
                  </a:cubicBezTo>
                  <a:lnTo>
                    <a:pt x="2388177" y="1077789"/>
                  </a:lnTo>
                  <a:lnTo>
                    <a:pt x="2360624" y="1167501"/>
                  </a:lnTo>
                  <a:cubicBezTo>
                    <a:pt x="2251667" y="1456831"/>
                    <a:pt x="1981576" y="1816308"/>
                    <a:pt x="1605858" y="2139578"/>
                  </a:cubicBezTo>
                  <a:cubicBezTo>
                    <a:pt x="1215501" y="2475443"/>
                    <a:pt x="803513" y="2692735"/>
                    <a:pt x="497125" y="2747697"/>
                  </a:cubicBezTo>
                  <a:lnTo>
                    <a:pt x="464547" y="2751951"/>
                  </a:lnTo>
                  <a:lnTo>
                    <a:pt x="460882" y="2756868"/>
                  </a:lnTo>
                  <a:lnTo>
                    <a:pt x="395647" y="2766972"/>
                  </a:lnTo>
                  <a:cubicBezTo>
                    <a:pt x="332900" y="2770331"/>
                    <a:pt x="288978" y="2757874"/>
                    <a:pt x="269499" y="2727642"/>
                  </a:cubicBezTo>
                  <a:cubicBezTo>
                    <a:pt x="259760" y="2712527"/>
                    <a:pt x="256592" y="2693683"/>
                    <a:pt x="259484" y="2671650"/>
                  </a:cubicBezTo>
                  <a:lnTo>
                    <a:pt x="261039" y="2667214"/>
                  </a:lnTo>
                  <a:lnTo>
                    <a:pt x="261990" y="2666048"/>
                  </a:lnTo>
                  <a:lnTo>
                    <a:pt x="314517" y="2593550"/>
                  </a:lnTo>
                  <a:lnTo>
                    <a:pt x="317335" y="2591225"/>
                  </a:lnTo>
                  <a:cubicBezTo>
                    <a:pt x="358703" y="2549856"/>
                    <a:pt x="396126" y="2504542"/>
                    <a:pt x="428991" y="2455896"/>
                  </a:cubicBezTo>
                  <a:lnTo>
                    <a:pt x="483992" y="2354565"/>
                  </a:lnTo>
                  <a:lnTo>
                    <a:pt x="484705" y="2353874"/>
                  </a:lnTo>
                  <a:lnTo>
                    <a:pt x="484400" y="2353812"/>
                  </a:lnTo>
                  <a:lnTo>
                    <a:pt x="513298" y="2300572"/>
                  </a:lnTo>
                  <a:cubicBezTo>
                    <a:pt x="559569" y="2191175"/>
                    <a:pt x="585156" y="2070898"/>
                    <a:pt x="585156" y="1944646"/>
                  </a:cubicBezTo>
                  <a:cubicBezTo>
                    <a:pt x="585156" y="1866109"/>
                    <a:pt x="575255" y="1789883"/>
                    <a:pt x="556632" y="1717151"/>
                  </a:cubicBezTo>
                  <a:lnTo>
                    <a:pt x="543101" y="1675236"/>
                  </a:lnTo>
                  <a:lnTo>
                    <a:pt x="541169" y="1667722"/>
                  </a:lnTo>
                  <a:lnTo>
                    <a:pt x="536983" y="1656286"/>
                  </a:lnTo>
                  <a:lnTo>
                    <a:pt x="522305" y="1610820"/>
                  </a:lnTo>
                  <a:lnTo>
                    <a:pt x="513032" y="1590846"/>
                  </a:lnTo>
                  <a:lnTo>
                    <a:pt x="510420" y="1583711"/>
                  </a:lnTo>
                  <a:lnTo>
                    <a:pt x="505572" y="1574779"/>
                  </a:lnTo>
                  <a:lnTo>
                    <a:pt x="475781" y="1510613"/>
                  </a:lnTo>
                  <a:lnTo>
                    <a:pt x="435593" y="1445853"/>
                  </a:lnTo>
                  <a:lnTo>
                    <a:pt x="426113" y="1428387"/>
                  </a:lnTo>
                  <a:lnTo>
                    <a:pt x="420632" y="1421743"/>
                  </a:lnTo>
                  <a:lnTo>
                    <a:pt x="417946" y="1417415"/>
                  </a:lnTo>
                  <a:cubicBezTo>
                    <a:pt x="396881" y="1387616"/>
                    <a:pt x="374077" y="1359132"/>
                    <a:pt x="349684" y="1332112"/>
                  </a:cubicBezTo>
                  <a:lnTo>
                    <a:pt x="333742" y="1316432"/>
                  </a:lnTo>
                  <a:lnTo>
                    <a:pt x="314457" y="1293058"/>
                  </a:lnTo>
                  <a:lnTo>
                    <a:pt x="286655" y="1270119"/>
                  </a:lnTo>
                  <a:lnTo>
                    <a:pt x="271881" y="1255589"/>
                  </a:lnTo>
                  <a:lnTo>
                    <a:pt x="226664" y="1220622"/>
                  </a:lnTo>
                  <a:lnTo>
                    <a:pt x="179128" y="1181402"/>
                  </a:lnTo>
                  <a:cubicBezTo>
                    <a:pt x="130482" y="1148537"/>
                    <a:pt x="78503" y="1120230"/>
                    <a:pt x="23804" y="1097094"/>
                  </a:cubicBezTo>
                  <a:lnTo>
                    <a:pt x="1740" y="1089019"/>
                  </a:lnTo>
                  <a:lnTo>
                    <a:pt x="0" y="1079569"/>
                  </a:lnTo>
                  <a:cubicBezTo>
                    <a:pt x="14999" y="987472"/>
                    <a:pt x="219530" y="746181"/>
                    <a:pt x="499935" y="496591"/>
                  </a:cubicBezTo>
                  <a:cubicBezTo>
                    <a:pt x="780340" y="247000"/>
                    <a:pt x="1043709" y="71810"/>
                    <a:pt x="1136923" y="67586"/>
                  </a:cubicBezTo>
                  <a:lnTo>
                    <a:pt x="1140098" y="68562"/>
                  </a:lnTo>
                  <a:lnTo>
                    <a:pt x="1179160" y="51999"/>
                  </a:lnTo>
                  <a:lnTo>
                    <a:pt x="1213762" y="42485"/>
                  </a:lnTo>
                  <a:lnTo>
                    <a:pt x="1217251" y="41110"/>
                  </a:lnTo>
                  <a:lnTo>
                    <a:pt x="1226588" y="38958"/>
                  </a:lnTo>
                  <a:lnTo>
                    <a:pt x="1230108" y="37990"/>
                  </a:lnTo>
                  <a:lnTo>
                    <a:pt x="1231184" y="37899"/>
                  </a:lnTo>
                  <a:lnTo>
                    <a:pt x="1349911" y="10536"/>
                  </a:lnTo>
                  <a:cubicBezTo>
                    <a:pt x="1395317" y="3598"/>
                    <a:pt x="1441821" y="0"/>
                    <a:pt x="1489165" y="0"/>
                  </a:cubicBez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Freeform 71"/>
            <p:cNvSpPr>
              <a:spLocks noChangeAspect="1"/>
            </p:cNvSpPr>
            <p:nvPr/>
          </p:nvSpPr>
          <p:spPr>
            <a:xfrm>
              <a:off x="6627482" y="3903578"/>
              <a:ext cx="2118505" cy="2551943"/>
            </a:xfrm>
            <a:custGeom>
              <a:avLst/>
              <a:gdLst>
                <a:gd name="connsiteX0" fmla="*/ 1302664 w 2118505"/>
                <a:gd name="connsiteY0" fmla="*/ 0 h 2551943"/>
                <a:gd name="connsiteX1" fmla="*/ 1368981 w 2118505"/>
                <a:gd name="connsiteY1" fmla="*/ 3349 h 2551943"/>
                <a:gd name="connsiteX2" fmla="*/ 2118505 w 2118505"/>
                <a:gd name="connsiteY2" fmla="*/ 833925 h 2551943"/>
                <a:gd name="connsiteX3" fmla="*/ 2114195 w 2118505"/>
                <a:gd name="connsiteY3" fmla="*/ 919289 h 2551943"/>
                <a:gd name="connsiteX4" fmla="*/ 2104455 w 2118505"/>
                <a:gd name="connsiteY4" fmla="*/ 983107 h 2551943"/>
                <a:gd name="connsiteX5" fmla="*/ 2079298 w 2118505"/>
                <a:gd name="connsiteY5" fmla="*/ 1065018 h 2551943"/>
                <a:gd name="connsiteX6" fmla="*/ 1628574 w 2118505"/>
                <a:gd name="connsiteY6" fmla="*/ 1726516 h 2551943"/>
                <a:gd name="connsiteX7" fmla="*/ 1548855 w 2118505"/>
                <a:gd name="connsiteY7" fmla="*/ 1805968 h 2551943"/>
                <a:gd name="connsiteX8" fmla="*/ 1548827 w 2118505"/>
                <a:gd name="connsiteY8" fmla="*/ 1805945 h 2551943"/>
                <a:gd name="connsiteX9" fmla="*/ 1444129 w 2118505"/>
                <a:gd name="connsiteY9" fmla="*/ 1916057 h 2551943"/>
                <a:gd name="connsiteX10" fmla="*/ 491627 w 2118505"/>
                <a:gd name="connsiteY10" fmla="*/ 2529228 h 2551943"/>
                <a:gd name="connsiteX11" fmla="*/ 463187 w 2118505"/>
                <a:gd name="connsiteY11" fmla="*/ 2534278 h 2551943"/>
                <a:gd name="connsiteX12" fmla="*/ 460136 w 2118505"/>
                <a:gd name="connsiteY12" fmla="*/ 2539073 h 2551943"/>
                <a:gd name="connsiteX13" fmla="*/ 403238 w 2118505"/>
                <a:gd name="connsiteY13" fmla="*/ 2550695 h 2551943"/>
                <a:gd name="connsiteX14" fmla="*/ 291257 w 2118505"/>
                <a:gd name="connsiteY14" fmla="*/ 2517100 h 2551943"/>
                <a:gd name="connsiteX15" fmla="*/ 280607 w 2118505"/>
                <a:gd name="connsiteY15" fmla="*/ 2464077 h 2551943"/>
                <a:gd name="connsiteX16" fmla="*/ 281824 w 2118505"/>
                <a:gd name="connsiteY16" fmla="*/ 2459805 h 2551943"/>
                <a:gd name="connsiteX17" fmla="*/ 282621 w 2118505"/>
                <a:gd name="connsiteY17" fmla="*/ 2458665 h 2551943"/>
                <a:gd name="connsiteX18" fmla="*/ 326293 w 2118505"/>
                <a:gd name="connsiteY18" fmla="*/ 2388005 h 2551943"/>
                <a:gd name="connsiteX19" fmla="*/ 328688 w 2118505"/>
                <a:gd name="connsiteY19" fmla="*/ 2385704 h 2551943"/>
                <a:gd name="connsiteX20" fmla="*/ 422146 w 2118505"/>
                <a:gd name="connsiteY20" fmla="*/ 2253389 h 2551943"/>
                <a:gd name="connsiteX21" fmla="*/ 467030 w 2118505"/>
                <a:gd name="connsiteY21" fmla="*/ 2155192 h 2551943"/>
                <a:gd name="connsiteX22" fmla="*/ 467632 w 2118505"/>
                <a:gd name="connsiteY22" fmla="*/ 2154512 h 2551943"/>
                <a:gd name="connsiteX23" fmla="*/ 467363 w 2118505"/>
                <a:gd name="connsiteY23" fmla="*/ 2154461 h 2551943"/>
                <a:gd name="connsiteX24" fmla="*/ 490945 w 2118505"/>
                <a:gd name="connsiteY24" fmla="*/ 2102868 h 2551943"/>
                <a:gd name="connsiteX25" fmla="*/ 542150 w 2118505"/>
                <a:gd name="connsiteY25" fmla="*/ 1761664 h 2551943"/>
                <a:gd name="connsiteX26" fmla="*/ 509559 w 2118505"/>
                <a:gd name="connsiteY26" fmla="*/ 1545861 h 2551943"/>
                <a:gd name="connsiteX27" fmla="*/ 496293 w 2118505"/>
                <a:gd name="connsiteY27" fmla="*/ 1506353 h 2551943"/>
                <a:gd name="connsiteX28" fmla="*/ 494348 w 2118505"/>
                <a:gd name="connsiteY28" fmla="*/ 1499256 h 2551943"/>
                <a:gd name="connsiteX29" fmla="*/ 490295 w 2118505"/>
                <a:gd name="connsiteY29" fmla="*/ 1488492 h 2551943"/>
                <a:gd name="connsiteX30" fmla="*/ 475906 w 2118505"/>
                <a:gd name="connsiteY30" fmla="*/ 1445638 h 2551943"/>
                <a:gd name="connsiteX31" fmla="*/ 467106 w 2118505"/>
                <a:gd name="connsiteY31" fmla="*/ 1426898 h 2551943"/>
                <a:gd name="connsiteX32" fmla="*/ 464577 w 2118505"/>
                <a:gd name="connsiteY32" fmla="*/ 1420182 h 2551943"/>
                <a:gd name="connsiteX33" fmla="*/ 460027 w 2118505"/>
                <a:gd name="connsiteY33" fmla="*/ 1411823 h 2551943"/>
                <a:gd name="connsiteX34" fmla="*/ 431756 w 2118505"/>
                <a:gd name="connsiteY34" fmla="*/ 1351621 h 2551943"/>
                <a:gd name="connsiteX35" fmla="*/ 394344 w 2118505"/>
                <a:gd name="connsiteY35" fmla="*/ 1291172 h 2551943"/>
                <a:gd name="connsiteX36" fmla="*/ 385446 w 2118505"/>
                <a:gd name="connsiteY36" fmla="*/ 1274826 h 2551943"/>
                <a:gd name="connsiteX37" fmla="*/ 380416 w 2118505"/>
                <a:gd name="connsiteY37" fmla="*/ 1268667 h 2551943"/>
                <a:gd name="connsiteX38" fmla="*/ 377915 w 2118505"/>
                <a:gd name="connsiteY38" fmla="*/ 1264627 h 2551943"/>
                <a:gd name="connsiteX39" fmla="*/ 315190 w 2118505"/>
                <a:gd name="connsiteY39" fmla="*/ 1185471 h 2551943"/>
                <a:gd name="connsiteX40" fmla="*/ 300682 w 2118505"/>
                <a:gd name="connsiteY40" fmla="*/ 1171025 h 2551943"/>
                <a:gd name="connsiteX41" fmla="*/ 282985 w 2118505"/>
                <a:gd name="connsiteY41" fmla="*/ 1149354 h 2551943"/>
                <a:gd name="connsiteX42" fmla="*/ 257831 w 2118505"/>
                <a:gd name="connsiteY42" fmla="*/ 1128357 h 2551943"/>
                <a:gd name="connsiteX43" fmla="*/ 244385 w 2118505"/>
                <a:gd name="connsiteY43" fmla="*/ 1114971 h 2551943"/>
                <a:gd name="connsiteX44" fmla="*/ 203552 w 2118505"/>
                <a:gd name="connsiteY44" fmla="*/ 1083052 h 2551943"/>
                <a:gd name="connsiteX45" fmla="*/ 160542 w 2118505"/>
                <a:gd name="connsiteY45" fmla="*/ 1047152 h 2551943"/>
                <a:gd name="connsiteX46" fmla="*/ 21467 w 2118505"/>
                <a:gd name="connsiteY46" fmla="*/ 971613 h 2551943"/>
                <a:gd name="connsiteX47" fmla="*/ 1841 w 2118505"/>
                <a:gd name="connsiteY47" fmla="*/ 964598 h 2551943"/>
                <a:gd name="connsiteX48" fmla="*/ 0 w 2118505"/>
                <a:gd name="connsiteY48" fmla="*/ 955649 h 2551943"/>
                <a:gd name="connsiteX49" fmla="*/ 11163 w 2118505"/>
                <a:gd name="connsiteY49" fmla="*/ 915919 h 2551943"/>
                <a:gd name="connsiteX50" fmla="*/ 35401 w 2118505"/>
                <a:gd name="connsiteY50" fmla="*/ 865866 h 2551943"/>
                <a:gd name="connsiteX51" fmla="*/ 56502 w 2118505"/>
                <a:gd name="connsiteY51" fmla="*/ 835316 h 2551943"/>
                <a:gd name="connsiteX52" fmla="*/ 432874 w 2118505"/>
                <a:gd name="connsiteY52" fmla="*/ 442046 h 2551943"/>
                <a:gd name="connsiteX53" fmla="*/ 1001128 w 2118505"/>
                <a:gd name="connsiteY53" fmla="*/ 59332 h 2551943"/>
                <a:gd name="connsiteX54" fmla="*/ 1003961 w 2118505"/>
                <a:gd name="connsiteY54" fmla="*/ 60203 h 2551943"/>
                <a:gd name="connsiteX55" fmla="*/ 1038808 w 2118505"/>
                <a:gd name="connsiteY55" fmla="*/ 45427 h 2551943"/>
                <a:gd name="connsiteX56" fmla="*/ 1069676 w 2118505"/>
                <a:gd name="connsiteY56" fmla="*/ 36940 h 2551943"/>
                <a:gd name="connsiteX57" fmla="*/ 1072789 w 2118505"/>
                <a:gd name="connsiteY57" fmla="*/ 35713 h 2551943"/>
                <a:gd name="connsiteX58" fmla="*/ 1081118 w 2118505"/>
                <a:gd name="connsiteY58" fmla="*/ 33793 h 2551943"/>
                <a:gd name="connsiteX59" fmla="*/ 1084258 w 2118505"/>
                <a:gd name="connsiteY59" fmla="*/ 32930 h 2551943"/>
                <a:gd name="connsiteX60" fmla="*/ 1085218 w 2118505"/>
                <a:gd name="connsiteY60" fmla="*/ 32849 h 2551943"/>
                <a:gd name="connsiteX61" fmla="*/ 1191134 w 2118505"/>
                <a:gd name="connsiteY61" fmla="*/ 8438 h 2551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2118505" h="2551943">
                  <a:moveTo>
                    <a:pt x="1302664" y="0"/>
                  </a:moveTo>
                  <a:lnTo>
                    <a:pt x="1368981" y="3349"/>
                  </a:lnTo>
                  <a:cubicBezTo>
                    <a:pt x="1789977" y="46103"/>
                    <a:pt x="2118505" y="401649"/>
                    <a:pt x="2118505" y="833925"/>
                  </a:cubicBezTo>
                  <a:cubicBezTo>
                    <a:pt x="2118505" y="862745"/>
                    <a:pt x="2117045" y="891222"/>
                    <a:pt x="2114195" y="919289"/>
                  </a:cubicBezTo>
                  <a:lnTo>
                    <a:pt x="2104455" y="983107"/>
                  </a:lnTo>
                  <a:lnTo>
                    <a:pt x="2079298" y="1065018"/>
                  </a:lnTo>
                  <a:cubicBezTo>
                    <a:pt x="2004686" y="1263146"/>
                    <a:pt x="1847318" y="1497301"/>
                    <a:pt x="1628574" y="1726516"/>
                  </a:cubicBezTo>
                  <a:lnTo>
                    <a:pt x="1548855" y="1805968"/>
                  </a:lnTo>
                  <a:lnTo>
                    <a:pt x="1548827" y="1805945"/>
                  </a:lnTo>
                  <a:lnTo>
                    <a:pt x="1444129" y="1916057"/>
                  </a:lnTo>
                  <a:cubicBezTo>
                    <a:pt x="1112827" y="2247910"/>
                    <a:pt x="758604" y="2467492"/>
                    <a:pt x="491627" y="2529228"/>
                  </a:cubicBezTo>
                  <a:lnTo>
                    <a:pt x="463187" y="2534278"/>
                  </a:lnTo>
                  <a:lnTo>
                    <a:pt x="460136" y="2539073"/>
                  </a:lnTo>
                  <a:lnTo>
                    <a:pt x="403238" y="2550695"/>
                  </a:lnTo>
                  <a:cubicBezTo>
                    <a:pt x="348300" y="2555816"/>
                    <a:pt x="309352" y="2545298"/>
                    <a:pt x="291257" y="2517100"/>
                  </a:cubicBezTo>
                  <a:cubicBezTo>
                    <a:pt x="282209" y="2503002"/>
                    <a:pt x="278804" y="2485151"/>
                    <a:pt x="280607" y="2464077"/>
                  </a:cubicBezTo>
                  <a:lnTo>
                    <a:pt x="281824" y="2459805"/>
                  </a:lnTo>
                  <a:lnTo>
                    <a:pt x="282621" y="2458665"/>
                  </a:lnTo>
                  <a:lnTo>
                    <a:pt x="326293" y="2388005"/>
                  </a:lnTo>
                  <a:lnTo>
                    <a:pt x="328688" y="2385704"/>
                  </a:lnTo>
                  <a:cubicBezTo>
                    <a:pt x="363605" y="2345034"/>
                    <a:pt x="394931" y="2300728"/>
                    <a:pt x="422146" y="2253389"/>
                  </a:cubicBezTo>
                  <a:lnTo>
                    <a:pt x="467030" y="2155192"/>
                  </a:lnTo>
                  <a:lnTo>
                    <a:pt x="467632" y="2154512"/>
                  </a:lnTo>
                  <a:lnTo>
                    <a:pt x="467363" y="2154461"/>
                  </a:lnTo>
                  <a:lnTo>
                    <a:pt x="490945" y="2102868"/>
                  </a:lnTo>
                  <a:cubicBezTo>
                    <a:pt x="527901" y="1997255"/>
                    <a:pt x="546349" y="1881914"/>
                    <a:pt x="542150" y="1761664"/>
                  </a:cubicBezTo>
                  <a:cubicBezTo>
                    <a:pt x="539538" y="1686862"/>
                    <a:pt x="528316" y="1614564"/>
                    <a:pt x="509559" y="1545861"/>
                  </a:cubicBezTo>
                  <a:lnTo>
                    <a:pt x="496293" y="1506353"/>
                  </a:lnTo>
                  <a:lnTo>
                    <a:pt x="494348" y="1499256"/>
                  </a:lnTo>
                  <a:lnTo>
                    <a:pt x="490295" y="1488492"/>
                  </a:lnTo>
                  <a:lnTo>
                    <a:pt x="475906" y="1445638"/>
                  </a:lnTo>
                  <a:lnTo>
                    <a:pt x="467106" y="1426898"/>
                  </a:lnTo>
                  <a:lnTo>
                    <a:pt x="464577" y="1420182"/>
                  </a:lnTo>
                  <a:lnTo>
                    <a:pt x="460027" y="1411823"/>
                  </a:lnTo>
                  <a:lnTo>
                    <a:pt x="431756" y="1351621"/>
                  </a:lnTo>
                  <a:lnTo>
                    <a:pt x="394344" y="1291172"/>
                  </a:lnTo>
                  <a:lnTo>
                    <a:pt x="385446" y="1274826"/>
                  </a:lnTo>
                  <a:lnTo>
                    <a:pt x="380416" y="1268667"/>
                  </a:lnTo>
                  <a:lnTo>
                    <a:pt x="377915" y="1264627"/>
                  </a:lnTo>
                  <a:cubicBezTo>
                    <a:pt x="358444" y="1236890"/>
                    <a:pt x="337489" y="1210458"/>
                    <a:pt x="315190" y="1185471"/>
                  </a:cubicBezTo>
                  <a:lnTo>
                    <a:pt x="300682" y="1171025"/>
                  </a:lnTo>
                  <a:lnTo>
                    <a:pt x="282985" y="1149354"/>
                  </a:lnTo>
                  <a:lnTo>
                    <a:pt x="257831" y="1128357"/>
                  </a:lnTo>
                  <a:lnTo>
                    <a:pt x="244385" y="1114971"/>
                  </a:lnTo>
                  <a:lnTo>
                    <a:pt x="203552" y="1083052"/>
                  </a:lnTo>
                  <a:lnTo>
                    <a:pt x="160542" y="1047152"/>
                  </a:lnTo>
                  <a:cubicBezTo>
                    <a:pt x="116771" y="1017341"/>
                    <a:pt x="70226" y="991972"/>
                    <a:pt x="21467" y="971613"/>
                  </a:cubicBezTo>
                  <a:lnTo>
                    <a:pt x="1841" y="964598"/>
                  </a:lnTo>
                  <a:lnTo>
                    <a:pt x="0" y="955649"/>
                  </a:lnTo>
                  <a:cubicBezTo>
                    <a:pt x="1262" y="944627"/>
                    <a:pt x="5045" y="931294"/>
                    <a:pt x="11163" y="915919"/>
                  </a:cubicBezTo>
                  <a:lnTo>
                    <a:pt x="35401" y="865866"/>
                  </a:lnTo>
                  <a:lnTo>
                    <a:pt x="56502" y="835316"/>
                  </a:lnTo>
                  <a:cubicBezTo>
                    <a:pt x="133705" y="731097"/>
                    <a:pt x="268714" y="588166"/>
                    <a:pt x="432874" y="442046"/>
                  </a:cubicBezTo>
                  <a:cubicBezTo>
                    <a:pt x="683022" y="219387"/>
                    <a:pt x="917972" y="63101"/>
                    <a:pt x="1001128" y="59332"/>
                  </a:cubicBezTo>
                  <a:lnTo>
                    <a:pt x="1003961" y="60203"/>
                  </a:lnTo>
                  <a:lnTo>
                    <a:pt x="1038808" y="45427"/>
                  </a:lnTo>
                  <a:lnTo>
                    <a:pt x="1069676" y="36940"/>
                  </a:lnTo>
                  <a:lnTo>
                    <a:pt x="1072789" y="35713"/>
                  </a:lnTo>
                  <a:lnTo>
                    <a:pt x="1081118" y="33793"/>
                  </a:lnTo>
                  <a:lnTo>
                    <a:pt x="1084258" y="32930"/>
                  </a:lnTo>
                  <a:lnTo>
                    <a:pt x="1085218" y="32849"/>
                  </a:lnTo>
                  <a:lnTo>
                    <a:pt x="1191134" y="8438"/>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6" name="TextBox 75"/>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77" name="Rectangle 76"/>
          <p:cNvSpPr/>
          <p:nvPr/>
        </p:nvSpPr>
        <p:spPr>
          <a:xfrm>
            <a:off x="7145482" y="2642453"/>
            <a:ext cx="4520046" cy="1993869"/>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p:cNvSpPr txBox="1"/>
          <p:nvPr/>
        </p:nvSpPr>
        <p:spPr>
          <a:xfrm>
            <a:off x="7068292" y="1669827"/>
            <a:ext cx="4567051" cy="744819"/>
          </a:xfrm>
          <a:prstGeom prst="rect">
            <a:avLst/>
          </a:prstGeom>
          <a:noFill/>
        </p:spPr>
        <p:txBody>
          <a:bodyPr wrap="square" rtlCol="0">
            <a:spAutoFit/>
          </a:bodyPr>
          <a:lstStyle/>
          <a:p>
            <a:pPr defTabSz="1219170">
              <a:spcBef>
                <a:spcPct val="20000"/>
              </a:spcBef>
              <a:defRPr/>
            </a:pPr>
            <a:r>
              <a:rPr lang="en-US" sz="1600" dirty="0">
                <a:solidFill>
                  <a:schemeClr val="bg1"/>
                </a:solidFill>
                <a:latin typeface="Candara" panose="020E0502030303020204" pitchFamily="34" charset="0"/>
              </a:rPr>
              <a:t>LOREM IPSUM</a:t>
            </a:r>
          </a:p>
          <a:p>
            <a:pPr defTabSz="1219170">
              <a:spcBef>
                <a:spcPct val="20000"/>
              </a:spcBef>
              <a:defRPr/>
            </a:pPr>
            <a:r>
              <a:rPr lang="en-US" sz="1200" i="1"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79" name="TextBox 78"/>
          <p:cNvSpPr txBox="1"/>
          <p:nvPr/>
        </p:nvSpPr>
        <p:spPr>
          <a:xfrm>
            <a:off x="7145482" y="4760478"/>
            <a:ext cx="4520046" cy="1754326"/>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Lorem ipsum dolor sit amet, consectetur adipiscing elit, sed do eiusmod tempor incididunt ut labore et dolore magna aliqua.  Lorem ipsum dolor sit amet, consectetur adipiscing elit.</a:t>
            </a:r>
          </a:p>
        </p:txBody>
      </p:sp>
      <p:grpSp>
        <p:nvGrpSpPr>
          <p:cNvPr id="82" name="Group 81"/>
          <p:cNvGrpSpPr/>
          <p:nvPr/>
        </p:nvGrpSpPr>
        <p:grpSpPr>
          <a:xfrm>
            <a:off x="4497717" y="1290413"/>
            <a:ext cx="532837" cy="469823"/>
            <a:chOff x="1373651" y="2609582"/>
            <a:chExt cx="532837" cy="469823"/>
          </a:xfrm>
        </p:grpSpPr>
        <p:sp>
          <p:nvSpPr>
            <p:cNvPr id="80" name="Oval 10"/>
            <p:cNvSpPr>
              <a:spLocks noChangeAspect="1" noChangeArrowheads="1"/>
            </p:cNvSpPr>
            <p:nvPr/>
          </p:nvSpPr>
          <p:spPr bwMode="auto">
            <a:xfrm flipH="1">
              <a:off x="1419987" y="2609582"/>
              <a:ext cx="457200" cy="457200"/>
            </a:xfrm>
            <a:prstGeom prst="ellipse">
              <a:avLst/>
            </a:prstGeom>
            <a:noFill/>
            <a:ln w="12700">
              <a:solidFill>
                <a:schemeClr val="bg2">
                  <a:lumMod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endParaRPr lang="en-US" b="1" dirty="0">
                <a:solidFill>
                  <a:schemeClr val="bg2">
                    <a:lumMod val="10000"/>
                  </a:schemeClr>
                </a:solidFill>
                <a:latin typeface="Lato" panose="020F0502020204030203"/>
              </a:endParaRPr>
            </a:p>
          </p:txBody>
        </p:sp>
        <p:sp>
          <p:nvSpPr>
            <p:cNvPr id="81" name="TextBox 80"/>
            <p:cNvSpPr txBox="1"/>
            <p:nvPr/>
          </p:nvSpPr>
          <p:spPr>
            <a:xfrm>
              <a:off x="1373651" y="2617740"/>
              <a:ext cx="532837" cy="461665"/>
            </a:xfrm>
            <a:prstGeom prst="rect">
              <a:avLst/>
            </a:prstGeom>
            <a:noFill/>
          </p:spPr>
          <p:txBody>
            <a:bodyPr wrap="square" rtlCol="0">
              <a:spAutoFit/>
            </a:bodyPr>
            <a:lstStyle/>
            <a:p>
              <a:pPr algn="ctr"/>
              <a:r>
                <a:rPr lang="en-US" sz="2400" b="1" dirty="0">
                  <a:solidFill>
                    <a:schemeClr val="bg2">
                      <a:lumMod val="25000"/>
                    </a:schemeClr>
                  </a:solidFill>
                  <a:latin typeface="Lato" panose="020F0502020204030203"/>
                </a:rPr>
                <a:t>01</a:t>
              </a:r>
            </a:p>
          </p:txBody>
        </p:sp>
      </p:grpSp>
      <p:sp>
        <p:nvSpPr>
          <p:cNvPr id="98" name="TextBox 97"/>
          <p:cNvSpPr txBox="1"/>
          <p:nvPr/>
        </p:nvSpPr>
        <p:spPr>
          <a:xfrm>
            <a:off x="3156362" y="1214600"/>
            <a:ext cx="1169278" cy="861774"/>
          </a:xfrm>
          <a:prstGeom prst="rect">
            <a:avLst/>
          </a:prstGeom>
          <a:noFill/>
        </p:spPr>
        <p:txBody>
          <a:bodyPr wrap="square" rtlCol="0">
            <a:spAutoFit/>
          </a:bodyPr>
          <a:lstStyle/>
          <a:p>
            <a:r>
              <a:rPr lang="en-US" sz="1400" dirty="0">
                <a:solidFill>
                  <a:schemeClr val="bg2">
                    <a:lumMod val="25000"/>
                  </a:schemeClr>
                </a:solidFill>
              </a:rPr>
              <a:t>Lorem Ipsum</a:t>
            </a:r>
          </a:p>
          <a:p>
            <a:pPr marL="342900" indent="-342900">
              <a:buFont typeface="Arial" panose="020B0604020202020204" pitchFamily="34" charset="0"/>
              <a:buChar char="•"/>
            </a:pPr>
            <a:r>
              <a:rPr lang="en-US" sz="1200" dirty="0">
                <a:solidFill>
                  <a:schemeClr val="bg2">
                    <a:lumMod val="25000"/>
                  </a:schemeClr>
                </a:solidFill>
              </a:rPr>
              <a:t>Lorem</a:t>
            </a:r>
          </a:p>
          <a:p>
            <a:pPr marL="342900" indent="-342900">
              <a:buFont typeface="Arial" panose="020B0604020202020204" pitchFamily="34" charset="0"/>
              <a:buChar char="•"/>
            </a:pPr>
            <a:r>
              <a:rPr lang="en-US" sz="1200" dirty="0">
                <a:solidFill>
                  <a:schemeClr val="bg2">
                    <a:lumMod val="25000"/>
                  </a:schemeClr>
                </a:solidFill>
              </a:rPr>
              <a:t>Lorem</a:t>
            </a:r>
          </a:p>
          <a:p>
            <a:pPr marL="342900" indent="-342900">
              <a:buFont typeface="Arial" panose="020B0604020202020204" pitchFamily="34" charset="0"/>
              <a:buChar char="•"/>
            </a:pPr>
            <a:r>
              <a:rPr lang="en-US" sz="1200" dirty="0">
                <a:solidFill>
                  <a:schemeClr val="bg2">
                    <a:lumMod val="25000"/>
                  </a:schemeClr>
                </a:solidFill>
              </a:rPr>
              <a:t>lorem</a:t>
            </a:r>
          </a:p>
        </p:txBody>
      </p:sp>
      <p:grpSp>
        <p:nvGrpSpPr>
          <p:cNvPr id="99" name="Group 98"/>
          <p:cNvGrpSpPr/>
          <p:nvPr/>
        </p:nvGrpSpPr>
        <p:grpSpPr>
          <a:xfrm>
            <a:off x="5758865" y="3334122"/>
            <a:ext cx="532837" cy="469823"/>
            <a:chOff x="1373651" y="2609582"/>
            <a:chExt cx="532837" cy="469823"/>
          </a:xfrm>
        </p:grpSpPr>
        <p:sp>
          <p:nvSpPr>
            <p:cNvPr id="100" name="Oval 10"/>
            <p:cNvSpPr>
              <a:spLocks noChangeAspect="1" noChangeArrowheads="1"/>
            </p:cNvSpPr>
            <p:nvPr/>
          </p:nvSpPr>
          <p:spPr bwMode="auto">
            <a:xfrm flipH="1">
              <a:off x="1419987" y="2609582"/>
              <a:ext cx="457200" cy="457200"/>
            </a:xfrm>
            <a:prstGeom prst="ellipse">
              <a:avLst/>
            </a:prstGeom>
            <a:noFill/>
            <a:ln w="12700">
              <a:solidFill>
                <a:schemeClr val="bg2">
                  <a:lumMod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endParaRPr lang="en-US" b="1" dirty="0">
                <a:solidFill>
                  <a:schemeClr val="bg2">
                    <a:lumMod val="10000"/>
                  </a:schemeClr>
                </a:solidFill>
                <a:latin typeface="Lato" panose="020F0502020204030203"/>
              </a:endParaRPr>
            </a:p>
          </p:txBody>
        </p:sp>
        <p:sp>
          <p:nvSpPr>
            <p:cNvPr id="101" name="TextBox 100"/>
            <p:cNvSpPr txBox="1"/>
            <p:nvPr/>
          </p:nvSpPr>
          <p:spPr>
            <a:xfrm>
              <a:off x="1373651" y="2617740"/>
              <a:ext cx="532837" cy="461665"/>
            </a:xfrm>
            <a:prstGeom prst="rect">
              <a:avLst/>
            </a:prstGeom>
            <a:noFill/>
          </p:spPr>
          <p:txBody>
            <a:bodyPr wrap="square" rtlCol="0">
              <a:spAutoFit/>
            </a:bodyPr>
            <a:lstStyle/>
            <a:p>
              <a:pPr algn="ctr"/>
              <a:r>
                <a:rPr lang="en-US" sz="2400" b="1" dirty="0">
                  <a:solidFill>
                    <a:schemeClr val="bg2">
                      <a:lumMod val="25000"/>
                    </a:schemeClr>
                  </a:solidFill>
                  <a:latin typeface="Lato" panose="020F0502020204030203"/>
                </a:rPr>
                <a:t>02</a:t>
              </a:r>
            </a:p>
          </p:txBody>
        </p:sp>
      </p:grpSp>
      <p:grpSp>
        <p:nvGrpSpPr>
          <p:cNvPr id="102" name="Group 101"/>
          <p:cNvGrpSpPr/>
          <p:nvPr/>
        </p:nvGrpSpPr>
        <p:grpSpPr>
          <a:xfrm>
            <a:off x="4604378" y="5459948"/>
            <a:ext cx="532837" cy="469823"/>
            <a:chOff x="1373651" y="2609582"/>
            <a:chExt cx="532837" cy="469823"/>
          </a:xfrm>
        </p:grpSpPr>
        <p:sp>
          <p:nvSpPr>
            <p:cNvPr id="103" name="Oval 10"/>
            <p:cNvSpPr>
              <a:spLocks noChangeAspect="1" noChangeArrowheads="1"/>
            </p:cNvSpPr>
            <p:nvPr/>
          </p:nvSpPr>
          <p:spPr bwMode="auto">
            <a:xfrm flipH="1">
              <a:off x="1419987" y="2609582"/>
              <a:ext cx="457200" cy="457200"/>
            </a:xfrm>
            <a:prstGeom prst="ellipse">
              <a:avLst/>
            </a:prstGeom>
            <a:noFill/>
            <a:ln w="12700">
              <a:solidFill>
                <a:schemeClr val="bg2">
                  <a:lumMod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endParaRPr lang="en-US" b="1" dirty="0">
                <a:solidFill>
                  <a:schemeClr val="bg2">
                    <a:lumMod val="10000"/>
                  </a:schemeClr>
                </a:solidFill>
                <a:latin typeface="Lato" panose="020F0502020204030203"/>
              </a:endParaRPr>
            </a:p>
          </p:txBody>
        </p:sp>
        <p:sp>
          <p:nvSpPr>
            <p:cNvPr id="104" name="TextBox 103"/>
            <p:cNvSpPr txBox="1"/>
            <p:nvPr/>
          </p:nvSpPr>
          <p:spPr>
            <a:xfrm>
              <a:off x="1373651" y="2617740"/>
              <a:ext cx="532837" cy="461665"/>
            </a:xfrm>
            <a:prstGeom prst="rect">
              <a:avLst/>
            </a:prstGeom>
            <a:noFill/>
          </p:spPr>
          <p:txBody>
            <a:bodyPr wrap="square" rtlCol="0">
              <a:spAutoFit/>
            </a:bodyPr>
            <a:lstStyle/>
            <a:p>
              <a:pPr algn="ctr"/>
              <a:r>
                <a:rPr lang="en-US" sz="2400" b="1" dirty="0">
                  <a:solidFill>
                    <a:schemeClr val="bg2">
                      <a:lumMod val="25000"/>
                    </a:schemeClr>
                  </a:solidFill>
                  <a:latin typeface="Lato" panose="020F0502020204030203"/>
                </a:rPr>
                <a:t>03</a:t>
              </a:r>
            </a:p>
          </p:txBody>
        </p:sp>
      </p:grpSp>
      <p:grpSp>
        <p:nvGrpSpPr>
          <p:cNvPr id="105" name="Group 104"/>
          <p:cNvGrpSpPr/>
          <p:nvPr/>
        </p:nvGrpSpPr>
        <p:grpSpPr>
          <a:xfrm>
            <a:off x="2192397" y="5515123"/>
            <a:ext cx="532837" cy="469823"/>
            <a:chOff x="1373651" y="2609582"/>
            <a:chExt cx="532837" cy="469823"/>
          </a:xfrm>
        </p:grpSpPr>
        <p:sp>
          <p:nvSpPr>
            <p:cNvPr id="106" name="Oval 10"/>
            <p:cNvSpPr>
              <a:spLocks noChangeAspect="1" noChangeArrowheads="1"/>
            </p:cNvSpPr>
            <p:nvPr/>
          </p:nvSpPr>
          <p:spPr bwMode="auto">
            <a:xfrm flipH="1">
              <a:off x="1419987" y="2609582"/>
              <a:ext cx="457200" cy="457200"/>
            </a:xfrm>
            <a:prstGeom prst="ellipse">
              <a:avLst/>
            </a:prstGeom>
            <a:noFill/>
            <a:ln w="12700">
              <a:solidFill>
                <a:schemeClr val="bg2">
                  <a:lumMod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endParaRPr lang="en-US" b="1" dirty="0">
                <a:solidFill>
                  <a:schemeClr val="bg2">
                    <a:lumMod val="10000"/>
                  </a:schemeClr>
                </a:solidFill>
                <a:latin typeface="Lato" panose="020F0502020204030203"/>
              </a:endParaRPr>
            </a:p>
          </p:txBody>
        </p:sp>
        <p:sp>
          <p:nvSpPr>
            <p:cNvPr id="107" name="TextBox 106"/>
            <p:cNvSpPr txBox="1"/>
            <p:nvPr/>
          </p:nvSpPr>
          <p:spPr>
            <a:xfrm>
              <a:off x="1373651" y="2617740"/>
              <a:ext cx="532837" cy="461665"/>
            </a:xfrm>
            <a:prstGeom prst="rect">
              <a:avLst/>
            </a:prstGeom>
            <a:noFill/>
          </p:spPr>
          <p:txBody>
            <a:bodyPr wrap="square" rtlCol="0">
              <a:spAutoFit/>
            </a:bodyPr>
            <a:lstStyle/>
            <a:p>
              <a:pPr algn="ctr"/>
              <a:r>
                <a:rPr lang="en-US" sz="2400" b="1" dirty="0">
                  <a:solidFill>
                    <a:schemeClr val="bg2">
                      <a:lumMod val="25000"/>
                    </a:schemeClr>
                  </a:solidFill>
                  <a:latin typeface="Lato" panose="020F0502020204030203"/>
                </a:rPr>
                <a:t>04</a:t>
              </a:r>
            </a:p>
          </p:txBody>
        </p:sp>
      </p:grpSp>
      <p:grpSp>
        <p:nvGrpSpPr>
          <p:cNvPr id="108" name="Group 107"/>
          <p:cNvGrpSpPr/>
          <p:nvPr/>
        </p:nvGrpSpPr>
        <p:grpSpPr>
          <a:xfrm>
            <a:off x="932544" y="3406710"/>
            <a:ext cx="532837" cy="469823"/>
            <a:chOff x="1373651" y="2609582"/>
            <a:chExt cx="532837" cy="469823"/>
          </a:xfrm>
        </p:grpSpPr>
        <p:sp>
          <p:nvSpPr>
            <p:cNvPr id="109" name="Oval 10"/>
            <p:cNvSpPr>
              <a:spLocks noChangeAspect="1" noChangeArrowheads="1"/>
            </p:cNvSpPr>
            <p:nvPr/>
          </p:nvSpPr>
          <p:spPr bwMode="auto">
            <a:xfrm flipH="1">
              <a:off x="1419987" y="2609582"/>
              <a:ext cx="457200" cy="457200"/>
            </a:xfrm>
            <a:prstGeom prst="ellipse">
              <a:avLst/>
            </a:prstGeom>
            <a:noFill/>
            <a:ln w="12700">
              <a:solidFill>
                <a:schemeClr val="bg2">
                  <a:lumMod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endParaRPr lang="en-US" b="1" dirty="0">
                <a:solidFill>
                  <a:schemeClr val="bg2">
                    <a:lumMod val="10000"/>
                  </a:schemeClr>
                </a:solidFill>
                <a:latin typeface="Lato" panose="020F0502020204030203"/>
              </a:endParaRPr>
            </a:p>
          </p:txBody>
        </p:sp>
        <p:sp>
          <p:nvSpPr>
            <p:cNvPr id="110" name="TextBox 109"/>
            <p:cNvSpPr txBox="1"/>
            <p:nvPr/>
          </p:nvSpPr>
          <p:spPr>
            <a:xfrm>
              <a:off x="1373651" y="2617740"/>
              <a:ext cx="532837" cy="461665"/>
            </a:xfrm>
            <a:prstGeom prst="rect">
              <a:avLst/>
            </a:prstGeom>
            <a:noFill/>
          </p:spPr>
          <p:txBody>
            <a:bodyPr wrap="square" rtlCol="0">
              <a:spAutoFit/>
            </a:bodyPr>
            <a:lstStyle/>
            <a:p>
              <a:pPr algn="ctr"/>
              <a:r>
                <a:rPr lang="en-US" sz="2400" b="1" dirty="0">
                  <a:solidFill>
                    <a:schemeClr val="bg2">
                      <a:lumMod val="25000"/>
                    </a:schemeClr>
                  </a:solidFill>
                  <a:latin typeface="Lato" panose="020F0502020204030203"/>
                </a:rPr>
                <a:t>05</a:t>
              </a:r>
            </a:p>
          </p:txBody>
        </p:sp>
      </p:grpSp>
      <p:grpSp>
        <p:nvGrpSpPr>
          <p:cNvPr id="111" name="Group 110"/>
          <p:cNvGrpSpPr/>
          <p:nvPr/>
        </p:nvGrpSpPr>
        <p:grpSpPr>
          <a:xfrm>
            <a:off x="2104072" y="1330104"/>
            <a:ext cx="532837" cy="469823"/>
            <a:chOff x="1373651" y="2609582"/>
            <a:chExt cx="532837" cy="469823"/>
          </a:xfrm>
        </p:grpSpPr>
        <p:sp>
          <p:nvSpPr>
            <p:cNvPr id="112" name="Oval 10"/>
            <p:cNvSpPr>
              <a:spLocks noChangeAspect="1" noChangeArrowheads="1"/>
            </p:cNvSpPr>
            <p:nvPr/>
          </p:nvSpPr>
          <p:spPr bwMode="auto">
            <a:xfrm flipH="1">
              <a:off x="1419987" y="2609582"/>
              <a:ext cx="457200" cy="457200"/>
            </a:xfrm>
            <a:prstGeom prst="ellipse">
              <a:avLst/>
            </a:prstGeom>
            <a:noFill/>
            <a:ln w="12700">
              <a:solidFill>
                <a:schemeClr val="bg2">
                  <a:lumMod val="2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ctr" anchorCtr="1" compatLnSpc="1">
              <a:prstTxWarp prst="textNoShape">
                <a:avLst/>
              </a:prstTxWarp>
            </a:bodyPr>
            <a:lstStyle/>
            <a:p>
              <a:endParaRPr lang="en-US" b="1" dirty="0">
                <a:solidFill>
                  <a:schemeClr val="bg2">
                    <a:lumMod val="10000"/>
                  </a:schemeClr>
                </a:solidFill>
                <a:latin typeface="Lato" panose="020F0502020204030203"/>
              </a:endParaRPr>
            </a:p>
          </p:txBody>
        </p:sp>
        <p:sp>
          <p:nvSpPr>
            <p:cNvPr id="113" name="TextBox 112"/>
            <p:cNvSpPr txBox="1"/>
            <p:nvPr/>
          </p:nvSpPr>
          <p:spPr>
            <a:xfrm>
              <a:off x="1373651" y="2617740"/>
              <a:ext cx="532837" cy="461665"/>
            </a:xfrm>
            <a:prstGeom prst="rect">
              <a:avLst/>
            </a:prstGeom>
            <a:noFill/>
          </p:spPr>
          <p:txBody>
            <a:bodyPr wrap="square" rtlCol="0">
              <a:spAutoFit/>
            </a:bodyPr>
            <a:lstStyle/>
            <a:p>
              <a:pPr algn="ctr"/>
              <a:r>
                <a:rPr lang="en-US" sz="2400" b="1" dirty="0">
                  <a:solidFill>
                    <a:schemeClr val="bg2">
                      <a:lumMod val="25000"/>
                    </a:schemeClr>
                  </a:solidFill>
                  <a:latin typeface="Lato" panose="020F0502020204030203"/>
                </a:rPr>
                <a:t>06</a:t>
              </a:r>
            </a:p>
          </p:txBody>
        </p:sp>
      </p:grpSp>
      <p:sp>
        <p:nvSpPr>
          <p:cNvPr id="114" name="TextBox 113"/>
          <p:cNvSpPr txBox="1"/>
          <p:nvPr/>
        </p:nvSpPr>
        <p:spPr>
          <a:xfrm>
            <a:off x="4771432" y="2333813"/>
            <a:ext cx="1169278" cy="861774"/>
          </a:xfrm>
          <a:prstGeom prst="rect">
            <a:avLst/>
          </a:prstGeom>
          <a:noFill/>
        </p:spPr>
        <p:txBody>
          <a:bodyPr wrap="square" rtlCol="0">
            <a:spAutoFit/>
          </a:bodyPr>
          <a:lstStyle/>
          <a:p>
            <a:r>
              <a:rPr lang="en-US" sz="1400" dirty="0">
                <a:solidFill>
                  <a:schemeClr val="bg2">
                    <a:lumMod val="25000"/>
                  </a:schemeClr>
                </a:solidFill>
              </a:rPr>
              <a:t>Lorem Ipsum</a:t>
            </a:r>
          </a:p>
          <a:p>
            <a:pPr marL="342900" indent="-342900">
              <a:buFont typeface="Arial" panose="020B0604020202020204" pitchFamily="34" charset="0"/>
              <a:buChar char="•"/>
            </a:pPr>
            <a:r>
              <a:rPr lang="en-US" sz="1200" dirty="0">
                <a:solidFill>
                  <a:schemeClr val="bg2">
                    <a:lumMod val="25000"/>
                  </a:schemeClr>
                </a:solidFill>
              </a:rPr>
              <a:t>Lorem</a:t>
            </a:r>
          </a:p>
          <a:p>
            <a:pPr marL="342900" indent="-342900">
              <a:buFont typeface="Arial" panose="020B0604020202020204" pitchFamily="34" charset="0"/>
              <a:buChar char="•"/>
            </a:pPr>
            <a:r>
              <a:rPr lang="en-US" sz="1200" dirty="0">
                <a:solidFill>
                  <a:schemeClr val="bg2">
                    <a:lumMod val="25000"/>
                  </a:schemeClr>
                </a:solidFill>
              </a:rPr>
              <a:t>Lorem</a:t>
            </a:r>
          </a:p>
          <a:p>
            <a:pPr marL="342900" indent="-342900">
              <a:buFont typeface="Arial" panose="020B0604020202020204" pitchFamily="34" charset="0"/>
              <a:buChar char="•"/>
            </a:pPr>
            <a:r>
              <a:rPr lang="en-US" sz="1200" dirty="0">
                <a:solidFill>
                  <a:schemeClr val="bg2">
                    <a:lumMod val="25000"/>
                  </a:schemeClr>
                </a:solidFill>
              </a:rPr>
              <a:t>lorem</a:t>
            </a:r>
          </a:p>
        </p:txBody>
      </p:sp>
      <p:sp>
        <p:nvSpPr>
          <p:cNvPr id="115" name="TextBox 114"/>
          <p:cNvSpPr txBox="1"/>
          <p:nvPr/>
        </p:nvSpPr>
        <p:spPr>
          <a:xfrm>
            <a:off x="4616824" y="4265080"/>
            <a:ext cx="1169278" cy="861774"/>
          </a:xfrm>
          <a:prstGeom prst="rect">
            <a:avLst/>
          </a:prstGeom>
          <a:noFill/>
        </p:spPr>
        <p:txBody>
          <a:bodyPr wrap="square" rtlCol="0">
            <a:spAutoFit/>
          </a:bodyPr>
          <a:lstStyle/>
          <a:p>
            <a:r>
              <a:rPr lang="en-US" sz="1400" dirty="0">
                <a:solidFill>
                  <a:schemeClr val="bg2">
                    <a:lumMod val="25000"/>
                  </a:schemeClr>
                </a:solidFill>
              </a:rPr>
              <a:t>Lorem Ipsum</a:t>
            </a:r>
          </a:p>
          <a:p>
            <a:pPr marL="342900" indent="-342900">
              <a:buFont typeface="Arial" panose="020B0604020202020204" pitchFamily="34" charset="0"/>
              <a:buChar char="•"/>
            </a:pPr>
            <a:r>
              <a:rPr lang="en-US" sz="1200" dirty="0">
                <a:solidFill>
                  <a:schemeClr val="bg2">
                    <a:lumMod val="25000"/>
                  </a:schemeClr>
                </a:solidFill>
              </a:rPr>
              <a:t>Lorem</a:t>
            </a:r>
          </a:p>
          <a:p>
            <a:pPr marL="342900" indent="-342900">
              <a:buFont typeface="Arial" panose="020B0604020202020204" pitchFamily="34" charset="0"/>
              <a:buChar char="•"/>
            </a:pPr>
            <a:r>
              <a:rPr lang="en-US" sz="1200" dirty="0">
                <a:solidFill>
                  <a:schemeClr val="bg2">
                    <a:lumMod val="25000"/>
                  </a:schemeClr>
                </a:solidFill>
              </a:rPr>
              <a:t>Lorem</a:t>
            </a:r>
          </a:p>
          <a:p>
            <a:pPr marL="342900" indent="-342900">
              <a:buFont typeface="Arial" panose="020B0604020202020204" pitchFamily="34" charset="0"/>
              <a:buChar char="•"/>
            </a:pPr>
            <a:r>
              <a:rPr lang="en-US" sz="1200" dirty="0">
                <a:solidFill>
                  <a:schemeClr val="bg2">
                    <a:lumMod val="25000"/>
                  </a:schemeClr>
                </a:solidFill>
              </a:rPr>
              <a:t>lorem</a:t>
            </a:r>
          </a:p>
        </p:txBody>
      </p:sp>
      <p:sp>
        <p:nvSpPr>
          <p:cNvPr id="116" name="TextBox 115"/>
          <p:cNvSpPr txBox="1"/>
          <p:nvPr/>
        </p:nvSpPr>
        <p:spPr>
          <a:xfrm>
            <a:off x="1531133" y="2012119"/>
            <a:ext cx="1169278" cy="861774"/>
          </a:xfrm>
          <a:prstGeom prst="rect">
            <a:avLst/>
          </a:prstGeom>
          <a:noFill/>
        </p:spPr>
        <p:txBody>
          <a:bodyPr wrap="square" rtlCol="0">
            <a:spAutoFit/>
          </a:bodyPr>
          <a:lstStyle/>
          <a:p>
            <a:r>
              <a:rPr lang="en-US" sz="1400" dirty="0">
                <a:solidFill>
                  <a:schemeClr val="bg2">
                    <a:lumMod val="25000"/>
                  </a:schemeClr>
                </a:solidFill>
              </a:rPr>
              <a:t>Lorem Ipsum</a:t>
            </a:r>
          </a:p>
          <a:p>
            <a:pPr marL="342900" indent="-342900">
              <a:buFont typeface="Arial" panose="020B0604020202020204" pitchFamily="34" charset="0"/>
              <a:buChar char="•"/>
            </a:pPr>
            <a:r>
              <a:rPr lang="en-US" sz="1200" dirty="0">
                <a:solidFill>
                  <a:schemeClr val="bg2">
                    <a:lumMod val="25000"/>
                  </a:schemeClr>
                </a:solidFill>
              </a:rPr>
              <a:t>Lorem</a:t>
            </a:r>
          </a:p>
          <a:p>
            <a:pPr marL="342900" indent="-342900">
              <a:buFont typeface="Arial" panose="020B0604020202020204" pitchFamily="34" charset="0"/>
              <a:buChar char="•"/>
            </a:pPr>
            <a:r>
              <a:rPr lang="en-US" sz="1200" dirty="0">
                <a:solidFill>
                  <a:schemeClr val="bg2">
                    <a:lumMod val="25000"/>
                  </a:schemeClr>
                </a:solidFill>
              </a:rPr>
              <a:t>Lorem</a:t>
            </a:r>
          </a:p>
          <a:p>
            <a:pPr marL="342900" indent="-342900">
              <a:buFont typeface="Arial" panose="020B0604020202020204" pitchFamily="34" charset="0"/>
              <a:buChar char="•"/>
            </a:pPr>
            <a:r>
              <a:rPr lang="en-US" sz="1200" dirty="0">
                <a:solidFill>
                  <a:schemeClr val="bg2">
                    <a:lumMod val="25000"/>
                  </a:schemeClr>
                </a:solidFill>
              </a:rPr>
              <a:t>lorem</a:t>
            </a:r>
          </a:p>
        </p:txBody>
      </p:sp>
      <p:sp>
        <p:nvSpPr>
          <p:cNvPr id="117" name="TextBox 116"/>
          <p:cNvSpPr txBox="1"/>
          <p:nvPr/>
        </p:nvSpPr>
        <p:spPr>
          <a:xfrm>
            <a:off x="1367390" y="3923064"/>
            <a:ext cx="1169278" cy="861774"/>
          </a:xfrm>
          <a:prstGeom prst="rect">
            <a:avLst/>
          </a:prstGeom>
          <a:noFill/>
        </p:spPr>
        <p:txBody>
          <a:bodyPr wrap="square" rtlCol="0">
            <a:spAutoFit/>
          </a:bodyPr>
          <a:lstStyle/>
          <a:p>
            <a:r>
              <a:rPr lang="en-US" sz="1400" dirty="0">
                <a:solidFill>
                  <a:schemeClr val="bg2">
                    <a:lumMod val="25000"/>
                  </a:schemeClr>
                </a:solidFill>
              </a:rPr>
              <a:t>Lorem Ipsum</a:t>
            </a:r>
          </a:p>
          <a:p>
            <a:pPr marL="342900" indent="-342900">
              <a:buFont typeface="Arial" panose="020B0604020202020204" pitchFamily="34" charset="0"/>
              <a:buChar char="•"/>
            </a:pPr>
            <a:r>
              <a:rPr lang="en-US" sz="1200" dirty="0">
                <a:solidFill>
                  <a:schemeClr val="bg2">
                    <a:lumMod val="25000"/>
                  </a:schemeClr>
                </a:solidFill>
              </a:rPr>
              <a:t>Lorem</a:t>
            </a:r>
          </a:p>
          <a:p>
            <a:pPr marL="342900" indent="-342900">
              <a:buFont typeface="Arial" panose="020B0604020202020204" pitchFamily="34" charset="0"/>
              <a:buChar char="•"/>
            </a:pPr>
            <a:r>
              <a:rPr lang="en-US" sz="1200" dirty="0">
                <a:solidFill>
                  <a:schemeClr val="bg2">
                    <a:lumMod val="25000"/>
                  </a:schemeClr>
                </a:solidFill>
              </a:rPr>
              <a:t>Lorem</a:t>
            </a:r>
          </a:p>
          <a:p>
            <a:pPr marL="342900" indent="-342900">
              <a:buFont typeface="Arial" panose="020B0604020202020204" pitchFamily="34" charset="0"/>
              <a:buChar char="•"/>
            </a:pPr>
            <a:r>
              <a:rPr lang="en-US" sz="1200" dirty="0">
                <a:solidFill>
                  <a:schemeClr val="bg2">
                    <a:lumMod val="25000"/>
                  </a:schemeClr>
                </a:solidFill>
              </a:rPr>
              <a:t>lorem</a:t>
            </a:r>
          </a:p>
        </p:txBody>
      </p:sp>
      <p:sp>
        <p:nvSpPr>
          <p:cNvPr id="118" name="TextBox 117"/>
          <p:cNvSpPr txBox="1"/>
          <p:nvPr/>
        </p:nvSpPr>
        <p:spPr>
          <a:xfrm>
            <a:off x="2900468" y="5024268"/>
            <a:ext cx="1169278" cy="861774"/>
          </a:xfrm>
          <a:prstGeom prst="rect">
            <a:avLst/>
          </a:prstGeom>
          <a:noFill/>
        </p:spPr>
        <p:txBody>
          <a:bodyPr wrap="square" rtlCol="0">
            <a:spAutoFit/>
          </a:bodyPr>
          <a:lstStyle/>
          <a:p>
            <a:r>
              <a:rPr lang="en-US" sz="1400" dirty="0">
                <a:solidFill>
                  <a:schemeClr val="bg2">
                    <a:lumMod val="25000"/>
                  </a:schemeClr>
                </a:solidFill>
              </a:rPr>
              <a:t>Lorem Ipsum</a:t>
            </a:r>
          </a:p>
          <a:p>
            <a:pPr marL="342900" indent="-342900">
              <a:buFont typeface="Arial" panose="020B0604020202020204" pitchFamily="34" charset="0"/>
              <a:buChar char="•"/>
            </a:pPr>
            <a:r>
              <a:rPr lang="en-US" sz="1200" dirty="0">
                <a:solidFill>
                  <a:schemeClr val="bg2">
                    <a:lumMod val="25000"/>
                  </a:schemeClr>
                </a:solidFill>
              </a:rPr>
              <a:t>Lorem</a:t>
            </a:r>
          </a:p>
          <a:p>
            <a:pPr marL="342900" indent="-342900">
              <a:buFont typeface="Arial" panose="020B0604020202020204" pitchFamily="34" charset="0"/>
              <a:buChar char="•"/>
            </a:pPr>
            <a:r>
              <a:rPr lang="en-US" sz="1200" dirty="0">
                <a:solidFill>
                  <a:schemeClr val="bg2">
                    <a:lumMod val="25000"/>
                  </a:schemeClr>
                </a:solidFill>
              </a:rPr>
              <a:t>Lorem</a:t>
            </a:r>
          </a:p>
          <a:p>
            <a:pPr marL="342900" indent="-342900">
              <a:buFont typeface="Arial" panose="020B0604020202020204" pitchFamily="34" charset="0"/>
              <a:buChar char="•"/>
            </a:pPr>
            <a:r>
              <a:rPr lang="en-US" sz="1200" dirty="0">
                <a:solidFill>
                  <a:schemeClr val="bg2">
                    <a:lumMod val="25000"/>
                  </a:schemeClr>
                </a:solidFill>
              </a:rPr>
              <a:t>lorem</a:t>
            </a:r>
          </a:p>
        </p:txBody>
      </p:sp>
      <p:grpSp>
        <p:nvGrpSpPr>
          <p:cNvPr id="119" name="Group 118"/>
          <p:cNvGrpSpPr/>
          <p:nvPr/>
        </p:nvGrpSpPr>
        <p:grpSpPr>
          <a:xfrm>
            <a:off x="3235527" y="3066594"/>
            <a:ext cx="666589" cy="917589"/>
            <a:chOff x="3291055" y="1604118"/>
            <a:chExt cx="552452" cy="760475"/>
          </a:xfrm>
          <a:solidFill>
            <a:schemeClr val="bg1"/>
          </a:solidFill>
        </p:grpSpPr>
        <p:sp>
          <p:nvSpPr>
            <p:cNvPr id="120" name="Freeform 5"/>
            <p:cNvSpPr>
              <a:spLocks noEditPoints="1"/>
            </p:cNvSpPr>
            <p:nvPr/>
          </p:nvSpPr>
          <p:spPr bwMode="auto">
            <a:xfrm>
              <a:off x="3291055" y="1604118"/>
              <a:ext cx="552452" cy="760475"/>
            </a:xfrm>
            <a:custGeom>
              <a:avLst/>
              <a:gdLst/>
              <a:ahLst/>
              <a:cxnLst>
                <a:cxn ang="0">
                  <a:pos x="55" y="19"/>
                </a:cxn>
                <a:cxn ang="0">
                  <a:pos x="55" y="17"/>
                </a:cxn>
                <a:cxn ang="0">
                  <a:pos x="51" y="13"/>
                </a:cxn>
                <a:cxn ang="0">
                  <a:pos x="43" y="13"/>
                </a:cxn>
                <a:cxn ang="0">
                  <a:pos x="44" y="9"/>
                </a:cxn>
                <a:cxn ang="0">
                  <a:pos x="36" y="0"/>
                </a:cxn>
                <a:cxn ang="0">
                  <a:pos x="27" y="9"/>
                </a:cxn>
                <a:cxn ang="0">
                  <a:pos x="28" y="13"/>
                </a:cxn>
                <a:cxn ang="0">
                  <a:pos x="22" y="13"/>
                </a:cxn>
                <a:cxn ang="0">
                  <a:pos x="17" y="17"/>
                </a:cxn>
                <a:cxn ang="0">
                  <a:pos x="17" y="19"/>
                </a:cxn>
                <a:cxn ang="0">
                  <a:pos x="7" y="19"/>
                </a:cxn>
                <a:cxn ang="0">
                  <a:pos x="0" y="26"/>
                </a:cxn>
                <a:cxn ang="0">
                  <a:pos x="0" y="95"/>
                </a:cxn>
                <a:cxn ang="0">
                  <a:pos x="7" y="102"/>
                </a:cxn>
                <a:cxn ang="0">
                  <a:pos x="66" y="102"/>
                </a:cxn>
                <a:cxn ang="0">
                  <a:pos x="73" y="95"/>
                </a:cxn>
                <a:cxn ang="0">
                  <a:pos x="73" y="26"/>
                </a:cxn>
                <a:cxn ang="0">
                  <a:pos x="66" y="19"/>
                </a:cxn>
                <a:cxn ang="0">
                  <a:pos x="55" y="19"/>
                </a:cxn>
                <a:cxn ang="0">
                  <a:pos x="31" y="9"/>
                </a:cxn>
                <a:cxn ang="0">
                  <a:pos x="36" y="3"/>
                </a:cxn>
                <a:cxn ang="0">
                  <a:pos x="41" y="9"/>
                </a:cxn>
                <a:cxn ang="0">
                  <a:pos x="39" y="13"/>
                </a:cxn>
                <a:cxn ang="0">
                  <a:pos x="32" y="13"/>
                </a:cxn>
                <a:cxn ang="0">
                  <a:pos x="31" y="9"/>
                </a:cxn>
                <a:cxn ang="0">
                  <a:pos x="66" y="91"/>
                </a:cxn>
                <a:cxn ang="0">
                  <a:pos x="61" y="95"/>
                </a:cxn>
                <a:cxn ang="0">
                  <a:pos x="11" y="95"/>
                </a:cxn>
                <a:cxn ang="0">
                  <a:pos x="7" y="91"/>
                </a:cxn>
                <a:cxn ang="0">
                  <a:pos x="7" y="31"/>
                </a:cxn>
                <a:cxn ang="0">
                  <a:pos x="11" y="26"/>
                </a:cxn>
                <a:cxn ang="0">
                  <a:pos x="17" y="26"/>
                </a:cxn>
                <a:cxn ang="0">
                  <a:pos x="21" y="30"/>
                </a:cxn>
                <a:cxn ang="0">
                  <a:pos x="52" y="30"/>
                </a:cxn>
                <a:cxn ang="0">
                  <a:pos x="55" y="26"/>
                </a:cxn>
                <a:cxn ang="0">
                  <a:pos x="61" y="26"/>
                </a:cxn>
                <a:cxn ang="0">
                  <a:pos x="66" y="31"/>
                </a:cxn>
                <a:cxn ang="0">
                  <a:pos x="66" y="91"/>
                </a:cxn>
                <a:cxn ang="0">
                  <a:pos x="66" y="91"/>
                </a:cxn>
                <a:cxn ang="0">
                  <a:pos x="66" y="91"/>
                </a:cxn>
              </a:cxnLst>
              <a:rect l="0" t="0" r="r" b="b"/>
              <a:pathLst>
                <a:path w="73" h="102">
                  <a:moveTo>
                    <a:pt x="55" y="19"/>
                  </a:moveTo>
                  <a:cubicBezTo>
                    <a:pt x="55" y="17"/>
                    <a:pt x="55" y="17"/>
                    <a:pt x="55" y="17"/>
                  </a:cubicBezTo>
                  <a:cubicBezTo>
                    <a:pt x="55" y="15"/>
                    <a:pt x="53" y="13"/>
                    <a:pt x="51" y="13"/>
                  </a:cubicBezTo>
                  <a:cubicBezTo>
                    <a:pt x="43" y="13"/>
                    <a:pt x="43" y="13"/>
                    <a:pt x="43" y="13"/>
                  </a:cubicBezTo>
                  <a:cubicBezTo>
                    <a:pt x="44" y="11"/>
                    <a:pt x="44" y="10"/>
                    <a:pt x="44" y="9"/>
                  </a:cubicBezTo>
                  <a:cubicBezTo>
                    <a:pt x="44" y="4"/>
                    <a:pt x="40" y="0"/>
                    <a:pt x="36" y="0"/>
                  </a:cubicBezTo>
                  <a:cubicBezTo>
                    <a:pt x="31" y="0"/>
                    <a:pt x="27" y="4"/>
                    <a:pt x="27" y="9"/>
                  </a:cubicBezTo>
                  <a:cubicBezTo>
                    <a:pt x="27" y="10"/>
                    <a:pt x="27" y="11"/>
                    <a:pt x="28" y="13"/>
                  </a:cubicBezTo>
                  <a:cubicBezTo>
                    <a:pt x="22" y="13"/>
                    <a:pt x="22" y="13"/>
                    <a:pt x="22" y="13"/>
                  </a:cubicBezTo>
                  <a:cubicBezTo>
                    <a:pt x="19" y="13"/>
                    <a:pt x="17" y="15"/>
                    <a:pt x="17" y="17"/>
                  </a:cubicBezTo>
                  <a:cubicBezTo>
                    <a:pt x="17" y="19"/>
                    <a:pt x="17" y="19"/>
                    <a:pt x="17" y="19"/>
                  </a:cubicBezTo>
                  <a:cubicBezTo>
                    <a:pt x="7" y="19"/>
                    <a:pt x="7" y="19"/>
                    <a:pt x="7" y="19"/>
                  </a:cubicBezTo>
                  <a:cubicBezTo>
                    <a:pt x="3" y="19"/>
                    <a:pt x="0" y="23"/>
                    <a:pt x="0" y="26"/>
                  </a:cubicBezTo>
                  <a:cubicBezTo>
                    <a:pt x="0" y="95"/>
                    <a:pt x="0" y="95"/>
                    <a:pt x="0" y="95"/>
                  </a:cubicBezTo>
                  <a:cubicBezTo>
                    <a:pt x="0" y="99"/>
                    <a:pt x="3" y="102"/>
                    <a:pt x="7" y="102"/>
                  </a:cubicBezTo>
                  <a:cubicBezTo>
                    <a:pt x="66" y="102"/>
                    <a:pt x="66" y="102"/>
                    <a:pt x="66" y="102"/>
                  </a:cubicBezTo>
                  <a:cubicBezTo>
                    <a:pt x="70" y="102"/>
                    <a:pt x="73" y="99"/>
                    <a:pt x="73" y="95"/>
                  </a:cubicBezTo>
                  <a:cubicBezTo>
                    <a:pt x="73" y="26"/>
                    <a:pt x="73" y="26"/>
                    <a:pt x="73" y="26"/>
                  </a:cubicBezTo>
                  <a:cubicBezTo>
                    <a:pt x="73" y="23"/>
                    <a:pt x="70" y="19"/>
                    <a:pt x="66" y="19"/>
                  </a:cubicBezTo>
                  <a:lnTo>
                    <a:pt x="55" y="19"/>
                  </a:lnTo>
                  <a:close/>
                  <a:moveTo>
                    <a:pt x="31" y="9"/>
                  </a:moveTo>
                  <a:cubicBezTo>
                    <a:pt x="31" y="6"/>
                    <a:pt x="33" y="3"/>
                    <a:pt x="36" y="3"/>
                  </a:cubicBezTo>
                  <a:cubicBezTo>
                    <a:pt x="38" y="3"/>
                    <a:pt x="41" y="6"/>
                    <a:pt x="41" y="9"/>
                  </a:cubicBezTo>
                  <a:cubicBezTo>
                    <a:pt x="41" y="10"/>
                    <a:pt x="40" y="12"/>
                    <a:pt x="39" y="13"/>
                  </a:cubicBezTo>
                  <a:cubicBezTo>
                    <a:pt x="32" y="13"/>
                    <a:pt x="32" y="13"/>
                    <a:pt x="32" y="13"/>
                  </a:cubicBezTo>
                  <a:cubicBezTo>
                    <a:pt x="31" y="12"/>
                    <a:pt x="31" y="10"/>
                    <a:pt x="31" y="9"/>
                  </a:cubicBezTo>
                  <a:close/>
                  <a:moveTo>
                    <a:pt x="66" y="91"/>
                  </a:moveTo>
                  <a:cubicBezTo>
                    <a:pt x="66" y="94"/>
                    <a:pt x="64" y="95"/>
                    <a:pt x="61" y="95"/>
                  </a:cubicBezTo>
                  <a:cubicBezTo>
                    <a:pt x="11" y="95"/>
                    <a:pt x="11" y="95"/>
                    <a:pt x="11" y="95"/>
                  </a:cubicBezTo>
                  <a:cubicBezTo>
                    <a:pt x="9" y="95"/>
                    <a:pt x="7" y="94"/>
                    <a:pt x="7" y="91"/>
                  </a:cubicBezTo>
                  <a:cubicBezTo>
                    <a:pt x="7" y="31"/>
                    <a:pt x="7" y="31"/>
                    <a:pt x="7" y="31"/>
                  </a:cubicBezTo>
                  <a:cubicBezTo>
                    <a:pt x="7" y="28"/>
                    <a:pt x="9" y="26"/>
                    <a:pt x="11" y="26"/>
                  </a:cubicBezTo>
                  <a:cubicBezTo>
                    <a:pt x="17" y="26"/>
                    <a:pt x="17" y="26"/>
                    <a:pt x="17" y="26"/>
                  </a:cubicBezTo>
                  <a:cubicBezTo>
                    <a:pt x="17" y="28"/>
                    <a:pt x="19" y="30"/>
                    <a:pt x="21" y="30"/>
                  </a:cubicBezTo>
                  <a:cubicBezTo>
                    <a:pt x="52" y="30"/>
                    <a:pt x="52" y="30"/>
                    <a:pt x="52" y="30"/>
                  </a:cubicBezTo>
                  <a:cubicBezTo>
                    <a:pt x="54" y="30"/>
                    <a:pt x="55" y="28"/>
                    <a:pt x="55" y="26"/>
                  </a:cubicBezTo>
                  <a:cubicBezTo>
                    <a:pt x="61" y="26"/>
                    <a:pt x="61" y="26"/>
                    <a:pt x="61" y="26"/>
                  </a:cubicBezTo>
                  <a:cubicBezTo>
                    <a:pt x="64" y="26"/>
                    <a:pt x="66" y="28"/>
                    <a:pt x="66" y="31"/>
                  </a:cubicBezTo>
                  <a:lnTo>
                    <a:pt x="66" y="91"/>
                  </a:lnTo>
                  <a:close/>
                  <a:moveTo>
                    <a:pt x="66" y="91"/>
                  </a:moveTo>
                  <a:cubicBezTo>
                    <a:pt x="66" y="91"/>
                    <a:pt x="66" y="91"/>
                    <a:pt x="66" y="9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1" name="Freeform 6"/>
            <p:cNvSpPr>
              <a:spLocks noEditPoints="1"/>
            </p:cNvSpPr>
            <p:nvPr/>
          </p:nvSpPr>
          <p:spPr bwMode="auto">
            <a:xfrm>
              <a:off x="3396771" y="1872387"/>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9"/>
                    <a:pt x="9" y="12"/>
                    <a:pt x="6" y="12"/>
                  </a:cubicBezTo>
                  <a:cubicBezTo>
                    <a:pt x="3" y="12"/>
                    <a:pt x="0" y="9"/>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2" name="Freeform 7"/>
            <p:cNvSpPr>
              <a:spLocks noEditPoints="1"/>
            </p:cNvSpPr>
            <p:nvPr/>
          </p:nvSpPr>
          <p:spPr bwMode="auto">
            <a:xfrm>
              <a:off x="3518402" y="1895122"/>
              <a:ext cx="211432" cy="44333"/>
            </a:xfrm>
            <a:custGeom>
              <a:avLst/>
              <a:gdLst/>
              <a:ahLst/>
              <a:cxnLst>
                <a:cxn ang="0">
                  <a:pos x="24" y="0"/>
                </a:cxn>
                <a:cxn ang="0">
                  <a:pos x="4" y="0"/>
                </a:cxn>
                <a:cxn ang="0">
                  <a:pos x="0" y="3"/>
                </a:cxn>
                <a:cxn ang="0">
                  <a:pos x="4" y="6"/>
                </a:cxn>
                <a:cxn ang="0">
                  <a:pos x="24" y="6"/>
                </a:cxn>
                <a:cxn ang="0">
                  <a:pos x="28" y="3"/>
                </a:cxn>
                <a:cxn ang="0">
                  <a:pos x="24" y="0"/>
                </a:cxn>
                <a:cxn ang="0">
                  <a:pos x="24" y="0"/>
                </a:cxn>
                <a:cxn ang="0">
                  <a:pos x="24" y="0"/>
                </a:cxn>
              </a:cxnLst>
              <a:rect l="0" t="0" r="r" b="b"/>
              <a:pathLst>
                <a:path w="28" h="6">
                  <a:moveTo>
                    <a:pt x="24" y="0"/>
                  </a:moveTo>
                  <a:cubicBezTo>
                    <a:pt x="4" y="0"/>
                    <a:pt x="4" y="0"/>
                    <a:pt x="4" y="0"/>
                  </a:cubicBezTo>
                  <a:cubicBezTo>
                    <a:pt x="2" y="0"/>
                    <a:pt x="0" y="1"/>
                    <a:pt x="0" y="3"/>
                  </a:cubicBezTo>
                  <a:cubicBezTo>
                    <a:pt x="0" y="5"/>
                    <a:pt x="2" y="6"/>
                    <a:pt x="4" y="6"/>
                  </a:cubicBezTo>
                  <a:cubicBezTo>
                    <a:pt x="24" y="6"/>
                    <a:pt x="24" y="6"/>
                    <a:pt x="24" y="6"/>
                  </a:cubicBezTo>
                  <a:cubicBezTo>
                    <a:pt x="26" y="6"/>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3" name="Freeform 8"/>
            <p:cNvSpPr>
              <a:spLocks noEditPoints="1"/>
            </p:cNvSpPr>
            <p:nvPr/>
          </p:nvSpPr>
          <p:spPr bwMode="auto">
            <a:xfrm>
              <a:off x="3396771" y="1999701"/>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10"/>
                    <a:pt x="9" y="12"/>
                    <a:pt x="6" y="12"/>
                  </a:cubicBezTo>
                  <a:cubicBezTo>
                    <a:pt x="3" y="12"/>
                    <a:pt x="0" y="10"/>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4" name="Freeform 9"/>
            <p:cNvSpPr>
              <a:spLocks noEditPoints="1"/>
            </p:cNvSpPr>
            <p:nvPr/>
          </p:nvSpPr>
          <p:spPr bwMode="auto">
            <a:xfrm>
              <a:off x="3518402" y="2021299"/>
              <a:ext cx="211432" cy="52290"/>
            </a:xfrm>
            <a:custGeom>
              <a:avLst/>
              <a:gdLst/>
              <a:ahLst/>
              <a:cxnLst>
                <a:cxn ang="0">
                  <a:pos x="24" y="0"/>
                </a:cxn>
                <a:cxn ang="0">
                  <a:pos x="4" y="0"/>
                </a:cxn>
                <a:cxn ang="0">
                  <a:pos x="0" y="3"/>
                </a:cxn>
                <a:cxn ang="0">
                  <a:pos x="4" y="7"/>
                </a:cxn>
                <a:cxn ang="0">
                  <a:pos x="24" y="7"/>
                </a:cxn>
                <a:cxn ang="0">
                  <a:pos x="28" y="3"/>
                </a:cxn>
                <a:cxn ang="0">
                  <a:pos x="24" y="0"/>
                </a:cxn>
                <a:cxn ang="0">
                  <a:pos x="24" y="0"/>
                </a:cxn>
                <a:cxn ang="0">
                  <a:pos x="24" y="0"/>
                </a:cxn>
              </a:cxnLst>
              <a:rect l="0" t="0" r="r" b="b"/>
              <a:pathLst>
                <a:path w="28" h="7">
                  <a:moveTo>
                    <a:pt x="24" y="0"/>
                  </a:moveTo>
                  <a:cubicBezTo>
                    <a:pt x="4" y="0"/>
                    <a:pt x="4" y="0"/>
                    <a:pt x="4" y="0"/>
                  </a:cubicBezTo>
                  <a:cubicBezTo>
                    <a:pt x="2" y="0"/>
                    <a:pt x="0" y="1"/>
                    <a:pt x="0" y="3"/>
                  </a:cubicBezTo>
                  <a:cubicBezTo>
                    <a:pt x="0" y="5"/>
                    <a:pt x="2" y="7"/>
                    <a:pt x="4" y="7"/>
                  </a:cubicBezTo>
                  <a:cubicBezTo>
                    <a:pt x="24" y="7"/>
                    <a:pt x="24" y="7"/>
                    <a:pt x="24" y="7"/>
                  </a:cubicBezTo>
                  <a:cubicBezTo>
                    <a:pt x="26" y="7"/>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5" name="Freeform 10"/>
            <p:cNvSpPr>
              <a:spLocks noEditPoints="1"/>
            </p:cNvSpPr>
            <p:nvPr/>
          </p:nvSpPr>
          <p:spPr bwMode="auto">
            <a:xfrm>
              <a:off x="3396771" y="2133836"/>
              <a:ext cx="90939" cy="96622"/>
            </a:xfrm>
            <a:custGeom>
              <a:avLst/>
              <a:gdLst/>
              <a:ahLst/>
              <a:cxnLst>
                <a:cxn ang="0">
                  <a:pos x="12" y="7"/>
                </a:cxn>
                <a:cxn ang="0">
                  <a:pos x="6" y="13"/>
                </a:cxn>
                <a:cxn ang="0">
                  <a:pos x="0" y="7"/>
                </a:cxn>
                <a:cxn ang="0">
                  <a:pos x="6" y="0"/>
                </a:cxn>
                <a:cxn ang="0">
                  <a:pos x="12" y="7"/>
                </a:cxn>
                <a:cxn ang="0">
                  <a:pos x="12" y="7"/>
                </a:cxn>
                <a:cxn ang="0">
                  <a:pos x="12" y="7"/>
                </a:cxn>
              </a:cxnLst>
              <a:rect l="0" t="0" r="r" b="b"/>
              <a:pathLst>
                <a:path w="12" h="13">
                  <a:moveTo>
                    <a:pt x="12" y="7"/>
                  </a:moveTo>
                  <a:cubicBezTo>
                    <a:pt x="12" y="10"/>
                    <a:pt x="9" y="13"/>
                    <a:pt x="6" y="13"/>
                  </a:cubicBezTo>
                  <a:cubicBezTo>
                    <a:pt x="3" y="13"/>
                    <a:pt x="0" y="10"/>
                    <a:pt x="0" y="7"/>
                  </a:cubicBezTo>
                  <a:cubicBezTo>
                    <a:pt x="0" y="3"/>
                    <a:pt x="3" y="0"/>
                    <a:pt x="6" y="0"/>
                  </a:cubicBezTo>
                  <a:cubicBezTo>
                    <a:pt x="9" y="0"/>
                    <a:pt x="12" y="3"/>
                    <a:pt x="12" y="7"/>
                  </a:cubicBezTo>
                  <a:close/>
                  <a:moveTo>
                    <a:pt x="12" y="7"/>
                  </a:moveTo>
                  <a:cubicBezTo>
                    <a:pt x="12" y="7"/>
                    <a:pt x="12" y="7"/>
                    <a:pt x="12" y="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6" name="Freeform 11"/>
            <p:cNvSpPr>
              <a:spLocks noEditPoints="1"/>
            </p:cNvSpPr>
            <p:nvPr/>
          </p:nvSpPr>
          <p:spPr bwMode="auto">
            <a:xfrm>
              <a:off x="3518402" y="2156571"/>
              <a:ext cx="211432" cy="52290"/>
            </a:xfrm>
            <a:custGeom>
              <a:avLst/>
              <a:gdLst/>
              <a:ahLst/>
              <a:cxnLst>
                <a:cxn ang="0">
                  <a:pos x="24" y="0"/>
                </a:cxn>
                <a:cxn ang="0">
                  <a:pos x="4" y="0"/>
                </a:cxn>
                <a:cxn ang="0">
                  <a:pos x="0" y="4"/>
                </a:cxn>
                <a:cxn ang="0">
                  <a:pos x="4" y="7"/>
                </a:cxn>
                <a:cxn ang="0">
                  <a:pos x="24" y="7"/>
                </a:cxn>
                <a:cxn ang="0">
                  <a:pos x="28" y="4"/>
                </a:cxn>
                <a:cxn ang="0">
                  <a:pos x="24" y="0"/>
                </a:cxn>
                <a:cxn ang="0">
                  <a:pos x="24" y="0"/>
                </a:cxn>
                <a:cxn ang="0">
                  <a:pos x="24" y="0"/>
                </a:cxn>
              </a:cxnLst>
              <a:rect l="0" t="0" r="r" b="b"/>
              <a:pathLst>
                <a:path w="28" h="7">
                  <a:moveTo>
                    <a:pt x="24" y="0"/>
                  </a:moveTo>
                  <a:cubicBezTo>
                    <a:pt x="4" y="0"/>
                    <a:pt x="4" y="0"/>
                    <a:pt x="4" y="0"/>
                  </a:cubicBezTo>
                  <a:cubicBezTo>
                    <a:pt x="2" y="0"/>
                    <a:pt x="0" y="2"/>
                    <a:pt x="0" y="4"/>
                  </a:cubicBezTo>
                  <a:cubicBezTo>
                    <a:pt x="0" y="5"/>
                    <a:pt x="2" y="7"/>
                    <a:pt x="4" y="7"/>
                  </a:cubicBezTo>
                  <a:cubicBezTo>
                    <a:pt x="24" y="7"/>
                    <a:pt x="24" y="7"/>
                    <a:pt x="24" y="7"/>
                  </a:cubicBezTo>
                  <a:cubicBezTo>
                    <a:pt x="26" y="7"/>
                    <a:pt x="28" y="5"/>
                    <a:pt x="28" y="4"/>
                  </a:cubicBezTo>
                  <a:cubicBezTo>
                    <a:pt x="28" y="2"/>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67" name="Picture 6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4120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wipe(left)">
                                      <p:cBhvr>
                                        <p:cTn id="7" dur="500"/>
                                        <p:tgtEl>
                                          <p:spTgt spid="76"/>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78"/>
                                        </p:tgtEl>
                                        <p:attrNameLst>
                                          <p:attrName>style.visibility</p:attrName>
                                        </p:attrNameLst>
                                      </p:cBhvr>
                                      <p:to>
                                        <p:strVal val="visible"/>
                                      </p:to>
                                    </p:set>
                                    <p:animEffect transition="in" filter="wipe(up)">
                                      <p:cBhvr>
                                        <p:cTn id="11" dur="500"/>
                                        <p:tgtEl>
                                          <p:spTgt spid="78"/>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77"/>
                                        </p:tgtEl>
                                        <p:attrNameLst>
                                          <p:attrName>style.visibility</p:attrName>
                                        </p:attrNameLst>
                                      </p:cBhvr>
                                      <p:to>
                                        <p:strVal val="visible"/>
                                      </p:to>
                                    </p:set>
                                    <p:anim calcmode="lin" valueType="num">
                                      <p:cBhvr>
                                        <p:cTn id="15" dur="500" fill="hold"/>
                                        <p:tgtEl>
                                          <p:spTgt spid="77"/>
                                        </p:tgtEl>
                                        <p:attrNameLst>
                                          <p:attrName>ppt_w</p:attrName>
                                        </p:attrNameLst>
                                      </p:cBhvr>
                                      <p:tavLst>
                                        <p:tav tm="0">
                                          <p:val>
                                            <p:fltVal val="0"/>
                                          </p:val>
                                        </p:tav>
                                        <p:tav tm="100000">
                                          <p:val>
                                            <p:strVal val="#ppt_w"/>
                                          </p:val>
                                        </p:tav>
                                      </p:tavLst>
                                    </p:anim>
                                    <p:anim calcmode="lin" valueType="num">
                                      <p:cBhvr>
                                        <p:cTn id="16" dur="500" fill="hold"/>
                                        <p:tgtEl>
                                          <p:spTgt spid="77"/>
                                        </p:tgtEl>
                                        <p:attrNameLst>
                                          <p:attrName>ppt_h</p:attrName>
                                        </p:attrNameLst>
                                      </p:cBhvr>
                                      <p:tavLst>
                                        <p:tav tm="0">
                                          <p:val>
                                            <p:fltVal val="0"/>
                                          </p:val>
                                        </p:tav>
                                        <p:tav tm="100000">
                                          <p:val>
                                            <p:strVal val="#ppt_h"/>
                                          </p:val>
                                        </p:tav>
                                      </p:tavLst>
                                    </p:anim>
                                    <p:animEffect transition="in" filter="fade">
                                      <p:cBhvr>
                                        <p:cTn id="17" dur="500"/>
                                        <p:tgtEl>
                                          <p:spTgt spid="77"/>
                                        </p:tgtEl>
                                      </p:cBhvr>
                                    </p:animEffect>
                                  </p:childTnLst>
                                </p:cTn>
                              </p:par>
                            </p:childTnLst>
                          </p:cTn>
                        </p:par>
                        <p:par>
                          <p:cTn id="18" fill="hold">
                            <p:stCondLst>
                              <p:cond delay="1500"/>
                            </p:stCondLst>
                            <p:childTnLst>
                              <p:par>
                                <p:cTn id="19" presetID="22" presetClass="entr" presetSubtype="1" fill="hold" grpId="0" nodeType="afterEffect">
                                  <p:stCondLst>
                                    <p:cond delay="0"/>
                                  </p:stCondLst>
                                  <p:childTnLst>
                                    <p:set>
                                      <p:cBhvr>
                                        <p:cTn id="20" dur="1" fill="hold">
                                          <p:stCondLst>
                                            <p:cond delay="0"/>
                                          </p:stCondLst>
                                        </p:cTn>
                                        <p:tgtEl>
                                          <p:spTgt spid="79"/>
                                        </p:tgtEl>
                                        <p:attrNameLst>
                                          <p:attrName>style.visibility</p:attrName>
                                        </p:attrNameLst>
                                      </p:cBhvr>
                                      <p:to>
                                        <p:strVal val="visible"/>
                                      </p:to>
                                    </p:set>
                                    <p:animEffect transition="in" filter="wipe(up)">
                                      <p:cBhvr>
                                        <p:cTn id="21" dur="500"/>
                                        <p:tgtEl>
                                          <p:spTgt spid="79"/>
                                        </p:tgtEl>
                                      </p:cBhvr>
                                    </p:animEffect>
                                  </p:childTnLst>
                                </p:cTn>
                              </p:par>
                            </p:childTnLst>
                          </p:cTn>
                        </p:par>
                        <p:par>
                          <p:cTn id="22" fill="hold">
                            <p:stCondLst>
                              <p:cond delay="2000"/>
                            </p:stCondLst>
                            <p:childTnLst>
                              <p:par>
                                <p:cTn id="23" presetID="53" presetClass="entr" presetSubtype="0" fill="hold" nodeType="afterEffect">
                                  <p:stCondLst>
                                    <p:cond delay="0"/>
                                  </p:stCondLst>
                                  <p:childTnLst>
                                    <p:set>
                                      <p:cBhvr>
                                        <p:cTn id="24" dur="1" fill="hold">
                                          <p:stCondLst>
                                            <p:cond delay="0"/>
                                          </p:stCondLst>
                                        </p:cTn>
                                        <p:tgtEl>
                                          <p:spTgt spid="119"/>
                                        </p:tgtEl>
                                        <p:attrNameLst>
                                          <p:attrName>style.visibility</p:attrName>
                                        </p:attrNameLst>
                                      </p:cBhvr>
                                      <p:to>
                                        <p:strVal val="visible"/>
                                      </p:to>
                                    </p:set>
                                    <p:anim calcmode="lin" valueType="num">
                                      <p:cBhvr>
                                        <p:cTn id="25" dur="500" fill="hold"/>
                                        <p:tgtEl>
                                          <p:spTgt spid="119"/>
                                        </p:tgtEl>
                                        <p:attrNameLst>
                                          <p:attrName>ppt_w</p:attrName>
                                        </p:attrNameLst>
                                      </p:cBhvr>
                                      <p:tavLst>
                                        <p:tav tm="0">
                                          <p:val>
                                            <p:fltVal val="0"/>
                                          </p:val>
                                        </p:tav>
                                        <p:tav tm="100000">
                                          <p:val>
                                            <p:strVal val="#ppt_w"/>
                                          </p:val>
                                        </p:tav>
                                      </p:tavLst>
                                    </p:anim>
                                    <p:anim calcmode="lin" valueType="num">
                                      <p:cBhvr>
                                        <p:cTn id="26" dur="500" fill="hold"/>
                                        <p:tgtEl>
                                          <p:spTgt spid="119"/>
                                        </p:tgtEl>
                                        <p:attrNameLst>
                                          <p:attrName>ppt_h</p:attrName>
                                        </p:attrNameLst>
                                      </p:cBhvr>
                                      <p:tavLst>
                                        <p:tav tm="0">
                                          <p:val>
                                            <p:fltVal val="0"/>
                                          </p:val>
                                        </p:tav>
                                        <p:tav tm="100000">
                                          <p:val>
                                            <p:strVal val="#ppt_h"/>
                                          </p:val>
                                        </p:tav>
                                      </p:tavLst>
                                    </p:anim>
                                    <p:animEffect transition="in" filter="fade">
                                      <p:cBhvr>
                                        <p:cTn id="27" dur="5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p:bldP spid="77" grpId="0" animBg="1"/>
      <p:bldP spid="78" grpId="0"/>
      <p:bldP spid="7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1513</TotalTime>
  <Words>1329</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298</cp:revision>
  <dcterms:created xsi:type="dcterms:W3CDTF">2016-09-28T22:08:47Z</dcterms:created>
  <dcterms:modified xsi:type="dcterms:W3CDTF">2017-01-19T22:31:34Z</dcterms:modified>
</cp:coreProperties>
</file>