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p:cNvSpPr>
          <p:nvPr/>
        </p:nvSpPr>
        <p:spPr>
          <a:xfrm>
            <a:off x="5968956" y="678873"/>
            <a:ext cx="2743200" cy="228600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019308" y="678873"/>
            <a:ext cx="2743200" cy="228600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181412" y="3315750"/>
            <a:ext cx="2377440" cy="2813759"/>
            <a:chOff x="9368143" y="4524476"/>
            <a:chExt cx="2600053" cy="1150601"/>
          </a:xfrm>
        </p:grpSpPr>
        <p:sp>
          <p:nvSpPr>
            <p:cNvPr id="1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Box 12"/>
            <p:cNvSpPr txBox="1"/>
            <p:nvPr/>
          </p:nvSpPr>
          <p:spPr>
            <a:xfrm>
              <a:off x="9386376" y="4524476"/>
              <a:ext cx="2581820" cy="163613"/>
            </a:xfrm>
            <a:prstGeom prst="rect">
              <a:avLst/>
            </a:prstGeom>
            <a:noFill/>
          </p:spPr>
          <p:txBody>
            <a:bodyPr wrap="square" rtlCol="0">
              <a:spAutoFit/>
            </a:bodyPr>
            <a:lstStyle/>
            <a:p>
              <a:pPr algn="ctr"/>
              <a:r>
                <a:rPr lang="en-US" sz="2000" b="1" dirty="0">
                  <a:solidFill>
                    <a:srgbClr val="FE4A1E"/>
                  </a:solidFill>
                  <a:latin typeface="Candara" panose="020E0502030303020204" pitchFamily="34" charset="0"/>
                </a:rPr>
                <a:t>Lorem Ipsum</a:t>
              </a:r>
            </a:p>
          </p:txBody>
        </p:sp>
      </p:grpSp>
      <p:sp>
        <p:nvSpPr>
          <p:cNvPr id="20" name="TextBox 19"/>
          <p:cNvSpPr txBox="1"/>
          <p:nvPr/>
        </p:nvSpPr>
        <p:spPr>
          <a:xfrm>
            <a:off x="749850" y="2279296"/>
            <a:ext cx="4111979" cy="3816429"/>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28" name="Group 27"/>
          <p:cNvGrpSpPr/>
          <p:nvPr/>
        </p:nvGrpSpPr>
        <p:grpSpPr>
          <a:xfrm>
            <a:off x="1866527" y="922564"/>
            <a:ext cx="3678110" cy="686664"/>
            <a:chOff x="1866527" y="922564"/>
            <a:chExt cx="3678110" cy="686664"/>
          </a:xfrm>
        </p:grpSpPr>
        <p:sp>
          <p:nvSpPr>
            <p:cNvPr id="29" name="Freeform 28"/>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grpSp>
        <p:nvGrpSpPr>
          <p:cNvPr id="31" name="Group 30"/>
          <p:cNvGrpSpPr/>
          <p:nvPr/>
        </p:nvGrpSpPr>
        <p:grpSpPr>
          <a:xfrm>
            <a:off x="9202188" y="3315750"/>
            <a:ext cx="2377440" cy="2813759"/>
            <a:chOff x="9368143" y="4524476"/>
            <a:chExt cx="2600053" cy="1150601"/>
          </a:xfrm>
        </p:grpSpPr>
        <p:sp>
          <p:nvSpPr>
            <p:cNvPr id="3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3" name="TextBox 32"/>
            <p:cNvSpPr txBox="1"/>
            <p:nvPr/>
          </p:nvSpPr>
          <p:spPr>
            <a:xfrm>
              <a:off x="9386376" y="4524476"/>
              <a:ext cx="2581820" cy="163613"/>
            </a:xfrm>
            <a:prstGeom prst="rect">
              <a:avLst/>
            </a:prstGeom>
            <a:noFill/>
          </p:spPr>
          <p:txBody>
            <a:bodyPr wrap="square" rtlCol="0">
              <a:spAutoFit/>
            </a:bodyPr>
            <a:lstStyle/>
            <a:p>
              <a:pPr algn="ctr"/>
              <a:r>
                <a:rPr lang="en-US" sz="2000" b="1" dirty="0">
                  <a:solidFill>
                    <a:srgbClr val="5C9AD3"/>
                  </a:solidFill>
                  <a:latin typeface="Candara" panose="020E0502030303020204" pitchFamily="34" charset="0"/>
                </a:rPr>
                <a:t>Lorem Ipsum</a:t>
              </a:r>
            </a:p>
          </p:txBody>
        </p:sp>
      </p:grpSp>
      <p:pic>
        <p:nvPicPr>
          <p:cNvPr id="15" name="Picture 14">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36876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0-#ppt_w/2"/>
                                          </p:val>
                                        </p:tav>
                                        <p:tav tm="100000">
                                          <p:val>
                                            <p:strVal val="#ppt_x"/>
                                          </p:val>
                                        </p:tav>
                                      </p:tavLst>
                                    </p:anim>
                                    <p:anim calcmode="lin" valueType="num">
                                      <p:cBhvr additive="base">
                                        <p:cTn id="12" dur="500" fill="hold"/>
                                        <p:tgtEl>
                                          <p:spTgt spid="2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1000"/>
                                        <p:tgtEl>
                                          <p:spTgt spid="20"/>
                                        </p:tgtEl>
                                      </p:cBhvr>
                                    </p:animEffect>
                                  </p:childTnLst>
                                </p:cTn>
                              </p:par>
                            </p:childTnLst>
                          </p:cTn>
                        </p:par>
                        <p:par>
                          <p:cTn id="17" fill="hold">
                            <p:stCondLst>
                              <p:cond delay="2000"/>
                            </p:stCondLst>
                            <p:childTnLst>
                              <p:par>
                                <p:cTn id="18" presetID="12" presetClass="entr" presetSubtype="4"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p:tgtEl>
                                          <p:spTgt spid="2"/>
                                        </p:tgtEl>
                                        <p:attrNameLst>
                                          <p:attrName>ppt_y</p:attrName>
                                        </p:attrNameLst>
                                      </p:cBhvr>
                                      <p:tavLst>
                                        <p:tav tm="0">
                                          <p:val>
                                            <p:strVal val="#ppt_y+#ppt_h*1.125000"/>
                                          </p:val>
                                        </p:tav>
                                        <p:tav tm="100000">
                                          <p:val>
                                            <p:strVal val="#ppt_y"/>
                                          </p:val>
                                        </p:tav>
                                      </p:tavLst>
                                    </p:anim>
                                    <p:animEffect transition="in" filter="wipe(up)">
                                      <p:cBhvr>
                                        <p:cTn id="21" dur="500"/>
                                        <p:tgtEl>
                                          <p:spTgt spid="2"/>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1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par>
                          <p:cTn id="33" fill="hold">
                            <p:stCondLst>
                              <p:cond delay="4000"/>
                            </p:stCondLst>
                            <p:childTnLst>
                              <p:par>
                                <p:cTn id="34" presetID="42" presetClass="entr" presetSubtype="0" fill="hold"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1413</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342</cp:revision>
  <dcterms:created xsi:type="dcterms:W3CDTF">2016-09-28T22:08:47Z</dcterms:created>
  <dcterms:modified xsi:type="dcterms:W3CDTF">2016-11-28T00:32:06Z</dcterms:modified>
</cp:coreProperties>
</file>