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15"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31345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pic>
        <p:nvPicPr>
          <p:cNvPr id="15" name="Picture 1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grpSp>
        <p:nvGrpSpPr>
          <p:cNvPr id="16" name="Group 15"/>
          <p:cNvGrpSpPr/>
          <p:nvPr/>
        </p:nvGrpSpPr>
        <p:grpSpPr>
          <a:xfrm>
            <a:off x="4799452" y="1931354"/>
            <a:ext cx="2377440" cy="467127"/>
            <a:chOff x="377923" y="-267836"/>
            <a:chExt cx="2377440" cy="467127"/>
          </a:xfrm>
        </p:grpSpPr>
        <p:grpSp>
          <p:nvGrpSpPr>
            <p:cNvPr id="17" name="Group 16"/>
            <p:cNvGrpSpPr/>
            <p:nvPr userDrawn="1"/>
          </p:nvGrpSpPr>
          <p:grpSpPr>
            <a:xfrm>
              <a:off x="377923" y="-267836"/>
              <a:ext cx="2377440" cy="467127"/>
              <a:chOff x="2696381" y="6137360"/>
              <a:chExt cx="2377440" cy="467127"/>
            </a:xfrm>
          </p:grpSpPr>
          <p:sp>
            <p:nvSpPr>
              <p:cNvPr id="19" name="Rectangle 18"/>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771745" y="6149007"/>
                <a:ext cx="1508431" cy="421106"/>
                <a:chOff x="2771745" y="6149007"/>
                <a:chExt cx="1508431" cy="421106"/>
              </a:xfrm>
            </p:grpSpPr>
            <p:sp>
              <p:nvSpPr>
                <p:cNvPr id="22" name="Rounded Rectangle 21"/>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ounded Rectangle 22"/>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4" name="Rounded Rectangle 23"/>
                <p:cNvSpPr/>
                <p:nvPr/>
              </p:nvSpPr>
              <p:spPr>
                <a:xfrm>
                  <a:off x="3545555" y="6157060"/>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3798161" y="6157001"/>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ounded Rectangle 25"/>
                <p:cNvSpPr/>
                <p:nvPr/>
              </p:nvSpPr>
              <p:spPr>
                <a:xfrm>
                  <a:off x="4051576" y="6149007"/>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
          <p:nvSpPr>
            <p:cNvPr id="18" name="Rounded Rectangle 17"/>
            <p:cNvSpPr/>
            <p:nvPr userDrawn="1"/>
          </p:nvSpPr>
          <p:spPr>
            <a:xfrm>
              <a:off x="970790" y="-24379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E0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1219</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2016-11-28T00:28:26Z</dcterms:modified>
</cp:coreProperties>
</file>