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a:off x="769264"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a:off x="3478598"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1" name="Picture Placeholder 7"/>
          <p:cNvSpPr>
            <a:spLocks noGrp="1"/>
          </p:cNvSpPr>
          <p:nvPr>
            <p:ph type="pic" sz="quarter" idx="17" hasCustomPrompt="1"/>
          </p:nvPr>
        </p:nvSpPr>
        <p:spPr>
          <a:xfrm>
            <a:off x="6187931"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2" name="Picture Placeholder 7"/>
          <p:cNvSpPr>
            <a:spLocks noGrp="1"/>
          </p:cNvSpPr>
          <p:nvPr>
            <p:ph type="pic" sz="quarter" idx="18" hasCustomPrompt="1"/>
          </p:nvPr>
        </p:nvSpPr>
        <p:spPr>
          <a:xfrm>
            <a:off x="8897265"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48473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ppt_x"/>
                                          </p:val>
                                        </p:tav>
                                        <p:tav tm="100000">
                                          <p:val>
                                            <p:strVal val="#ppt_x"/>
                                          </p:val>
                                        </p:tav>
                                      </p:tavLst>
                                    </p:anim>
                                    <p:anim calcmode="lin" valueType="num">
                                      <p:cBhvr additive="base">
                                        <p:cTn id="2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21" grpId="0" animBg="1"/>
      <p:bldP spid="2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854534" y="1600200"/>
            <a:ext cx="2275875" cy="3793125"/>
          </a:xfrm>
          <a:ln>
            <a:solidFill>
              <a:srgbClr val="FE4A1E"/>
            </a:solidFill>
          </a:ln>
        </p:spPr>
      </p:pic>
      <p:pic>
        <p:nvPicPr>
          <p:cNvPr id="5" name="Picture Placeholder 4"/>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3563868" y="1600200"/>
            <a:ext cx="2275875" cy="3793125"/>
          </a:xfrm>
          <a:ln>
            <a:solidFill>
              <a:srgbClr val="5C9AD3"/>
            </a:solidFill>
          </a:ln>
        </p:spPr>
      </p:pic>
      <p:pic>
        <p:nvPicPr>
          <p:cNvPr id="6" name="Picture Placeholder 5"/>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3491" b="3491"/>
          <a:stretch>
            <a:fillRect/>
          </a:stretch>
        </p:blipFill>
        <p:spPr>
          <a:ln>
            <a:solidFill>
              <a:srgbClr val="7A7A7A"/>
            </a:solidFill>
          </a:ln>
        </p:spPr>
      </p:pic>
      <p:pic>
        <p:nvPicPr>
          <p:cNvPr id="7" name="Picture Placeholder 6"/>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t="3491" b="3491"/>
          <a:stretch>
            <a:fillRect/>
          </a:stretch>
        </p:blipFill>
        <p:spPr>
          <a:ln>
            <a:solidFill>
              <a:srgbClr val="939393"/>
            </a:solidFill>
          </a:ln>
        </p:spPr>
      </p:pic>
      <p:grpSp>
        <p:nvGrpSpPr>
          <p:cNvPr id="15" name="Group 14"/>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9" name="Picture 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4671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2016-11-28T00:26:05Z</dcterms:modified>
</cp:coreProperties>
</file>