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9" name="Freeform 8"/>
          <p:cNvSpPr/>
          <p:nvPr/>
        </p:nvSpPr>
        <p:spPr>
          <a:xfrm>
            <a:off x="1523999"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135"/>
          <p:cNvSpPr>
            <a:spLocks noEditPoints="1"/>
          </p:cNvSpPr>
          <p:nvPr/>
        </p:nvSpPr>
        <p:spPr bwMode="auto">
          <a:xfrm>
            <a:off x="2259419" y="237133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TextBox 24"/>
          <p:cNvSpPr txBox="1"/>
          <p:nvPr/>
        </p:nvSpPr>
        <p:spPr>
          <a:xfrm>
            <a:off x="1523999" y="5403710"/>
            <a:ext cx="9189157"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grpSp>
        <p:nvGrpSpPr>
          <p:cNvPr id="2" name="Group 1"/>
          <p:cNvGrpSpPr/>
          <p:nvPr/>
        </p:nvGrpSpPr>
        <p:grpSpPr>
          <a:xfrm>
            <a:off x="1619804" y="2992914"/>
            <a:ext cx="1865564" cy="1969770"/>
            <a:chOff x="1619804" y="2992914"/>
            <a:chExt cx="1865564" cy="1969770"/>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27" name="TextBox 26"/>
            <p:cNvSpPr txBox="1"/>
            <p:nvPr/>
          </p:nvSpPr>
          <p:spPr>
            <a:xfrm>
              <a:off x="1656568"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28" name="Freeform 27"/>
          <p:cNvSpPr/>
          <p:nvPr/>
        </p:nvSpPr>
        <p:spPr>
          <a:xfrm>
            <a:off x="3900310"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p:cNvGrpSpPr/>
          <p:nvPr/>
        </p:nvGrpSpPr>
        <p:grpSpPr>
          <a:xfrm>
            <a:off x="3996115" y="2992914"/>
            <a:ext cx="1865564" cy="1969770"/>
            <a:chOff x="3996115" y="2992914"/>
            <a:chExt cx="1865564" cy="1969770"/>
          </a:xfrm>
        </p:grpSpPr>
        <p:sp>
          <p:nvSpPr>
            <p:cNvPr id="30" name="TextBox 29"/>
            <p:cNvSpPr txBox="1"/>
            <p:nvPr/>
          </p:nvSpPr>
          <p:spPr>
            <a:xfrm>
              <a:off x="3996115"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1" name="TextBox 30"/>
            <p:cNvSpPr txBox="1"/>
            <p:nvPr/>
          </p:nvSpPr>
          <p:spPr>
            <a:xfrm>
              <a:off x="4032879"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2" name="Freeform 31"/>
          <p:cNvSpPr/>
          <p:nvPr/>
        </p:nvSpPr>
        <p:spPr>
          <a:xfrm>
            <a:off x="6276621"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7A7A7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oup 44"/>
          <p:cNvGrpSpPr/>
          <p:nvPr/>
        </p:nvGrpSpPr>
        <p:grpSpPr>
          <a:xfrm>
            <a:off x="6372426" y="2992914"/>
            <a:ext cx="1865564" cy="1969770"/>
            <a:chOff x="6372426" y="2992914"/>
            <a:chExt cx="1865564" cy="1969770"/>
          </a:xfrm>
        </p:grpSpPr>
        <p:sp>
          <p:nvSpPr>
            <p:cNvPr id="34" name="TextBox 33"/>
            <p:cNvSpPr txBox="1"/>
            <p:nvPr/>
          </p:nvSpPr>
          <p:spPr>
            <a:xfrm>
              <a:off x="6372426"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5" name="TextBox 34"/>
            <p:cNvSpPr txBox="1"/>
            <p:nvPr/>
          </p:nvSpPr>
          <p:spPr>
            <a:xfrm>
              <a:off x="6409190"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6" name="Freeform 35"/>
          <p:cNvSpPr/>
          <p:nvPr/>
        </p:nvSpPr>
        <p:spPr>
          <a:xfrm>
            <a:off x="8652932"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93939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p:cNvGrpSpPr/>
          <p:nvPr/>
        </p:nvGrpSpPr>
        <p:grpSpPr>
          <a:xfrm>
            <a:off x="8748737" y="2992914"/>
            <a:ext cx="1865564" cy="1969770"/>
            <a:chOff x="8748737" y="2992914"/>
            <a:chExt cx="1865564" cy="1969770"/>
          </a:xfrm>
        </p:grpSpPr>
        <p:sp>
          <p:nvSpPr>
            <p:cNvPr id="38" name="TextBox 37"/>
            <p:cNvSpPr txBox="1"/>
            <p:nvPr/>
          </p:nvSpPr>
          <p:spPr>
            <a:xfrm>
              <a:off x="8748737"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9" name="TextBox 38"/>
            <p:cNvSpPr txBox="1"/>
            <p:nvPr/>
          </p:nvSpPr>
          <p:spPr>
            <a:xfrm>
              <a:off x="8785501"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0" name="Group 39"/>
          <p:cNvGrpSpPr/>
          <p:nvPr/>
        </p:nvGrpSpPr>
        <p:grpSpPr>
          <a:xfrm>
            <a:off x="4698885" y="2395308"/>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7018511" y="2351075"/>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499812" y="2371331"/>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7" name="Picture 4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283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anim calcmode="lin" valueType="num">
                                      <p:cBhvr>
                                        <p:cTn id="14" dur="500" fill="hold"/>
                                        <p:tgtEl>
                                          <p:spTgt spid="9"/>
                                        </p:tgtEl>
                                        <p:attrNameLst>
                                          <p:attrName>ppt_x</p:attrName>
                                        </p:attrNameLst>
                                      </p:cBhvr>
                                      <p:tavLst>
                                        <p:tav tm="0">
                                          <p:val>
                                            <p:fltVal val="0.5"/>
                                          </p:val>
                                        </p:tav>
                                        <p:tav tm="100000">
                                          <p:val>
                                            <p:strVal val="#ppt_x"/>
                                          </p:val>
                                        </p:tav>
                                      </p:tavLst>
                                    </p:anim>
                                    <p:anim calcmode="lin" valueType="num">
                                      <p:cBhvr>
                                        <p:cTn id="15" dur="500" fill="hold"/>
                                        <p:tgtEl>
                                          <p:spTgt spid="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anim calcmode="lin" valueType="num">
                                      <p:cBhvr>
                                        <p:cTn id="32" dur="500" fill="hold"/>
                                        <p:tgtEl>
                                          <p:spTgt spid="28"/>
                                        </p:tgtEl>
                                        <p:attrNameLst>
                                          <p:attrName>ppt_x</p:attrName>
                                        </p:attrNameLst>
                                      </p:cBhvr>
                                      <p:tavLst>
                                        <p:tav tm="0">
                                          <p:val>
                                            <p:fltVal val="0.5"/>
                                          </p:val>
                                        </p:tav>
                                        <p:tav tm="100000">
                                          <p:val>
                                            <p:strVal val="#ppt_x"/>
                                          </p:val>
                                        </p:tav>
                                      </p:tavLst>
                                    </p:anim>
                                    <p:anim calcmode="lin" valueType="num">
                                      <p:cBhvr>
                                        <p:cTn id="33" dur="500" fill="hold"/>
                                        <p:tgtEl>
                                          <p:spTgt spid="28"/>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500" fill="hold"/>
                                        <p:tgtEl>
                                          <p:spTgt spid="40"/>
                                        </p:tgtEl>
                                        <p:attrNameLst>
                                          <p:attrName>ppt_w</p:attrName>
                                        </p:attrNameLst>
                                      </p:cBhvr>
                                      <p:tavLst>
                                        <p:tav tm="0">
                                          <p:val>
                                            <p:fltVal val="0"/>
                                          </p:val>
                                        </p:tav>
                                        <p:tav tm="100000">
                                          <p:val>
                                            <p:strVal val="#ppt_w"/>
                                          </p:val>
                                        </p:tav>
                                      </p:tavLst>
                                    </p:anim>
                                    <p:anim calcmode="lin" valueType="num">
                                      <p:cBhvr>
                                        <p:cTn id="38" dur="500" fill="hold"/>
                                        <p:tgtEl>
                                          <p:spTgt spid="40"/>
                                        </p:tgtEl>
                                        <p:attrNameLst>
                                          <p:attrName>ppt_h</p:attrName>
                                        </p:attrNameLst>
                                      </p:cBhvr>
                                      <p:tavLst>
                                        <p:tav tm="0">
                                          <p:val>
                                            <p:fltVal val="0"/>
                                          </p:val>
                                        </p:tav>
                                        <p:tav tm="100000">
                                          <p:val>
                                            <p:strVal val="#ppt_h"/>
                                          </p:val>
                                        </p:tav>
                                      </p:tavLst>
                                    </p:anim>
                                    <p:animEffect transition="in" filter="fade">
                                      <p:cBhvr>
                                        <p:cTn id="39" dur="500"/>
                                        <p:tgtEl>
                                          <p:spTgt spid="40"/>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up)">
                                      <p:cBhvr>
                                        <p:cTn id="43" dur="750"/>
                                        <p:tgtEl>
                                          <p:spTgt spid="3"/>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anim calcmode="lin" valueType="num">
                                      <p:cBhvr>
                                        <p:cTn id="50" dur="500" fill="hold"/>
                                        <p:tgtEl>
                                          <p:spTgt spid="32"/>
                                        </p:tgtEl>
                                        <p:attrNameLst>
                                          <p:attrName>ppt_x</p:attrName>
                                        </p:attrNameLst>
                                      </p:cBhvr>
                                      <p:tavLst>
                                        <p:tav tm="0">
                                          <p:val>
                                            <p:fltVal val="0.5"/>
                                          </p:val>
                                        </p:tav>
                                        <p:tav tm="100000">
                                          <p:val>
                                            <p:strVal val="#ppt_x"/>
                                          </p:val>
                                        </p:tav>
                                      </p:tavLst>
                                    </p:anim>
                                    <p:anim calcmode="lin" valueType="num">
                                      <p:cBhvr>
                                        <p:cTn id="51" dur="500" fill="hold"/>
                                        <p:tgtEl>
                                          <p:spTgt spid="32"/>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ppt_w</p:attrName>
                                        </p:attrNameLst>
                                      </p:cBhvr>
                                      <p:tavLst>
                                        <p:tav tm="0">
                                          <p:val>
                                            <p:fltVal val="0"/>
                                          </p:val>
                                        </p:tav>
                                        <p:tav tm="100000">
                                          <p:val>
                                            <p:strVal val="#ppt_w"/>
                                          </p:val>
                                        </p:tav>
                                      </p:tavLst>
                                    </p:anim>
                                    <p:anim calcmode="lin" valueType="num">
                                      <p:cBhvr>
                                        <p:cTn id="56" dur="500" fill="hold"/>
                                        <p:tgtEl>
                                          <p:spTgt spid="11"/>
                                        </p:tgtEl>
                                        <p:attrNameLst>
                                          <p:attrName>ppt_h</p:attrName>
                                        </p:attrNameLst>
                                      </p:cBhvr>
                                      <p:tavLst>
                                        <p:tav tm="0">
                                          <p:val>
                                            <p:fltVal val="0"/>
                                          </p:val>
                                        </p:tav>
                                        <p:tav tm="100000">
                                          <p:val>
                                            <p:strVal val="#ppt_h"/>
                                          </p:val>
                                        </p:tav>
                                      </p:tavLst>
                                    </p:anim>
                                    <p:animEffect transition="in" filter="fade">
                                      <p:cBhvr>
                                        <p:cTn id="57" dur="500"/>
                                        <p:tgtEl>
                                          <p:spTgt spid="11"/>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wipe(up)">
                                      <p:cBhvr>
                                        <p:cTn id="61" dur="750"/>
                                        <p:tgtEl>
                                          <p:spTgt spid="45"/>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500" fill="hold"/>
                                        <p:tgtEl>
                                          <p:spTgt spid="36"/>
                                        </p:tgtEl>
                                        <p:attrNameLst>
                                          <p:attrName>ppt_w</p:attrName>
                                        </p:attrNameLst>
                                      </p:cBhvr>
                                      <p:tavLst>
                                        <p:tav tm="0">
                                          <p:val>
                                            <p:fltVal val="0"/>
                                          </p:val>
                                        </p:tav>
                                        <p:tav tm="100000">
                                          <p:val>
                                            <p:strVal val="#ppt_w"/>
                                          </p:val>
                                        </p:tav>
                                      </p:tavLst>
                                    </p:anim>
                                    <p:anim calcmode="lin" valueType="num">
                                      <p:cBhvr>
                                        <p:cTn id="66" dur="500" fill="hold"/>
                                        <p:tgtEl>
                                          <p:spTgt spid="36"/>
                                        </p:tgtEl>
                                        <p:attrNameLst>
                                          <p:attrName>ppt_h</p:attrName>
                                        </p:attrNameLst>
                                      </p:cBhvr>
                                      <p:tavLst>
                                        <p:tav tm="0">
                                          <p:val>
                                            <p:fltVal val="0"/>
                                          </p:val>
                                        </p:tav>
                                        <p:tav tm="100000">
                                          <p:val>
                                            <p:strVal val="#ppt_h"/>
                                          </p:val>
                                        </p:tav>
                                      </p:tavLst>
                                    </p:anim>
                                    <p:animEffect transition="in" filter="fade">
                                      <p:cBhvr>
                                        <p:cTn id="67" dur="500"/>
                                        <p:tgtEl>
                                          <p:spTgt spid="36"/>
                                        </p:tgtEl>
                                      </p:cBhvr>
                                    </p:animEffect>
                                    <p:anim calcmode="lin" valueType="num">
                                      <p:cBhvr>
                                        <p:cTn id="68" dur="500" fill="hold"/>
                                        <p:tgtEl>
                                          <p:spTgt spid="36"/>
                                        </p:tgtEl>
                                        <p:attrNameLst>
                                          <p:attrName>ppt_x</p:attrName>
                                        </p:attrNameLst>
                                      </p:cBhvr>
                                      <p:tavLst>
                                        <p:tav tm="0">
                                          <p:val>
                                            <p:fltVal val="0.5"/>
                                          </p:val>
                                        </p:tav>
                                        <p:tav tm="100000">
                                          <p:val>
                                            <p:strVal val="#ppt_x"/>
                                          </p:val>
                                        </p:tav>
                                      </p:tavLst>
                                    </p:anim>
                                    <p:anim calcmode="lin" valueType="num">
                                      <p:cBhvr>
                                        <p:cTn id="69" dur="500" fill="hold"/>
                                        <p:tgtEl>
                                          <p:spTgt spid="36"/>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46"/>
                                        </p:tgtEl>
                                        <p:attrNameLst>
                                          <p:attrName>style.visibility</p:attrName>
                                        </p:attrNameLst>
                                      </p:cBhvr>
                                      <p:to>
                                        <p:strVal val="visible"/>
                                      </p:to>
                                    </p:set>
                                    <p:animEffect transition="in" filter="wipe(up)">
                                      <p:cBhvr>
                                        <p:cTn id="79" dur="750"/>
                                        <p:tgtEl>
                                          <p:spTgt spid="46"/>
                                        </p:tgtEl>
                                      </p:cBhvr>
                                    </p:animEffect>
                                  </p:childTnLst>
                                </p:cTn>
                              </p:par>
                            </p:childTnLst>
                          </p:cTn>
                        </p:par>
                        <p:par>
                          <p:cTn id="80" fill="hold">
                            <p:stCondLst>
                              <p:cond delay="7750"/>
                            </p:stCondLst>
                            <p:childTnLst>
                              <p:par>
                                <p:cTn id="81" presetID="37" presetClass="entr" presetSubtype="0" fill="hold" grpId="0" nodeType="after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fade">
                                      <p:cBhvr>
                                        <p:cTn id="83" dur="1000"/>
                                        <p:tgtEl>
                                          <p:spTgt spid="25"/>
                                        </p:tgtEl>
                                      </p:cBhvr>
                                    </p:animEffect>
                                    <p:anim calcmode="lin" valueType="num">
                                      <p:cBhvr>
                                        <p:cTn id="84" dur="1000" fill="hold"/>
                                        <p:tgtEl>
                                          <p:spTgt spid="25"/>
                                        </p:tgtEl>
                                        <p:attrNameLst>
                                          <p:attrName>ppt_x</p:attrName>
                                        </p:attrNameLst>
                                      </p:cBhvr>
                                      <p:tavLst>
                                        <p:tav tm="0">
                                          <p:val>
                                            <p:strVal val="#ppt_x"/>
                                          </p:val>
                                        </p:tav>
                                        <p:tav tm="100000">
                                          <p:val>
                                            <p:strVal val="#ppt_x"/>
                                          </p:val>
                                        </p:tav>
                                      </p:tavLst>
                                    </p:anim>
                                    <p:anim calcmode="lin" valueType="num">
                                      <p:cBhvr>
                                        <p:cTn id="85" dur="900" decel="100000" fill="hold"/>
                                        <p:tgtEl>
                                          <p:spTgt spid="25"/>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25" grpId="0"/>
      <p:bldP spid="28" grpId="0" animBg="1"/>
      <p:bldP spid="32" grpId="0" animBg="1"/>
      <p:bldP spid="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1317</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334</cp:revision>
  <dcterms:created xsi:type="dcterms:W3CDTF">2016-09-28T22:08:47Z</dcterms:created>
  <dcterms:modified xsi:type="dcterms:W3CDTF">2016-11-28T00:19:13Z</dcterms:modified>
</cp:coreProperties>
</file>