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416120" y="5527245"/>
            <a:ext cx="1715544" cy="400110"/>
          </a:xfrm>
          <a:prstGeom prst="rect">
            <a:avLst/>
          </a:prstGeom>
          <a:solidFill>
            <a:srgbClr val="939393"/>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$89.95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5" name="Rectangle 4"/>
          <p:cNvSpPr/>
          <p:nvPr/>
        </p:nvSpPr>
        <p:spPr>
          <a:xfrm>
            <a:off x="8977106" y="2067960"/>
            <a:ext cx="2593571" cy="3266831"/>
          </a:xfrm>
          <a:prstGeom prst="rect">
            <a:avLst/>
          </a:prstGeom>
          <a:solidFill>
            <a:srgbClr val="93939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Rectangle 24"/>
          <p:cNvSpPr/>
          <p:nvPr/>
        </p:nvSpPr>
        <p:spPr>
          <a:xfrm>
            <a:off x="9067666"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6" name="Rectangle 25"/>
          <p:cNvSpPr/>
          <p:nvPr/>
        </p:nvSpPr>
        <p:spPr>
          <a:xfrm>
            <a:off x="8974336" y="2352279"/>
            <a:ext cx="2596896"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 name="Rectangle 1"/>
          <p:cNvSpPr/>
          <p:nvPr/>
        </p:nvSpPr>
        <p:spPr>
          <a:xfrm>
            <a:off x="600047" y="2067960"/>
            <a:ext cx="2593571" cy="3266831"/>
          </a:xfrm>
          <a:prstGeom prst="rect">
            <a:avLst/>
          </a:pr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1039060" y="5565345"/>
            <a:ext cx="1715544" cy="400110"/>
          </a:xfrm>
          <a:prstGeom prst="rect">
            <a:avLst/>
          </a:prstGeom>
          <a:solidFill>
            <a:srgbClr val="FE4A1E"/>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$19.95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6" name="Rectangle 15"/>
          <p:cNvSpPr/>
          <p:nvPr/>
        </p:nvSpPr>
        <p:spPr>
          <a:xfrm>
            <a:off x="3642184" y="5565345"/>
            <a:ext cx="1715544" cy="400110"/>
          </a:xfrm>
          <a:prstGeom prst="rect">
            <a:avLst/>
          </a:prstGeom>
          <a:solidFill>
            <a:srgbClr val="5C9AD3"/>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$29.95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6535012" y="5870145"/>
            <a:ext cx="1715544" cy="400110"/>
          </a:xfrm>
          <a:prstGeom prst="rect">
            <a:avLst/>
          </a:prstGeom>
          <a:solidFill>
            <a:srgbClr val="7A7A7A"/>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$44.95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3203171" y="2067960"/>
            <a:ext cx="2593571" cy="3266831"/>
          </a:xfrm>
          <a:prstGeom prst="rect">
            <a:avLst/>
          </a:pr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5796742" y="1704545"/>
            <a:ext cx="3192087" cy="3993661"/>
          </a:xfrm>
          <a:prstGeom prst="rect">
            <a:avLst/>
          </a:prstGeom>
          <a:solidFill>
            <a:srgbClr val="7A7A7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9" name="Rectangle 28"/>
          <p:cNvSpPr/>
          <p:nvPr/>
        </p:nvSpPr>
        <p:spPr>
          <a:xfrm>
            <a:off x="693377"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0" name="Rectangle 29"/>
          <p:cNvSpPr/>
          <p:nvPr/>
        </p:nvSpPr>
        <p:spPr>
          <a:xfrm>
            <a:off x="600047" y="2352279"/>
            <a:ext cx="2596896"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grpSp>
        <p:nvGrpSpPr>
          <p:cNvPr id="20" name="Group 19"/>
          <p:cNvGrpSpPr/>
          <p:nvPr/>
        </p:nvGrpSpPr>
        <p:grpSpPr>
          <a:xfrm>
            <a:off x="3341511" y="258228"/>
            <a:ext cx="5508978" cy="954108"/>
            <a:chOff x="3341511" y="258228"/>
            <a:chExt cx="5508978" cy="954108"/>
          </a:xfrm>
        </p:grpSpPr>
        <p:sp>
          <p:nvSpPr>
            <p:cNvPr id="21" name="TextBox 2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2" name="TextBox 2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3" name="Rectangle 22"/>
          <p:cNvSpPr/>
          <p:nvPr/>
        </p:nvSpPr>
        <p:spPr>
          <a:xfrm>
            <a:off x="3304812"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4" name="Rectangle 23"/>
          <p:cNvSpPr/>
          <p:nvPr/>
        </p:nvSpPr>
        <p:spPr>
          <a:xfrm>
            <a:off x="3202338" y="2352279"/>
            <a:ext cx="2587752"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37" name="Rectangle 36"/>
          <p:cNvSpPr/>
          <p:nvPr/>
        </p:nvSpPr>
        <p:spPr>
          <a:xfrm>
            <a:off x="6178345" y="2949383"/>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Rectangle 37"/>
          <p:cNvSpPr>
            <a:spLocks noChangeAspect="1"/>
          </p:cNvSpPr>
          <p:nvPr/>
        </p:nvSpPr>
        <p:spPr>
          <a:xfrm>
            <a:off x="5790923" y="2082588"/>
            <a:ext cx="3200400" cy="694856"/>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1138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anim calcmode="lin" valueType="num">
                                      <p:cBhvr>
                                        <p:cTn id="22" dur="500" fill="hold"/>
                                        <p:tgtEl>
                                          <p:spTgt spid="30"/>
                                        </p:tgtEl>
                                        <p:attrNameLst>
                                          <p:attrName>ppt_x</p:attrName>
                                        </p:attrNameLst>
                                      </p:cBhvr>
                                      <p:tavLst>
                                        <p:tav tm="0">
                                          <p:val>
                                            <p:fltVal val="0.5"/>
                                          </p:val>
                                        </p:tav>
                                        <p:tav tm="100000">
                                          <p:val>
                                            <p:strVal val="#ppt_x"/>
                                          </p:val>
                                        </p:tav>
                                      </p:tavLst>
                                    </p:anim>
                                    <p:anim calcmode="lin" valueType="num">
                                      <p:cBhvr>
                                        <p:cTn id="23" dur="500" fill="hold"/>
                                        <p:tgtEl>
                                          <p:spTgt spid="30"/>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anim calcmode="lin" valueType="num">
                                      <p:cBhvr>
                                        <p:cTn id="30" dur="500" fill="hold"/>
                                        <p:tgtEl>
                                          <p:spTgt spid="29"/>
                                        </p:tgtEl>
                                        <p:attrNameLst>
                                          <p:attrName>ppt_x</p:attrName>
                                        </p:attrNameLst>
                                      </p:cBhvr>
                                      <p:tavLst>
                                        <p:tav tm="0">
                                          <p:val>
                                            <p:fltVal val="0.5"/>
                                          </p:val>
                                        </p:tav>
                                        <p:tav tm="100000">
                                          <p:val>
                                            <p:strVal val="#ppt_x"/>
                                          </p:val>
                                        </p:tav>
                                      </p:tavLst>
                                    </p:anim>
                                    <p:anim calcmode="lin" valueType="num">
                                      <p:cBhvr>
                                        <p:cTn id="31" dur="500" fill="hold"/>
                                        <p:tgtEl>
                                          <p:spTgt spid="29"/>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37"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900" decel="100000" fill="hold"/>
                                        <p:tgtEl>
                                          <p:spTgt spid="14"/>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53" presetClass="entr" presetSubtype="528"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anim calcmode="lin" valueType="num">
                                      <p:cBhvr>
                                        <p:cTn id="45" dur="500" fill="hold"/>
                                        <p:tgtEl>
                                          <p:spTgt spid="3"/>
                                        </p:tgtEl>
                                        <p:attrNameLst>
                                          <p:attrName>ppt_x</p:attrName>
                                        </p:attrNameLst>
                                      </p:cBhvr>
                                      <p:tavLst>
                                        <p:tav tm="0">
                                          <p:val>
                                            <p:fltVal val="0.5"/>
                                          </p:val>
                                        </p:tav>
                                        <p:tav tm="100000">
                                          <p:val>
                                            <p:strVal val="#ppt_x"/>
                                          </p:val>
                                        </p:tav>
                                      </p:tavLst>
                                    </p:anim>
                                    <p:anim calcmode="lin" valueType="num">
                                      <p:cBhvr>
                                        <p:cTn id="46" dur="500" fill="hold"/>
                                        <p:tgtEl>
                                          <p:spTgt spid="3"/>
                                        </p:tgtEl>
                                        <p:attrNameLst>
                                          <p:attrName>ppt_y</p:attrName>
                                        </p:attrNameLst>
                                      </p:cBhvr>
                                      <p:tavLst>
                                        <p:tav tm="0">
                                          <p:val>
                                            <p:fltVal val="0.5"/>
                                          </p:val>
                                        </p:tav>
                                        <p:tav tm="100000">
                                          <p:val>
                                            <p:strVal val="#ppt_y"/>
                                          </p:val>
                                        </p:tav>
                                      </p:tavLst>
                                    </p:anim>
                                  </p:childTnLst>
                                </p:cTn>
                              </p:par>
                            </p:childTnLst>
                          </p:cTn>
                        </p:par>
                        <p:par>
                          <p:cTn id="47" fill="hold">
                            <p:stCondLst>
                              <p:cond delay="3750"/>
                            </p:stCondLst>
                            <p:childTnLst>
                              <p:par>
                                <p:cTn id="48" presetID="53" presetClass="entr" presetSubtype="528"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anim calcmode="lin" valueType="num">
                                      <p:cBhvr>
                                        <p:cTn id="53" dur="500" fill="hold"/>
                                        <p:tgtEl>
                                          <p:spTgt spid="24"/>
                                        </p:tgtEl>
                                        <p:attrNameLst>
                                          <p:attrName>ppt_x</p:attrName>
                                        </p:attrNameLst>
                                      </p:cBhvr>
                                      <p:tavLst>
                                        <p:tav tm="0">
                                          <p:val>
                                            <p:fltVal val="0.5"/>
                                          </p:val>
                                        </p:tav>
                                        <p:tav tm="100000">
                                          <p:val>
                                            <p:strVal val="#ppt_x"/>
                                          </p:val>
                                        </p:tav>
                                      </p:tavLst>
                                    </p:anim>
                                    <p:anim calcmode="lin" valueType="num">
                                      <p:cBhvr>
                                        <p:cTn id="54" dur="500" fill="hold"/>
                                        <p:tgtEl>
                                          <p:spTgt spid="24"/>
                                        </p:tgtEl>
                                        <p:attrNameLst>
                                          <p:attrName>ppt_y</p:attrName>
                                        </p:attrNameLst>
                                      </p:cBhvr>
                                      <p:tavLst>
                                        <p:tav tm="0">
                                          <p:val>
                                            <p:fltVal val="0.5"/>
                                          </p:val>
                                        </p:tav>
                                        <p:tav tm="100000">
                                          <p:val>
                                            <p:strVal val="#ppt_y"/>
                                          </p:val>
                                        </p:tav>
                                      </p:tavLst>
                                    </p:anim>
                                  </p:childTnLst>
                                </p:cTn>
                              </p:par>
                            </p:childTnLst>
                          </p:cTn>
                        </p:par>
                        <p:par>
                          <p:cTn id="55" fill="hold">
                            <p:stCondLst>
                              <p:cond delay="4250"/>
                            </p:stCondLst>
                            <p:childTnLst>
                              <p:par>
                                <p:cTn id="56" presetID="53" presetClass="entr" presetSubtype="52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p:cTn id="58" dur="500" fill="hold"/>
                                        <p:tgtEl>
                                          <p:spTgt spid="23"/>
                                        </p:tgtEl>
                                        <p:attrNameLst>
                                          <p:attrName>ppt_w</p:attrName>
                                        </p:attrNameLst>
                                      </p:cBhvr>
                                      <p:tavLst>
                                        <p:tav tm="0">
                                          <p:val>
                                            <p:fltVal val="0"/>
                                          </p:val>
                                        </p:tav>
                                        <p:tav tm="100000">
                                          <p:val>
                                            <p:strVal val="#ppt_w"/>
                                          </p:val>
                                        </p:tav>
                                      </p:tavLst>
                                    </p:anim>
                                    <p:anim calcmode="lin" valueType="num">
                                      <p:cBhvr>
                                        <p:cTn id="59" dur="500" fill="hold"/>
                                        <p:tgtEl>
                                          <p:spTgt spid="23"/>
                                        </p:tgtEl>
                                        <p:attrNameLst>
                                          <p:attrName>ppt_h</p:attrName>
                                        </p:attrNameLst>
                                      </p:cBhvr>
                                      <p:tavLst>
                                        <p:tav tm="0">
                                          <p:val>
                                            <p:fltVal val="0"/>
                                          </p:val>
                                        </p:tav>
                                        <p:tav tm="100000">
                                          <p:val>
                                            <p:strVal val="#ppt_h"/>
                                          </p:val>
                                        </p:tav>
                                      </p:tavLst>
                                    </p:anim>
                                    <p:animEffect transition="in" filter="fade">
                                      <p:cBhvr>
                                        <p:cTn id="60" dur="500"/>
                                        <p:tgtEl>
                                          <p:spTgt spid="23"/>
                                        </p:tgtEl>
                                      </p:cBhvr>
                                    </p:animEffect>
                                    <p:anim calcmode="lin" valueType="num">
                                      <p:cBhvr>
                                        <p:cTn id="61" dur="500" fill="hold"/>
                                        <p:tgtEl>
                                          <p:spTgt spid="23"/>
                                        </p:tgtEl>
                                        <p:attrNameLst>
                                          <p:attrName>ppt_x</p:attrName>
                                        </p:attrNameLst>
                                      </p:cBhvr>
                                      <p:tavLst>
                                        <p:tav tm="0">
                                          <p:val>
                                            <p:fltVal val="0.5"/>
                                          </p:val>
                                        </p:tav>
                                        <p:tav tm="100000">
                                          <p:val>
                                            <p:strVal val="#ppt_x"/>
                                          </p:val>
                                        </p:tav>
                                      </p:tavLst>
                                    </p:anim>
                                    <p:anim calcmode="lin" valueType="num">
                                      <p:cBhvr>
                                        <p:cTn id="62" dur="500" fill="hold"/>
                                        <p:tgtEl>
                                          <p:spTgt spid="2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37"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900" decel="100000" fill="hold"/>
                                        <p:tgtEl>
                                          <p:spTgt spid="16"/>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70" fill="hold">
                            <p:stCondLst>
                              <p:cond delay="5750"/>
                            </p:stCondLst>
                            <p:childTnLst>
                              <p:par>
                                <p:cTn id="71" presetID="53" presetClass="entr" presetSubtype="528" fill="hold" grpId="0"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anim calcmode="lin" valueType="num">
                                      <p:cBhvr>
                                        <p:cTn id="76" dur="500" fill="hold"/>
                                        <p:tgtEl>
                                          <p:spTgt spid="4"/>
                                        </p:tgtEl>
                                        <p:attrNameLst>
                                          <p:attrName>ppt_x</p:attrName>
                                        </p:attrNameLst>
                                      </p:cBhvr>
                                      <p:tavLst>
                                        <p:tav tm="0">
                                          <p:val>
                                            <p:fltVal val="0.5"/>
                                          </p:val>
                                        </p:tav>
                                        <p:tav tm="100000">
                                          <p:val>
                                            <p:strVal val="#ppt_x"/>
                                          </p:val>
                                        </p:tav>
                                      </p:tavLst>
                                    </p:anim>
                                    <p:anim calcmode="lin" valueType="num">
                                      <p:cBhvr>
                                        <p:cTn id="77" dur="500" fill="hold"/>
                                        <p:tgtEl>
                                          <p:spTgt spid="4"/>
                                        </p:tgtEl>
                                        <p:attrNameLst>
                                          <p:attrName>ppt_y</p:attrName>
                                        </p:attrNameLst>
                                      </p:cBhvr>
                                      <p:tavLst>
                                        <p:tav tm="0">
                                          <p:val>
                                            <p:fltVal val="0.5"/>
                                          </p:val>
                                        </p:tav>
                                        <p:tav tm="100000">
                                          <p:val>
                                            <p:strVal val="#ppt_y"/>
                                          </p:val>
                                        </p:tav>
                                      </p:tavLst>
                                    </p:anim>
                                  </p:childTnLst>
                                </p:cTn>
                              </p:par>
                            </p:childTnLst>
                          </p:cTn>
                        </p:par>
                        <p:par>
                          <p:cTn id="78" fill="hold">
                            <p:stCondLst>
                              <p:cond delay="6250"/>
                            </p:stCondLst>
                            <p:childTnLst>
                              <p:par>
                                <p:cTn id="79" presetID="53" presetClass="entr" presetSubtype="528"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anim calcmode="lin" valueType="num">
                                      <p:cBhvr>
                                        <p:cTn id="84" dur="500" fill="hold"/>
                                        <p:tgtEl>
                                          <p:spTgt spid="38"/>
                                        </p:tgtEl>
                                        <p:attrNameLst>
                                          <p:attrName>ppt_x</p:attrName>
                                        </p:attrNameLst>
                                      </p:cBhvr>
                                      <p:tavLst>
                                        <p:tav tm="0">
                                          <p:val>
                                            <p:fltVal val="0.5"/>
                                          </p:val>
                                        </p:tav>
                                        <p:tav tm="100000">
                                          <p:val>
                                            <p:strVal val="#ppt_x"/>
                                          </p:val>
                                        </p:tav>
                                      </p:tavLst>
                                    </p:anim>
                                    <p:anim calcmode="lin" valueType="num">
                                      <p:cBhvr>
                                        <p:cTn id="85" dur="500" fill="hold"/>
                                        <p:tgtEl>
                                          <p:spTgt spid="38"/>
                                        </p:tgtEl>
                                        <p:attrNameLst>
                                          <p:attrName>ppt_y</p:attrName>
                                        </p:attrNameLst>
                                      </p:cBhvr>
                                      <p:tavLst>
                                        <p:tav tm="0">
                                          <p:val>
                                            <p:fltVal val="0.5"/>
                                          </p:val>
                                        </p:tav>
                                        <p:tav tm="100000">
                                          <p:val>
                                            <p:strVal val="#ppt_y"/>
                                          </p:val>
                                        </p:tav>
                                      </p:tavLst>
                                    </p:anim>
                                  </p:childTnLst>
                                </p:cTn>
                              </p:par>
                            </p:childTnLst>
                          </p:cTn>
                        </p:par>
                        <p:par>
                          <p:cTn id="86" fill="hold">
                            <p:stCondLst>
                              <p:cond delay="6750"/>
                            </p:stCondLst>
                            <p:childTnLst>
                              <p:par>
                                <p:cTn id="87" presetID="53" presetClass="entr" presetSubtype="52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anim calcmode="lin" valueType="num">
                                      <p:cBhvr>
                                        <p:cTn id="92" dur="500" fill="hold"/>
                                        <p:tgtEl>
                                          <p:spTgt spid="37"/>
                                        </p:tgtEl>
                                        <p:attrNameLst>
                                          <p:attrName>ppt_x</p:attrName>
                                        </p:attrNameLst>
                                      </p:cBhvr>
                                      <p:tavLst>
                                        <p:tav tm="0">
                                          <p:val>
                                            <p:fltVal val="0.5"/>
                                          </p:val>
                                        </p:tav>
                                        <p:tav tm="100000">
                                          <p:val>
                                            <p:strVal val="#ppt_x"/>
                                          </p:val>
                                        </p:tav>
                                      </p:tavLst>
                                    </p:anim>
                                    <p:anim calcmode="lin" valueType="num">
                                      <p:cBhvr>
                                        <p:cTn id="93" dur="500" fill="hold"/>
                                        <p:tgtEl>
                                          <p:spTgt spid="37"/>
                                        </p:tgtEl>
                                        <p:attrNameLst>
                                          <p:attrName>ppt_y</p:attrName>
                                        </p:attrNameLst>
                                      </p:cBhvr>
                                      <p:tavLst>
                                        <p:tav tm="0">
                                          <p:val>
                                            <p:fltVal val="0.5"/>
                                          </p:val>
                                        </p:tav>
                                        <p:tav tm="100000">
                                          <p:val>
                                            <p:strVal val="#ppt_y"/>
                                          </p:val>
                                        </p:tav>
                                      </p:tavLst>
                                    </p:anim>
                                  </p:childTnLst>
                                </p:cTn>
                              </p:par>
                            </p:childTnLst>
                          </p:cTn>
                        </p:par>
                        <p:par>
                          <p:cTn id="94" fill="hold">
                            <p:stCondLst>
                              <p:cond delay="7250"/>
                            </p:stCondLst>
                            <p:childTnLst>
                              <p:par>
                                <p:cTn id="95" presetID="37" presetClass="entr" presetSubtype="0" fill="hold" grpId="0" nodeType="after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900" decel="100000" fill="hold"/>
                                        <p:tgtEl>
                                          <p:spTgt spid="17"/>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01" fill="hold">
                            <p:stCondLst>
                              <p:cond delay="8250"/>
                            </p:stCondLst>
                            <p:childTnLst>
                              <p:par>
                                <p:cTn id="102" presetID="53" presetClass="entr" presetSubtype="528" fill="hold" grpId="0" nodeType="afterEffect">
                                  <p:stCondLst>
                                    <p:cond delay="0"/>
                                  </p:stCondLst>
                                  <p:childTnLst>
                                    <p:set>
                                      <p:cBhvr>
                                        <p:cTn id="103" dur="1" fill="hold">
                                          <p:stCondLst>
                                            <p:cond delay="0"/>
                                          </p:stCondLst>
                                        </p:cTn>
                                        <p:tgtEl>
                                          <p:spTgt spid="5"/>
                                        </p:tgtEl>
                                        <p:attrNameLst>
                                          <p:attrName>style.visibility</p:attrName>
                                        </p:attrNameLst>
                                      </p:cBhvr>
                                      <p:to>
                                        <p:strVal val="visible"/>
                                      </p:to>
                                    </p:set>
                                    <p:anim calcmode="lin" valueType="num">
                                      <p:cBhvr>
                                        <p:cTn id="104" dur="500" fill="hold"/>
                                        <p:tgtEl>
                                          <p:spTgt spid="5"/>
                                        </p:tgtEl>
                                        <p:attrNameLst>
                                          <p:attrName>ppt_w</p:attrName>
                                        </p:attrNameLst>
                                      </p:cBhvr>
                                      <p:tavLst>
                                        <p:tav tm="0">
                                          <p:val>
                                            <p:fltVal val="0"/>
                                          </p:val>
                                        </p:tav>
                                        <p:tav tm="100000">
                                          <p:val>
                                            <p:strVal val="#ppt_w"/>
                                          </p:val>
                                        </p:tav>
                                      </p:tavLst>
                                    </p:anim>
                                    <p:anim calcmode="lin" valueType="num">
                                      <p:cBhvr>
                                        <p:cTn id="105" dur="500" fill="hold"/>
                                        <p:tgtEl>
                                          <p:spTgt spid="5"/>
                                        </p:tgtEl>
                                        <p:attrNameLst>
                                          <p:attrName>ppt_h</p:attrName>
                                        </p:attrNameLst>
                                      </p:cBhvr>
                                      <p:tavLst>
                                        <p:tav tm="0">
                                          <p:val>
                                            <p:fltVal val="0"/>
                                          </p:val>
                                        </p:tav>
                                        <p:tav tm="100000">
                                          <p:val>
                                            <p:strVal val="#ppt_h"/>
                                          </p:val>
                                        </p:tav>
                                      </p:tavLst>
                                    </p:anim>
                                    <p:animEffect transition="in" filter="fade">
                                      <p:cBhvr>
                                        <p:cTn id="106" dur="500"/>
                                        <p:tgtEl>
                                          <p:spTgt spid="5"/>
                                        </p:tgtEl>
                                      </p:cBhvr>
                                    </p:animEffect>
                                    <p:anim calcmode="lin" valueType="num">
                                      <p:cBhvr>
                                        <p:cTn id="107" dur="500" fill="hold"/>
                                        <p:tgtEl>
                                          <p:spTgt spid="5"/>
                                        </p:tgtEl>
                                        <p:attrNameLst>
                                          <p:attrName>ppt_x</p:attrName>
                                        </p:attrNameLst>
                                      </p:cBhvr>
                                      <p:tavLst>
                                        <p:tav tm="0">
                                          <p:val>
                                            <p:fltVal val="0.5"/>
                                          </p:val>
                                        </p:tav>
                                        <p:tav tm="100000">
                                          <p:val>
                                            <p:strVal val="#ppt_x"/>
                                          </p:val>
                                        </p:tav>
                                      </p:tavLst>
                                    </p:anim>
                                    <p:anim calcmode="lin" valueType="num">
                                      <p:cBhvr>
                                        <p:cTn id="108" dur="500" fill="hold"/>
                                        <p:tgtEl>
                                          <p:spTgt spid="5"/>
                                        </p:tgtEl>
                                        <p:attrNameLst>
                                          <p:attrName>ppt_y</p:attrName>
                                        </p:attrNameLst>
                                      </p:cBhvr>
                                      <p:tavLst>
                                        <p:tav tm="0">
                                          <p:val>
                                            <p:fltVal val="0.5"/>
                                          </p:val>
                                        </p:tav>
                                        <p:tav tm="100000">
                                          <p:val>
                                            <p:strVal val="#ppt_y"/>
                                          </p:val>
                                        </p:tav>
                                      </p:tavLst>
                                    </p:anim>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anim calcmode="lin" valueType="num">
                                      <p:cBhvr>
                                        <p:cTn id="115" dur="500" fill="hold"/>
                                        <p:tgtEl>
                                          <p:spTgt spid="26"/>
                                        </p:tgtEl>
                                        <p:attrNameLst>
                                          <p:attrName>ppt_x</p:attrName>
                                        </p:attrNameLst>
                                      </p:cBhvr>
                                      <p:tavLst>
                                        <p:tav tm="0">
                                          <p:val>
                                            <p:fltVal val="0.5"/>
                                          </p:val>
                                        </p:tav>
                                        <p:tav tm="100000">
                                          <p:val>
                                            <p:strVal val="#ppt_x"/>
                                          </p:val>
                                        </p:tav>
                                      </p:tavLst>
                                    </p:anim>
                                    <p:anim calcmode="lin" valueType="num">
                                      <p:cBhvr>
                                        <p:cTn id="116" dur="500" fill="hold"/>
                                        <p:tgtEl>
                                          <p:spTgt spid="26"/>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53" presetClass="entr" presetSubtype="52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anim calcmode="lin" valueType="num">
                                      <p:cBhvr>
                                        <p:cTn id="123" dur="500" fill="hold"/>
                                        <p:tgtEl>
                                          <p:spTgt spid="25"/>
                                        </p:tgtEl>
                                        <p:attrNameLst>
                                          <p:attrName>ppt_x</p:attrName>
                                        </p:attrNameLst>
                                      </p:cBhvr>
                                      <p:tavLst>
                                        <p:tav tm="0">
                                          <p:val>
                                            <p:fltVal val="0.5"/>
                                          </p:val>
                                        </p:tav>
                                        <p:tav tm="100000">
                                          <p:val>
                                            <p:strVal val="#ppt_x"/>
                                          </p:val>
                                        </p:tav>
                                      </p:tavLst>
                                    </p:anim>
                                    <p:anim calcmode="lin" valueType="num">
                                      <p:cBhvr>
                                        <p:cTn id="124" dur="500" fill="hold"/>
                                        <p:tgtEl>
                                          <p:spTgt spid="25"/>
                                        </p:tgtEl>
                                        <p:attrNameLst>
                                          <p:attrName>ppt_y</p:attrName>
                                        </p:attrNameLst>
                                      </p:cBhvr>
                                      <p:tavLst>
                                        <p:tav tm="0">
                                          <p:val>
                                            <p:fltVal val="0.5"/>
                                          </p:val>
                                        </p:tav>
                                        <p:tav tm="100000">
                                          <p:val>
                                            <p:strVal val="#ppt_y"/>
                                          </p:val>
                                        </p:tav>
                                      </p:tavLst>
                                    </p:anim>
                                  </p:childTnLst>
                                </p:cTn>
                              </p:par>
                            </p:childTnLst>
                          </p:cTn>
                        </p:par>
                        <p:par>
                          <p:cTn id="125" fill="hold">
                            <p:stCondLst>
                              <p:cond delay="9750"/>
                            </p:stCondLst>
                            <p:childTnLst>
                              <p:par>
                                <p:cTn id="126" presetID="37" presetClass="entr" presetSubtype="0" fill="hold" grpId="0" nodeType="afterEffect">
                                  <p:stCondLst>
                                    <p:cond delay="0"/>
                                  </p:stCondLst>
                                  <p:childTnLst>
                                    <p:set>
                                      <p:cBhvr>
                                        <p:cTn id="127" dur="1" fill="hold">
                                          <p:stCondLst>
                                            <p:cond delay="0"/>
                                          </p:stCondLst>
                                        </p:cTn>
                                        <p:tgtEl>
                                          <p:spTgt spid="18"/>
                                        </p:tgtEl>
                                        <p:attrNameLst>
                                          <p:attrName>style.visibility</p:attrName>
                                        </p:attrNameLst>
                                      </p:cBhvr>
                                      <p:to>
                                        <p:strVal val="visible"/>
                                      </p:to>
                                    </p:set>
                                    <p:animEffect transition="in" filter="fade">
                                      <p:cBhvr>
                                        <p:cTn id="128" dur="1000"/>
                                        <p:tgtEl>
                                          <p:spTgt spid="18"/>
                                        </p:tgtEl>
                                      </p:cBhvr>
                                    </p:animEffect>
                                    <p:anim calcmode="lin" valueType="num">
                                      <p:cBhvr>
                                        <p:cTn id="129" dur="1000" fill="hold"/>
                                        <p:tgtEl>
                                          <p:spTgt spid="18"/>
                                        </p:tgtEl>
                                        <p:attrNameLst>
                                          <p:attrName>ppt_x</p:attrName>
                                        </p:attrNameLst>
                                      </p:cBhvr>
                                      <p:tavLst>
                                        <p:tav tm="0">
                                          <p:val>
                                            <p:strVal val="#ppt_x"/>
                                          </p:val>
                                        </p:tav>
                                        <p:tav tm="100000">
                                          <p:val>
                                            <p:strVal val="#ppt_x"/>
                                          </p:val>
                                        </p:tav>
                                      </p:tavLst>
                                    </p:anim>
                                    <p:anim calcmode="lin" valueType="num">
                                      <p:cBhvr>
                                        <p:cTn id="130" dur="900" decel="100000" fill="hold"/>
                                        <p:tgtEl>
                                          <p:spTgt spid="18"/>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25" grpId="0"/>
      <p:bldP spid="26" grpId="0" animBg="1"/>
      <p:bldP spid="2" grpId="0" animBg="1"/>
      <p:bldP spid="14" grpId="0" animBg="1"/>
      <p:bldP spid="16" grpId="0" animBg="1"/>
      <p:bldP spid="17" grpId="0" animBg="1"/>
      <p:bldP spid="3" grpId="0" animBg="1"/>
      <p:bldP spid="4" grpId="0" animBg="1"/>
      <p:bldP spid="29" grpId="0"/>
      <p:bldP spid="30" grpId="0" animBg="1"/>
      <p:bldP spid="23" grpId="0"/>
      <p:bldP spid="24" grpId="0" animBg="1"/>
      <p:bldP spid="37" grpId="0"/>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1238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Open Sans</vt:lpstr>
      <vt:lpstr>Open Sans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2016-11-28T00:03:44Z</dcterms:modified>
</cp:coreProperties>
</file>