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752810" y="2227336"/>
            <a:ext cx="11009699" cy="3539430"/>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a:t>
            </a:r>
          </a:p>
          <a:p>
            <a:endParaRPr lang="en-US" sz="1400" dirty="0">
              <a:solidFill>
                <a:schemeClr val="bg1">
                  <a:lumMod val="85000"/>
                </a:schemeClr>
              </a:solidFill>
              <a:latin typeface="Candara" panose="020E0502030303020204" pitchFamily="34" charset="0"/>
            </a:endParaRPr>
          </a:p>
          <a:p>
            <a:r>
              <a:rPr lang="en-US" sz="1400" dirty="0">
                <a:solidFill>
                  <a:schemeClr val="bg1">
                    <a:lumMod val="85000"/>
                  </a:schemeClr>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8" name="Picture 7">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891164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1597</TotalTime>
  <Words>1481</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2016-11-28T00:00:03Z</dcterms:modified>
</cp:coreProperties>
</file>