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0" y="52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752810" y="2227336"/>
            <a:ext cx="11009699" cy="3539430"/>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85000"/>
                </a:schemeClr>
              </a:solidFill>
              <a:latin typeface="Candara" panose="020E0502030303020204" pitchFamily="34" charset="0"/>
            </a:endParaRPr>
          </a:p>
          <a:p>
            <a:r>
              <a:rPr lang="en-US" sz="1400" dirty="0">
                <a:solidFill>
                  <a:schemeClr val="bg1">
                    <a:lumMod val="85000"/>
                  </a:schemeClr>
                </a:solidFill>
                <a:latin typeface="Candara" panose="020E0502030303020204" pitchFamily="34" charset="0"/>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a:t>
            </a:r>
          </a:p>
          <a:p>
            <a:endParaRPr lang="en-US" sz="1400" dirty="0">
              <a:solidFill>
                <a:schemeClr val="bg1">
                  <a:lumMod val="85000"/>
                </a:schemeClr>
              </a:solidFill>
              <a:latin typeface="Candara" panose="020E0502030303020204" pitchFamily="34" charset="0"/>
            </a:endParaRPr>
          </a:p>
          <a:p>
            <a:r>
              <a:rPr lang="en-US" sz="1400" dirty="0">
                <a:solidFill>
                  <a:schemeClr val="bg1">
                    <a:lumMod val="85000"/>
                  </a:schemeClr>
                </a:solidFill>
                <a:latin typeface="Candara" panose="020E0502030303020204" pitchFamily="34" charset="0"/>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p:txBody>
      </p:sp>
      <p:sp>
        <p:nvSpPr>
          <p:cNvPr id="12" name="TextBox 11"/>
          <p:cNvSpPr txBox="1"/>
          <p:nvPr/>
        </p:nvSpPr>
        <p:spPr>
          <a:xfrm>
            <a:off x="370046" y="304456"/>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grpSp>
        <p:nvGrpSpPr>
          <p:cNvPr id="13" name="Group 12"/>
          <p:cNvGrpSpPr/>
          <p:nvPr/>
        </p:nvGrpSpPr>
        <p:grpSpPr>
          <a:xfrm>
            <a:off x="1866527" y="922564"/>
            <a:ext cx="3678110" cy="686664"/>
            <a:chOff x="1866527" y="922564"/>
            <a:chExt cx="3678110" cy="686664"/>
          </a:xfrm>
        </p:grpSpPr>
        <p:sp>
          <p:nvSpPr>
            <p:cNvPr id="14" name="Freeform 13"/>
            <p:cNvSpPr/>
            <p:nvPr/>
          </p:nvSpPr>
          <p:spPr>
            <a:xfrm>
              <a:off x="1866527" y="922564"/>
              <a:ext cx="3678110" cy="686664"/>
            </a:xfrm>
            <a:custGeom>
              <a:avLst/>
              <a:gdLst>
                <a:gd name="connsiteX0" fmla="*/ 469808 w 4339988"/>
                <a:gd name="connsiteY0" fmla="*/ 0 h 686664"/>
                <a:gd name="connsiteX1" fmla="*/ 666000 w 4339988"/>
                <a:gd name="connsiteY1" fmla="*/ 191999 h 686664"/>
                <a:gd name="connsiteX2" fmla="*/ 4339988 w 4339988"/>
                <a:gd name="connsiteY2" fmla="*/ 191999 h 686664"/>
                <a:gd name="connsiteX3" fmla="*/ 4339988 w 4339988"/>
                <a:gd name="connsiteY3" fmla="*/ 686664 h 686664"/>
                <a:gd name="connsiteX4" fmla="*/ 0 w 4339988"/>
                <a:gd name="connsiteY4" fmla="*/ 686664 h 686664"/>
                <a:gd name="connsiteX5" fmla="*/ 0 w 4339988"/>
                <a:gd name="connsiteY5" fmla="*/ 191999 h 686664"/>
                <a:gd name="connsiteX6" fmla="*/ 273616 w 4339988"/>
                <a:gd name="connsiteY6" fmla="*/ 191999 h 686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9988" h="686664">
                  <a:moveTo>
                    <a:pt x="469808" y="0"/>
                  </a:moveTo>
                  <a:lnTo>
                    <a:pt x="666000" y="191999"/>
                  </a:lnTo>
                  <a:lnTo>
                    <a:pt x="4339988" y="191999"/>
                  </a:lnTo>
                  <a:lnTo>
                    <a:pt x="4339988" y="686664"/>
                  </a:lnTo>
                  <a:lnTo>
                    <a:pt x="0" y="686664"/>
                  </a:lnTo>
                  <a:lnTo>
                    <a:pt x="0" y="191999"/>
                  </a:lnTo>
                  <a:lnTo>
                    <a:pt x="273616" y="191999"/>
                  </a:ln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p:cNvSpPr txBox="1"/>
            <p:nvPr/>
          </p:nvSpPr>
          <p:spPr>
            <a:xfrm>
              <a:off x="2528405" y="1166173"/>
              <a:ext cx="2507620"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 Here</a:t>
              </a:r>
            </a:p>
          </p:txBody>
        </p:sp>
      </p:grpSp>
      <p:pic>
        <p:nvPicPr>
          <p:cNvPr id="8" name="Picture 7">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189116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0-#ppt_w/2"/>
                                          </p:val>
                                        </p:tav>
                                        <p:tav tm="100000">
                                          <p:val>
                                            <p:strVal val="#ppt_x"/>
                                          </p:val>
                                        </p:tav>
                                      </p:tavLst>
                                    </p:anim>
                                    <p:anim calcmode="lin" valueType="num">
                                      <p:cBhvr additive="base">
                                        <p:cTn id="12" dur="500" fill="hold"/>
                                        <p:tgtEl>
                                          <p:spTgt spid="13"/>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up)">
                                      <p:cBhvr>
                                        <p:cTn id="16"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1597</TotalTime>
  <Words>1481</Words>
  <Application>Microsoft Office PowerPoint</Application>
  <PresentationFormat>Widescreen</PresentationFormat>
  <Paragraphs>53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330</cp:revision>
  <dcterms:created xsi:type="dcterms:W3CDTF">2016-09-28T22:08:47Z</dcterms:created>
  <dcterms:modified xsi:type="dcterms:W3CDTF">2016-11-28T00:00:03Z</dcterms:modified>
</cp:coreProperties>
</file>