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1714346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6"/>
          <p:cNvSpPr>
            <a:spLocks/>
          </p:cNvSpPr>
          <p:nvPr/>
        </p:nvSpPr>
        <p:spPr bwMode="auto">
          <a:xfrm>
            <a:off x="10402274" y="2513140"/>
            <a:ext cx="1180902" cy="1471328"/>
          </a:xfrm>
          <a:custGeom>
            <a:avLst/>
            <a:gdLst>
              <a:gd name="T0" fmla="*/ 810 w 984"/>
              <a:gd name="T1" fmla="*/ 0 h 1226"/>
              <a:gd name="T2" fmla="*/ 812 w 984"/>
              <a:gd name="T3" fmla="*/ 3 h 1226"/>
              <a:gd name="T4" fmla="*/ 819 w 984"/>
              <a:gd name="T5" fmla="*/ 9 h 1226"/>
              <a:gd name="T6" fmla="*/ 828 w 984"/>
              <a:gd name="T7" fmla="*/ 20 h 1226"/>
              <a:gd name="T8" fmla="*/ 840 w 984"/>
              <a:gd name="T9" fmla="*/ 36 h 1226"/>
              <a:gd name="T10" fmla="*/ 856 w 984"/>
              <a:gd name="T11" fmla="*/ 57 h 1226"/>
              <a:gd name="T12" fmla="*/ 872 w 984"/>
              <a:gd name="T13" fmla="*/ 82 h 1226"/>
              <a:gd name="T14" fmla="*/ 889 w 984"/>
              <a:gd name="T15" fmla="*/ 110 h 1226"/>
              <a:gd name="T16" fmla="*/ 906 w 984"/>
              <a:gd name="T17" fmla="*/ 144 h 1226"/>
              <a:gd name="T18" fmla="*/ 923 w 984"/>
              <a:gd name="T19" fmla="*/ 184 h 1226"/>
              <a:gd name="T20" fmla="*/ 940 w 984"/>
              <a:gd name="T21" fmla="*/ 226 h 1226"/>
              <a:gd name="T22" fmla="*/ 954 w 984"/>
              <a:gd name="T23" fmla="*/ 274 h 1226"/>
              <a:gd name="T24" fmla="*/ 966 w 984"/>
              <a:gd name="T25" fmla="*/ 327 h 1226"/>
              <a:gd name="T26" fmla="*/ 977 w 984"/>
              <a:gd name="T27" fmla="*/ 383 h 1226"/>
              <a:gd name="T28" fmla="*/ 982 w 984"/>
              <a:gd name="T29" fmla="*/ 445 h 1226"/>
              <a:gd name="T30" fmla="*/ 984 w 984"/>
              <a:gd name="T31" fmla="*/ 510 h 1226"/>
              <a:gd name="T32" fmla="*/ 984 w 984"/>
              <a:gd name="T33" fmla="*/ 510 h 1226"/>
              <a:gd name="T34" fmla="*/ 982 w 984"/>
              <a:gd name="T35" fmla="*/ 581 h 1226"/>
              <a:gd name="T36" fmla="*/ 977 w 984"/>
              <a:gd name="T37" fmla="*/ 600 h 1226"/>
              <a:gd name="T38" fmla="*/ 967 w 984"/>
              <a:gd name="T39" fmla="*/ 622 h 1226"/>
              <a:gd name="T40" fmla="*/ 954 w 984"/>
              <a:gd name="T41" fmla="*/ 647 h 1226"/>
              <a:gd name="T42" fmla="*/ 937 w 984"/>
              <a:gd name="T43" fmla="*/ 673 h 1226"/>
              <a:gd name="T44" fmla="*/ 916 w 984"/>
              <a:gd name="T45" fmla="*/ 703 h 1226"/>
              <a:gd name="T46" fmla="*/ 894 w 984"/>
              <a:gd name="T47" fmla="*/ 733 h 1226"/>
              <a:gd name="T48" fmla="*/ 868 w 984"/>
              <a:gd name="T49" fmla="*/ 766 h 1226"/>
              <a:gd name="T50" fmla="*/ 840 w 984"/>
              <a:gd name="T51" fmla="*/ 800 h 1226"/>
              <a:gd name="T52" fmla="*/ 811 w 984"/>
              <a:gd name="T53" fmla="*/ 834 h 1226"/>
              <a:gd name="T54" fmla="*/ 781 w 984"/>
              <a:gd name="T55" fmla="*/ 870 h 1226"/>
              <a:gd name="T56" fmla="*/ 750 w 984"/>
              <a:gd name="T57" fmla="*/ 905 h 1226"/>
              <a:gd name="T58" fmla="*/ 718 w 984"/>
              <a:gd name="T59" fmla="*/ 939 h 1226"/>
              <a:gd name="T60" fmla="*/ 687 w 984"/>
              <a:gd name="T61" fmla="*/ 975 h 1226"/>
              <a:gd name="T62" fmla="*/ 655 w 984"/>
              <a:gd name="T63" fmla="*/ 1007 h 1226"/>
              <a:gd name="T64" fmla="*/ 624 w 984"/>
              <a:gd name="T65" fmla="*/ 1040 h 1226"/>
              <a:gd name="T66" fmla="*/ 595 w 984"/>
              <a:gd name="T67" fmla="*/ 1072 h 1226"/>
              <a:gd name="T68" fmla="*/ 566 w 984"/>
              <a:gd name="T69" fmla="*/ 1101 h 1226"/>
              <a:gd name="T70" fmla="*/ 540 w 984"/>
              <a:gd name="T71" fmla="*/ 1127 h 1226"/>
              <a:gd name="T72" fmla="*/ 516 w 984"/>
              <a:gd name="T73" fmla="*/ 1152 h 1226"/>
              <a:gd name="T74" fmla="*/ 495 w 984"/>
              <a:gd name="T75" fmla="*/ 1173 h 1226"/>
              <a:gd name="T76" fmla="*/ 475 w 984"/>
              <a:gd name="T77" fmla="*/ 1191 h 1226"/>
              <a:gd name="T78" fmla="*/ 461 w 984"/>
              <a:gd name="T79" fmla="*/ 1207 h 1226"/>
              <a:gd name="T80" fmla="*/ 450 w 984"/>
              <a:gd name="T81" fmla="*/ 1217 h 1226"/>
              <a:gd name="T82" fmla="*/ 442 w 984"/>
              <a:gd name="T83" fmla="*/ 1224 h 1226"/>
              <a:gd name="T84" fmla="*/ 440 w 984"/>
              <a:gd name="T85" fmla="*/ 1226 h 1226"/>
              <a:gd name="T86" fmla="*/ 0 w 984"/>
              <a:gd name="T87" fmla="*/ 794 h 1226"/>
              <a:gd name="T88" fmla="*/ 810 w 984"/>
              <a:gd name="T89"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84" h="1226">
                <a:moveTo>
                  <a:pt x="810" y="0"/>
                </a:moveTo>
                <a:lnTo>
                  <a:pt x="812" y="3"/>
                </a:lnTo>
                <a:lnTo>
                  <a:pt x="819" y="9"/>
                </a:lnTo>
                <a:lnTo>
                  <a:pt x="828" y="20"/>
                </a:lnTo>
                <a:lnTo>
                  <a:pt x="840" y="36"/>
                </a:lnTo>
                <a:lnTo>
                  <a:pt x="856" y="57"/>
                </a:lnTo>
                <a:lnTo>
                  <a:pt x="872" y="82"/>
                </a:lnTo>
                <a:lnTo>
                  <a:pt x="889" y="110"/>
                </a:lnTo>
                <a:lnTo>
                  <a:pt x="906" y="144"/>
                </a:lnTo>
                <a:lnTo>
                  <a:pt x="923" y="184"/>
                </a:lnTo>
                <a:lnTo>
                  <a:pt x="940" y="226"/>
                </a:lnTo>
                <a:lnTo>
                  <a:pt x="954" y="274"/>
                </a:lnTo>
                <a:lnTo>
                  <a:pt x="966" y="327"/>
                </a:lnTo>
                <a:lnTo>
                  <a:pt x="977" y="383"/>
                </a:lnTo>
                <a:lnTo>
                  <a:pt x="982" y="445"/>
                </a:lnTo>
                <a:lnTo>
                  <a:pt x="984" y="510"/>
                </a:lnTo>
                <a:lnTo>
                  <a:pt x="984" y="510"/>
                </a:lnTo>
                <a:lnTo>
                  <a:pt x="982" y="581"/>
                </a:lnTo>
                <a:lnTo>
                  <a:pt x="977" y="600"/>
                </a:lnTo>
                <a:lnTo>
                  <a:pt x="967" y="622"/>
                </a:lnTo>
                <a:lnTo>
                  <a:pt x="954" y="647"/>
                </a:lnTo>
                <a:lnTo>
                  <a:pt x="937" y="673"/>
                </a:lnTo>
                <a:lnTo>
                  <a:pt x="916" y="703"/>
                </a:lnTo>
                <a:lnTo>
                  <a:pt x="894" y="733"/>
                </a:lnTo>
                <a:lnTo>
                  <a:pt x="868" y="766"/>
                </a:lnTo>
                <a:lnTo>
                  <a:pt x="840" y="800"/>
                </a:lnTo>
                <a:lnTo>
                  <a:pt x="811" y="834"/>
                </a:lnTo>
                <a:lnTo>
                  <a:pt x="781" y="870"/>
                </a:lnTo>
                <a:lnTo>
                  <a:pt x="750" y="905"/>
                </a:lnTo>
                <a:lnTo>
                  <a:pt x="718" y="939"/>
                </a:lnTo>
                <a:lnTo>
                  <a:pt x="687" y="975"/>
                </a:lnTo>
                <a:lnTo>
                  <a:pt x="655" y="1007"/>
                </a:lnTo>
                <a:lnTo>
                  <a:pt x="624" y="1040"/>
                </a:lnTo>
                <a:lnTo>
                  <a:pt x="595" y="1072"/>
                </a:lnTo>
                <a:lnTo>
                  <a:pt x="566" y="1101"/>
                </a:lnTo>
                <a:lnTo>
                  <a:pt x="540" y="1127"/>
                </a:lnTo>
                <a:lnTo>
                  <a:pt x="516" y="1152"/>
                </a:lnTo>
                <a:lnTo>
                  <a:pt x="495" y="1173"/>
                </a:lnTo>
                <a:lnTo>
                  <a:pt x="475" y="1191"/>
                </a:lnTo>
                <a:lnTo>
                  <a:pt x="461" y="1207"/>
                </a:lnTo>
                <a:lnTo>
                  <a:pt x="450" y="1217"/>
                </a:lnTo>
                <a:lnTo>
                  <a:pt x="442" y="1224"/>
                </a:lnTo>
                <a:lnTo>
                  <a:pt x="440" y="1226"/>
                </a:lnTo>
                <a:lnTo>
                  <a:pt x="0" y="794"/>
                </a:lnTo>
                <a:lnTo>
                  <a:pt x="810" y="0"/>
                </a:lnTo>
                <a:close/>
              </a:path>
            </a:pathLst>
          </a:custGeom>
          <a:solidFill>
            <a:srgbClr val="3E7CB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 name="Freeform 7"/>
          <p:cNvSpPr>
            <a:spLocks/>
          </p:cNvSpPr>
          <p:nvPr/>
        </p:nvSpPr>
        <p:spPr bwMode="auto">
          <a:xfrm>
            <a:off x="8951350" y="5378988"/>
            <a:ext cx="1471327" cy="1180903"/>
          </a:xfrm>
          <a:custGeom>
            <a:avLst/>
            <a:gdLst>
              <a:gd name="T0" fmla="*/ 434 w 1226"/>
              <a:gd name="T1" fmla="*/ 0 h 984"/>
              <a:gd name="T2" fmla="*/ 1226 w 1226"/>
              <a:gd name="T3" fmla="*/ 810 h 984"/>
              <a:gd name="T4" fmla="*/ 1225 w 1226"/>
              <a:gd name="T5" fmla="*/ 812 h 984"/>
              <a:gd name="T6" fmla="*/ 1217 w 1226"/>
              <a:gd name="T7" fmla="*/ 819 h 984"/>
              <a:gd name="T8" fmla="*/ 1207 w 1226"/>
              <a:gd name="T9" fmla="*/ 828 h 984"/>
              <a:gd name="T10" fmla="*/ 1191 w 1226"/>
              <a:gd name="T11" fmla="*/ 841 h 984"/>
              <a:gd name="T12" fmla="*/ 1170 w 1226"/>
              <a:gd name="T13" fmla="*/ 855 h 984"/>
              <a:gd name="T14" fmla="*/ 1145 w 1226"/>
              <a:gd name="T15" fmla="*/ 871 h 984"/>
              <a:gd name="T16" fmla="*/ 1116 w 1226"/>
              <a:gd name="T17" fmla="*/ 888 h 984"/>
              <a:gd name="T18" fmla="*/ 1082 w 1226"/>
              <a:gd name="T19" fmla="*/ 907 h 984"/>
              <a:gd name="T20" fmla="*/ 1044 w 1226"/>
              <a:gd name="T21" fmla="*/ 924 h 984"/>
              <a:gd name="T22" fmla="*/ 1001 w 1226"/>
              <a:gd name="T23" fmla="*/ 939 h 984"/>
              <a:gd name="T24" fmla="*/ 952 w 1226"/>
              <a:gd name="T25" fmla="*/ 954 h 984"/>
              <a:gd name="T26" fmla="*/ 901 w 1226"/>
              <a:gd name="T27" fmla="*/ 967 h 984"/>
              <a:gd name="T28" fmla="*/ 843 w 1226"/>
              <a:gd name="T29" fmla="*/ 976 h 984"/>
              <a:gd name="T30" fmla="*/ 782 w 1226"/>
              <a:gd name="T31" fmla="*/ 983 h 984"/>
              <a:gd name="T32" fmla="*/ 716 w 1226"/>
              <a:gd name="T33" fmla="*/ 984 h 984"/>
              <a:gd name="T34" fmla="*/ 716 w 1226"/>
              <a:gd name="T35" fmla="*/ 984 h 984"/>
              <a:gd name="T36" fmla="*/ 645 w 1226"/>
              <a:gd name="T37" fmla="*/ 983 h 984"/>
              <a:gd name="T38" fmla="*/ 627 w 1226"/>
              <a:gd name="T39" fmla="*/ 977 h 984"/>
              <a:gd name="T40" fmla="*/ 604 w 1226"/>
              <a:gd name="T41" fmla="*/ 967 h 984"/>
              <a:gd name="T42" fmla="*/ 579 w 1226"/>
              <a:gd name="T43" fmla="*/ 954 h 984"/>
              <a:gd name="T44" fmla="*/ 553 w 1226"/>
              <a:gd name="T45" fmla="*/ 937 h 984"/>
              <a:gd name="T46" fmla="*/ 523 w 1226"/>
              <a:gd name="T47" fmla="*/ 917 h 984"/>
              <a:gd name="T48" fmla="*/ 493 w 1226"/>
              <a:gd name="T49" fmla="*/ 894 h 984"/>
              <a:gd name="T50" fmla="*/ 460 w 1226"/>
              <a:gd name="T51" fmla="*/ 869 h 984"/>
              <a:gd name="T52" fmla="*/ 426 w 1226"/>
              <a:gd name="T53" fmla="*/ 841 h 984"/>
              <a:gd name="T54" fmla="*/ 392 w 1226"/>
              <a:gd name="T55" fmla="*/ 811 h 984"/>
              <a:gd name="T56" fmla="*/ 356 w 1226"/>
              <a:gd name="T57" fmla="*/ 781 h 984"/>
              <a:gd name="T58" fmla="*/ 322 w 1226"/>
              <a:gd name="T59" fmla="*/ 749 h 984"/>
              <a:gd name="T60" fmla="*/ 287 w 1226"/>
              <a:gd name="T61" fmla="*/ 718 h 984"/>
              <a:gd name="T62" fmla="*/ 253 w 1226"/>
              <a:gd name="T63" fmla="*/ 686 h 984"/>
              <a:gd name="T64" fmla="*/ 219 w 1226"/>
              <a:gd name="T65" fmla="*/ 655 h 984"/>
              <a:gd name="T66" fmla="*/ 186 w 1226"/>
              <a:gd name="T67" fmla="*/ 625 h 984"/>
              <a:gd name="T68" fmla="*/ 156 w 1226"/>
              <a:gd name="T69" fmla="*/ 594 h 984"/>
              <a:gd name="T70" fmla="*/ 125 w 1226"/>
              <a:gd name="T71" fmla="*/ 567 h 984"/>
              <a:gd name="T72" fmla="*/ 99 w 1226"/>
              <a:gd name="T73" fmla="*/ 539 h 984"/>
              <a:gd name="T74" fmla="*/ 74 w 1226"/>
              <a:gd name="T75" fmla="*/ 516 h 984"/>
              <a:gd name="T76" fmla="*/ 53 w 1226"/>
              <a:gd name="T77" fmla="*/ 495 h 984"/>
              <a:gd name="T78" fmla="*/ 35 w 1226"/>
              <a:gd name="T79" fmla="*/ 476 h 984"/>
              <a:gd name="T80" fmla="*/ 21 w 1226"/>
              <a:gd name="T81" fmla="*/ 461 h 984"/>
              <a:gd name="T82" fmla="*/ 9 w 1226"/>
              <a:gd name="T83" fmla="*/ 450 h 984"/>
              <a:gd name="T84" fmla="*/ 2 w 1226"/>
              <a:gd name="T85" fmla="*/ 442 h 984"/>
              <a:gd name="T86" fmla="*/ 0 w 1226"/>
              <a:gd name="T87" fmla="*/ 441 h 984"/>
              <a:gd name="T88" fmla="*/ 434 w 1226"/>
              <a:gd name="T89"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26" h="984">
                <a:moveTo>
                  <a:pt x="434" y="0"/>
                </a:moveTo>
                <a:lnTo>
                  <a:pt x="1226" y="810"/>
                </a:lnTo>
                <a:lnTo>
                  <a:pt x="1225" y="812"/>
                </a:lnTo>
                <a:lnTo>
                  <a:pt x="1217" y="819"/>
                </a:lnTo>
                <a:lnTo>
                  <a:pt x="1207" y="828"/>
                </a:lnTo>
                <a:lnTo>
                  <a:pt x="1191" y="841"/>
                </a:lnTo>
                <a:lnTo>
                  <a:pt x="1170" y="855"/>
                </a:lnTo>
                <a:lnTo>
                  <a:pt x="1145" y="871"/>
                </a:lnTo>
                <a:lnTo>
                  <a:pt x="1116" y="888"/>
                </a:lnTo>
                <a:lnTo>
                  <a:pt x="1082" y="907"/>
                </a:lnTo>
                <a:lnTo>
                  <a:pt x="1044" y="924"/>
                </a:lnTo>
                <a:lnTo>
                  <a:pt x="1001" y="939"/>
                </a:lnTo>
                <a:lnTo>
                  <a:pt x="952" y="954"/>
                </a:lnTo>
                <a:lnTo>
                  <a:pt x="901" y="967"/>
                </a:lnTo>
                <a:lnTo>
                  <a:pt x="843" y="976"/>
                </a:lnTo>
                <a:lnTo>
                  <a:pt x="782" y="983"/>
                </a:lnTo>
                <a:lnTo>
                  <a:pt x="716" y="984"/>
                </a:lnTo>
                <a:lnTo>
                  <a:pt x="716" y="984"/>
                </a:lnTo>
                <a:lnTo>
                  <a:pt x="645" y="983"/>
                </a:lnTo>
                <a:lnTo>
                  <a:pt x="627" y="977"/>
                </a:lnTo>
                <a:lnTo>
                  <a:pt x="604" y="967"/>
                </a:lnTo>
                <a:lnTo>
                  <a:pt x="579" y="954"/>
                </a:lnTo>
                <a:lnTo>
                  <a:pt x="553" y="937"/>
                </a:lnTo>
                <a:lnTo>
                  <a:pt x="523" y="917"/>
                </a:lnTo>
                <a:lnTo>
                  <a:pt x="493" y="894"/>
                </a:lnTo>
                <a:lnTo>
                  <a:pt x="460" y="869"/>
                </a:lnTo>
                <a:lnTo>
                  <a:pt x="426" y="841"/>
                </a:lnTo>
                <a:lnTo>
                  <a:pt x="392" y="811"/>
                </a:lnTo>
                <a:lnTo>
                  <a:pt x="356" y="781"/>
                </a:lnTo>
                <a:lnTo>
                  <a:pt x="322" y="749"/>
                </a:lnTo>
                <a:lnTo>
                  <a:pt x="287" y="718"/>
                </a:lnTo>
                <a:lnTo>
                  <a:pt x="253" y="686"/>
                </a:lnTo>
                <a:lnTo>
                  <a:pt x="219" y="655"/>
                </a:lnTo>
                <a:lnTo>
                  <a:pt x="186" y="625"/>
                </a:lnTo>
                <a:lnTo>
                  <a:pt x="156" y="594"/>
                </a:lnTo>
                <a:lnTo>
                  <a:pt x="125" y="567"/>
                </a:lnTo>
                <a:lnTo>
                  <a:pt x="99" y="539"/>
                </a:lnTo>
                <a:lnTo>
                  <a:pt x="74" y="516"/>
                </a:lnTo>
                <a:lnTo>
                  <a:pt x="53" y="495"/>
                </a:lnTo>
                <a:lnTo>
                  <a:pt x="35" y="476"/>
                </a:lnTo>
                <a:lnTo>
                  <a:pt x="21" y="461"/>
                </a:lnTo>
                <a:lnTo>
                  <a:pt x="9" y="450"/>
                </a:lnTo>
                <a:lnTo>
                  <a:pt x="2" y="442"/>
                </a:lnTo>
                <a:lnTo>
                  <a:pt x="0" y="441"/>
                </a:lnTo>
                <a:lnTo>
                  <a:pt x="434" y="0"/>
                </a:lnTo>
                <a:close/>
              </a:path>
            </a:pathLst>
          </a:custGeom>
          <a:solidFill>
            <a:srgbClr val="5C5C5C"/>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 name="Freeform 8"/>
          <p:cNvSpPr>
            <a:spLocks/>
          </p:cNvSpPr>
          <p:nvPr/>
        </p:nvSpPr>
        <p:spPr bwMode="auto">
          <a:xfrm>
            <a:off x="6390328" y="3946065"/>
            <a:ext cx="1180902" cy="1471328"/>
          </a:xfrm>
          <a:custGeom>
            <a:avLst/>
            <a:gdLst>
              <a:gd name="T0" fmla="*/ 545 w 984"/>
              <a:gd name="T1" fmla="*/ 0 h 1226"/>
              <a:gd name="T2" fmla="*/ 984 w 984"/>
              <a:gd name="T3" fmla="*/ 432 h 1226"/>
              <a:gd name="T4" fmla="*/ 175 w 984"/>
              <a:gd name="T5" fmla="*/ 1226 h 1226"/>
              <a:gd name="T6" fmla="*/ 172 w 984"/>
              <a:gd name="T7" fmla="*/ 1223 h 1226"/>
              <a:gd name="T8" fmla="*/ 167 w 984"/>
              <a:gd name="T9" fmla="*/ 1217 h 1226"/>
              <a:gd name="T10" fmla="*/ 156 w 984"/>
              <a:gd name="T11" fmla="*/ 1205 h 1226"/>
              <a:gd name="T12" fmla="*/ 144 w 984"/>
              <a:gd name="T13" fmla="*/ 1189 h 1226"/>
              <a:gd name="T14" fmla="*/ 130 w 984"/>
              <a:gd name="T15" fmla="*/ 1169 h 1226"/>
              <a:gd name="T16" fmla="*/ 113 w 984"/>
              <a:gd name="T17" fmla="*/ 1145 h 1226"/>
              <a:gd name="T18" fmla="*/ 96 w 984"/>
              <a:gd name="T19" fmla="*/ 1114 h 1226"/>
              <a:gd name="T20" fmla="*/ 79 w 984"/>
              <a:gd name="T21" fmla="*/ 1082 h 1226"/>
              <a:gd name="T22" fmla="*/ 62 w 984"/>
              <a:gd name="T23" fmla="*/ 1042 h 1226"/>
              <a:gd name="T24" fmla="*/ 46 w 984"/>
              <a:gd name="T25" fmla="*/ 999 h 1226"/>
              <a:gd name="T26" fmla="*/ 30 w 984"/>
              <a:gd name="T27" fmla="*/ 952 h 1226"/>
              <a:gd name="T28" fmla="*/ 18 w 984"/>
              <a:gd name="T29" fmla="*/ 899 h 1226"/>
              <a:gd name="T30" fmla="*/ 9 w 984"/>
              <a:gd name="T31" fmla="*/ 843 h 1226"/>
              <a:gd name="T32" fmla="*/ 3 w 984"/>
              <a:gd name="T33" fmla="*/ 781 h 1226"/>
              <a:gd name="T34" fmla="*/ 0 w 984"/>
              <a:gd name="T35" fmla="*/ 714 h 1226"/>
              <a:gd name="T36" fmla="*/ 3 w 984"/>
              <a:gd name="T37" fmla="*/ 644 h 1226"/>
              <a:gd name="T38" fmla="*/ 8 w 984"/>
              <a:gd name="T39" fmla="*/ 625 h 1226"/>
              <a:gd name="T40" fmla="*/ 17 w 984"/>
              <a:gd name="T41" fmla="*/ 604 h 1226"/>
              <a:gd name="T42" fmla="*/ 30 w 984"/>
              <a:gd name="T43" fmla="*/ 579 h 1226"/>
              <a:gd name="T44" fmla="*/ 47 w 984"/>
              <a:gd name="T45" fmla="*/ 552 h 1226"/>
              <a:gd name="T46" fmla="*/ 68 w 984"/>
              <a:gd name="T47" fmla="*/ 523 h 1226"/>
              <a:gd name="T48" fmla="*/ 91 w 984"/>
              <a:gd name="T49" fmla="*/ 491 h 1226"/>
              <a:gd name="T50" fmla="*/ 117 w 984"/>
              <a:gd name="T51" fmla="*/ 459 h 1226"/>
              <a:gd name="T52" fmla="*/ 144 w 984"/>
              <a:gd name="T53" fmla="*/ 426 h 1226"/>
              <a:gd name="T54" fmla="*/ 173 w 984"/>
              <a:gd name="T55" fmla="*/ 390 h 1226"/>
              <a:gd name="T56" fmla="*/ 203 w 984"/>
              <a:gd name="T57" fmla="*/ 356 h 1226"/>
              <a:gd name="T58" fmla="*/ 235 w 984"/>
              <a:gd name="T59" fmla="*/ 321 h 1226"/>
              <a:gd name="T60" fmla="*/ 266 w 984"/>
              <a:gd name="T61" fmla="*/ 286 h 1226"/>
              <a:gd name="T62" fmla="*/ 298 w 984"/>
              <a:gd name="T63" fmla="*/ 251 h 1226"/>
              <a:gd name="T64" fmla="*/ 329 w 984"/>
              <a:gd name="T65" fmla="*/ 217 h 1226"/>
              <a:gd name="T66" fmla="*/ 361 w 984"/>
              <a:gd name="T67" fmla="*/ 186 h 1226"/>
              <a:gd name="T68" fmla="*/ 390 w 984"/>
              <a:gd name="T69" fmla="*/ 154 h 1226"/>
              <a:gd name="T70" fmla="*/ 419 w 984"/>
              <a:gd name="T71" fmla="*/ 126 h 1226"/>
              <a:gd name="T72" fmla="*/ 445 w 984"/>
              <a:gd name="T73" fmla="*/ 98 h 1226"/>
              <a:gd name="T74" fmla="*/ 468 w 984"/>
              <a:gd name="T75" fmla="*/ 74 h 1226"/>
              <a:gd name="T76" fmla="*/ 491 w 984"/>
              <a:gd name="T77" fmla="*/ 52 h 1226"/>
              <a:gd name="T78" fmla="*/ 509 w 984"/>
              <a:gd name="T79" fmla="*/ 34 h 1226"/>
              <a:gd name="T80" fmla="*/ 524 w 984"/>
              <a:gd name="T81" fmla="*/ 19 h 1226"/>
              <a:gd name="T82" fmla="*/ 535 w 984"/>
              <a:gd name="T83" fmla="*/ 9 h 1226"/>
              <a:gd name="T84" fmla="*/ 542 w 984"/>
              <a:gd name="T85" fmla="*/ 1 h 1226"/>
              <a:gd name="T86" fmla="*/ 545 w 984"/>
              <a:gd name="T87"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84" h="1226">
                <a:moveTo>
                  <a:pt x="545" y="0"/>
                </a:moveTo>
                <a:lnTo>
                  <a:pt x="984" y="432"/>
                </a:lnTo>
                <a:lnTo>
                  <a:pt x="175" y="1226"/>
                </a:lnTo>
                <a:lnTo>
                  <a:pt x="172" y="1223"/>
                </a:lnTo>
                <a:lnTo>
                  <a:pt x="167" y="1217"/>
                </a:lnTo>
                <a:lnTo>
                  <a:pt x="156" y="1205"/>
                </a:lnTo>
                <a:lnTo>
                  <a:pt x="144" y="1189"/>
                </a:lnTo>
                <a:lnTo>
                  <a:pt x="130" y="1169"/>
                </a:lnTo>
                <a:lnTo>
                  <a:pt x="113" y="1145"/>
                </a:lnTo>
                <a:lnTo>
                  <a:pt x="96" y="1114"/>
                </a:lnTo>
                <a:lnTo>
                  <a:pt x="79" y="1082"/>
                </a:lnTo>
                <a:lnTo>
                  <a:pt x="62" y="1042"/>
                </a:lnTo>
                <a:lnTo>
                  <a:pt x="46" y="999"/>
                </a:lnTo>
                <a:lnTo>
                  <a:pt x="30" y="952"/>
                </a:lnTo>
                <a:lnTo>
                  <a:pt x="18" y="899"/>
                </a:lnTo>
                <a:lnTo>
                  <a:pt x="9" y="843"/>
                </a:lnTo>
                <a:lnTo>
                  <a:pt x="3" y="781"/>
                </a:lnTo>
                <a:lnTo>
                  <a:pt x="0" y="714"/>
                </a:lnTo>
                <a:lnTo>
                  <a:pt x="3" y="644"/>
                </a:lnTo>
                <a:lnTo>
                  <a:pt x="8" y="625"/>
                </a:lnTo>
                <a:lnTo>
                  <a:pt x="17" y="604"/>
                </a:lnTo>
                <a:lnTo>
                  <a:pt x="30" y="579"/>
                </a:lnTo>
                <a:lnTo>
                  <a:pt x="47" y="552"/>
                </a:lnTo>
                <a:lnTo>
                  <a:pt x="68" y="523"/>
                </a:lnTo>
                <a:lnTo>
                  <a:pt x="91" y="491"/>
                </a:lnTo>
                <a:lnTo>
                  <a:pt x="117" y="459"/>
                </a:lnTo>
                <a:lnTo>
                  <a:pt x="144" y="426"/>
                </a:lnTo>
                <a:lnTo>
                  <a:pt x="173" y="390"/>
                </a:lnTo>
                <a:lnTo>
                  <a:pt x="203" y="356"/>
                </a:lnTo>
                <a:lnTo>
                  <a:pt x="235" y="321"/>
                </a:lnTo>
                <a:lnTo>
                  <a:pt x="266" y="286"/>
                </a:lnTo>
                <a:lnTo>
                  <a:pt x="298" y="251"/>
                </a:lnTo>
                <a:lnTo>
                  <a:pt x="329" y="217"/>
                </a:lnTo>
                <a:lnTo>
                  <a:pt x="361" y="186"/>
                </a:lnTo>
                <a:lnTo>
                  <a:pt x="390" y="154"/>
                </a:lnTo>
                <a:lnTo>
                  <a:pt x="419" y="126"/>
                </a:lnTo>
                <a:lnTo>
                  <a:pt x="445" y="98"/>
                </a:lnTo>
                <a:lnTo>
                  <a:pt x="468" y="74"/>
                </a:lnTo>
                <a:lnTo>
                  <a:pt x="491" y="52"/>
                </a:lnTo>
                <a:lnTo>
                  <a:pt x="509" y="34"/>
                </a:lnTo>
                <a:lnTo>
                  <a:pt x="524" y="19"/>
                </a:lnTo>
                <a:lnTo>
                  <a:pt x="535" y="9"/>
                </a:lnTo>
                <a:lnTo>
                  <a:pt x="542" y="1"/>
                </a:lnTo>
                <a:lnTo>
                  <a:pt x="545" y="0"/>
                </a:lnTo>
                <a:close/>
              </a:path>
            </a:pathLst>
          </a:custGeom>
          <a:solidFill>
            <a:srgbClr val="75757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 name="Freeform 9"/>
          <p:cNvSpPr>
            <a:spLocks/>
          </p:cNvSpPr>
          <p:nvPr/>
        </p:nvSpPr>
        <p:spPr bwMode="auto">
          <a:xfrm>
            <a:off x="7542427" y="1376641"/>
            <a:ext cx="1472527" cy="1182103"/>
          </a:xfrm>
          <a:custGeom>
            <a:avLst/>
            <a:gdLst>
              <a:gd name="T0" fmla="*/ 511 w 1227"/>
              <a:gd name="T1" fmla="*/ 0 h 985"/>
              <a:gd name="T2" fmla="*/ 582 w 1227"/>
              <a:gd name="T3" fmla="*/ 3 h 985"/>
              <a:gd name="T4" fmla="*/ 600 w 1227"/>
              <a:gd name="T5" fmla="*/ 8 h 985"/>
              <a:gd name="T6" fmla="*/ 622 w 1227"/>
              <a:gd name="T7" fmla="*/ 17 h 985"/>
              <a:gd name="T8" fmla="*/ 647 w 1227"/>
              <a:gd name="T9" fmla="*/ 32 h 985"/>
              <a:gd name="T10" fmla="*/ 674 w 1227"/>
              <a:gd name="T11" fmla="*/ 49 h 985"/>
              <a:gd name="T12" fmla="*/ 704 w 1227"/>
              <a:gd name="T13" fmla="*/ 69 h 985"/>
              <a:gd name="T14" fmla="*/ 734 w 1227"/>
              <a:gd name="T15" fmla="*/ 92 h 985"/>
              <a:gd name="T16" fmla="*/ 767 w 1227"/>
              <a:gd name="T17" fmla="*/ 117 h 985"/>
              <a:gd name="T18" fmla="*/ 801 w 1227"/>
              <a:gd name="T19" fmla="*/ 145 h 985"/>
              <a:gd name="T20" fmla="*/ 835 w 1227"/>
              <a:gd name="T21" fmla="*/ 173 h 985"/>
              <a:gd name="T22" fmla="*/ 870 w 1227"/>
              <a:gd name="T23" fmla="*/ 205 h 985"/>
              <a:gd name="T24" fmla="*/ 906 w 1227"/>
              <a:gd name="T25" fmla="*/ 235 h 985"/>
              <a:gd name="T26" fmla="*/ 940 w 1227"/>
              <a:gd name="T27" fmla="*/ 268 h 985"/>
              <a:gd name="T28" fmla="*/ 975 w 1227"/>
              <a:gd name="T29" fmla="*/ 299 h 985"/>
              <a:gd name="T30" fmla="*/ 1008 w 1227"/>
              <a:gd name="T31" fmla="*/ 331 h 985"/>
              <a:gd name="T32" fmla="*/ 1041 w 1227"/>
              <a:gd name="T33" fmla="*/ 361 h 985"/>
              <a:gd name="T34" fmla="*/ 1071 w 1227"/>
              <a:gd name="T35" fmla="*/ 391 h 985"/>
              <a:gd name="T36" fmla="*/ 1101 w 1227"/>
              <a:gd name="T37" fmla="*/ 419 h 985"/>
              <a:gd name="T38" fmla="*/ 1128 w 1227"/>
              <a:gd name="T39" fmla="*/ 445 h 985"/>
              <a:gd name="T40" fmla="*/ 1153 w 1227"/>
              <a:gd name="T41" fmla="*/ 470 h 985"/>
              <a:gd name="T42" fmla="*/ 1174 w 1227"/>
              <a:gd name="T43" fmla="*/ 491 h 985"/>
              <a:gd name="T44" fmla="*/ 1192 w 1227"/>
              <a:gd name="T45" fmla="*/ 509 h 985"/>
              <a:gd name="T46" fmla="*/ 1208 w 1227"/>
              <a:gd name="T47" fmla="*/ 525 h 985"/>
              <a:gd name="T48" fmla="*/ 1218 w 1227"/>
              <a:gd name="T49" fmla="*/ 535 h 985"/>
              <a:gd name="T50" fmla="*/ 1225 w 1227"/>
              <a:gd name="T51" fmla="*/ 542 h 985"/>
              <a:gd name="T52" fmla="*/ 1227 w 1227"/>
              <a:gd name="T53" fmla="*/ 545 h 985"/>
              <a:gd name="T54" fmla="*/ 794 w 1227"/>
              <a:gd name="T55" fmla="*/ 985 h 985"/>
              <a:gd name="T56" fmla="*/ 0 w 1227"/>
              <a:gd name="T57" fmla="*/ 175 h 985"/>
              <a:gd name="T58" fmla="*/ 3 w 1227"/>
              <a:gd name="T59" fmla="*/ 173 h 985"/>
              <a:gd name="T60" fmla="*/ 10 w 1227"/>
              <a:gd name="T61" fmla="*/ 167 h 985"/>
              <a:gd name="T62" fmla="*/ 20 w 1227"/>
              <a:gd name="T63" fmla="*/ 158 h 985"/>
              <a:gd name="T64" fmla="*/ 36 w 1227"/>
              <a:gd name="T65" fmla="*/ 145 h 985"/>
              <a:gd name="T66" fmla="*/ 57 w 1227"/>
              <a:gd name="T67" fmla="*/ 130 h 985"/>
              <a:gd name="T68" fmla="*/ 82 w 1227"/>
              <a:gd name="T69" fmla="*/ 114 h 985"/>
              <a:gd name="T70" fmla="*/ 111 w 1227"/>
              <a:gd name="T71" fmla="*/ 97 h 985"/>
              <a:gd name="T72" fmla="*/ 145 w 1227"/>
              <a:gd name="T73" fmla="*/ 79 h 985"/>
              <a:gd name="T74" fmla="*/ 183 w 1227"/>
              <a:gd name="T75" fmla="*/ 62 h 985"/>
              <a:gd name="T76" fmla="*/ 226 w 1227"/>
              <a:gd name="T77" fmla="*/ 46 h 985"/>
              <a:gd name="T78" fmla="*/ 275 w 1227"/>
              <a:gd name="T79" fmla="*/ 32 h 985"/>
              <a:gd name="T80" fmla="*/ 326 w 1227"/>
              <a:gd name="T81" fmla="*/ 19 h 985"/>
              <a:gd name="T82" fmla="*/ 384 w 1227"/>
              <a:gd name="T83" fmla="*/ 9 h 985"/>
              <a:gd name="T84" fmla="*/ 445 w 1227"/>
              <a:gd name="T85" fmla="*/ 3 h 985"/>
              <a:gd name="T86" fmla="*/ 511 w 1227"/>
              <a:gd name="T87" fmla="*/ 0 h 9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27" h="985">
                <a:moveTo>
                  <a:pt x="511" y="0"/>
                </a:moveTo>
                <a:lnTo>
                  <a:pt x="582" y="3"/>
                </a:lnTo>
                <a:lnTo>
                  <a:pt x="600" y="8"/>
                </a:lnTo>
                <a:lnTo>
                  <a:pt x="622" y="17"/>
                </a:lnTo>
                <a:lnTo>
                  <a:pt x="647" y="32"/>
                </a:lnTo>
                <a:lnTo>
                  <a:pt x="674" y="49"/>
                </a:lnTo>
                <a:lnTo>
                  <a:pt x="704" y="69"/>
                </a:lnTo>
                <a:lnTo>
                  <a:pt x="734" y="92"/>
                </a:lnTo>
                <a:lnTo>
                  <a:pt x="767" y="117"/>
                </a:lnTo>
                <a:lnTo>
                  <a:pt x="801" y="145"/>
                </a:lnTo>
                <a:lnTo>
                  <a:pt x="835" y="173"/>
                </a:lnTo>
                <a:lnTo>
                  <a:pt x="870" y="205"/>
                </a:lnTo>
                <a:lnTo>
                  <a:pt x="906" y="235"/>
                </a:lnTo>
                <a:lnTo>
                  <a:pt x="940" y="268"/>
                </a:lnTo>
                <a:lnTo>
                  <a:pt x="975" y="299"/>
                </a:lnTo>
                <a:lnTo>
                  <a:pt x="1008" y="331"/>
                </a:lnTo>
                <a:lnTo>
                  <a:pt x="1041" y="361"/>
                </a:lnTo>
                <a:lnTo>
                  <a:pt x="1071" y="391"/>
                </a:lnTo>
                <a:lnTo>
                  <a:pt x="1101" y="419"/>
                </a:lnTo>
                <a:lnTo>
                  <a:pt x="1128" y="445"/>
                </a:lnTo>
                <a:lnTo>
                  <a:pt x="1153" y="470"/>
                </a:lnTo>
                <a:lnTo>
                  <a:pt x="1174" y="491"/>
                </a:lnTo>
                <a:lnTo>
                  <a:pt x="1192" y="509"/>
                </a:lnTo>
                <a:lnTo>
                  <a:pt x="1208" y="525"/>
                </a:lnTo>
                <a:lnTo>
                  <a:pt x="1218" y="535"/>
                </a:lnTo>
                <a:lnTo>
                  <a:pt x="1225" y="542"/>
                </a:lnTo>
                <a:lnTo>
                  <a:pt x="1227" y="545"/>
                </a:lnTo>
                <a:lnTo>
                  <a:pt x="794" y="985"/>
                </a:lnTo>
                <a:lnTo>
                  <a:pt x="0" y="175"/>
                </a:lnTo>
                <a:lnTo>
                  <a:pt x="3" y="173"/>
                </a:lnTo>
                <a:lnTo>
                  <a:pt x="10" y="167"/>
                </a:lnTo>
                <a:lnTo>
                  <a:pt x="20" y="158"/>
                </a:lnTo>
                <a:lnTo>
                  <a:pt x="36" y="145"/>
                </a:lnTo>
                <a:lnTo>
                  <a:pt x="57" y="130"/>
                </a:lnTo>
                <a:lnTo>
                  <a:pt x="82" y="114"/>
                </a:lnTo>
                <a:lnTo>
                  <a:pt x="111" y="97"/>
                </a:lnTo>
                <a:lnTo>
                  <a:pt x="145" y="79"/>
                </a:lnTo>
                <a:lnTo>
                  <a:pt x="183" y="62"/>
                </a:lnTo>
                <a:lnTo>
                  <a:pt x="226" y="46"/>
                </a:lnTo>
                <a:lnTo>
                  <a:pt x="275" y="32"/>
                </a:lnTo>
                <a:lnTo>
                  <a:pt x="326" y="19"/>
                </a:lnTo>
                <a:lnTo>
                  <a:pt x="384" y="9"/>
                </a:lnTo>
                <a:lnTo>
                  <a:pt x="445" y="3"/>
                </a:lnTo>
                <a:lnTo>
                  <a:pt x="511" y="0"/>
                </a:lnTo>
                <a:close/>
              </a:path>
            </a:pathLst>
          </a:custGeom>
          <a:solidFill>
            <a:srgbClr val="E02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10"/>
          <p:cNvSpPr>
            <a:spLocks noEditPoints="1"/>
          </p:cNvSpPr>
          <p:nvPr/>
        </p:nvSpPr>
        <p:spPr bwMode="auto">
          <a:xfrm>
            <a:off x="8071673" y="1385042"/>
            <a:ext cx="3392693" cy="2199791"/>
          </a:xfrm>
          <a:custGeom>
            <a:avLst/>
            <a:gdLst>
              <a:gd name="T0" fmla="*/ 112 w 2827"/>
              <a:gd name="T1" fmla="*/ 0 h 1833"/>
              <a:gd name="T2" fmla="*/ 264 w 2827"/>
              <a:gd name="T3" fmla="*/ 0 h 1833"/>
              <a:gd name="T4" fmla="*/ 608 w 2827"/>
              <a:gd name="T5" fmla="*/ 0 h 1833"/>
              <a:gd name="T6" fmla="*/ 839 w 2827"/>
              <a:gd name="T7" fmla="*/ 0 h 1833"/>
              <a:gd name="T8" fmla="*/ 1488 w 2827"/>
              <a:gd name="T9" fmla="*/ 0 h 1833"/>
              <a:gd name="T10" fmla="*/ 1580 w 2827"/>
              <a:gd name="T11" fmla="*/ 0 h 1833"/>
              <a:gd name="T12" fmla="*/ 1702 w 2827"/>
              <a:gd name="T13" fmla="*/ 17 h 1833"/>
              <a:gd name="T14" fmla="*/ 1797 w 2827"/>
              <a:gd name="T15" fmla="*/ 51 h 1833"/>
              <a:gd name="T16" fmla="*/ 1857 w 2827"/>
              <a:gd name="T17" fmla="*/ 86 h 1833"/>
              <a:gd name="T18" fmla="*/ 1879 w 2827"/>
              <a:gd name="T19" fmla="*/ 102 h 1833"/>
              <a:gd name="T20" fmla="*/ 2657 w 2827"/>
              <a:gd name="T21" fmla="*/ 855 h 1833"/>
              <a:gd name="T22" fmla="*/ 2695 w 2827"/>
              <a:gd name="T23" fmla="*/ 816 h 1833"/>
              <a:gd name="T24" fmla="*/ 2748 w 2827"/>
              <a:gd name="T25" fmla="*/ 763 h 1833"/>
              <a:gd name="T26" fmla="*/ 2794 w 2827"/>
              <a:gd name="T27" fmla="*/ 732 h 1833"/>
              <a:gd name="T28" fmla="*/ 2817 w 2827"/>
              <a:gd name="T29" fmla="*/ 741 h 1833"/>
              <a:gd name="T30" fmla="*/ 2825 w 2827"/>
              <a:gd name="T31" fmla="*/ 766 h 1833"/>
              <a:gd name="T32" fmla="*/ 2827 w 2827"/>
              <a:gd name="T33" fmla="*/ 780 h 1833"/>
              <a:gd name="T34" fmla="*/ 2820 w 2827"/>
              <a:gd name="T35" fmla="*/ 816 h 1833"/>
              <a:gd name="T36" fmla="*/ 2804 w 2827"/>
              <a:gd name="T37" fmla="*/ 911 h 1833"/>
              <a:gd name="T38" fmla="*/ 2781 w 2827"/>
              <a:gd name="T39" fmla="*/ 1044 h 1833"/>
              <a:gd name="T40" fmla="*/ 2754 w 2827"/>
              <a:gd name="T41" fmla="*/ 1195 h 1833"/>
              <a:gd name="T42" fmla="*/ 2728 w 2827"/>
              <a:gd name="T43" fmla="*/ 1343 h 1833"/>
              <a:gd name="T44" fmla="*/ 2705 w 2827"/>
              <a:gd name="T45" fmla="*/ 1469 h 1833"/>
              <a:gd name="T46" fmla="*/ 2682 w 2827"/>
              <a:gd name="T47" fmla="*/ 1564 h 1833"/>
              <a:gd name="T48" fmla="*/ 2638 w 2827"/>
              <a:gd name="T49" fmla="*/ 1641 h 1833"/>
              <a:gd name="T50" fmla="*/ 2581 w 2827"/>
              <a:gd name="T51" fmla="*/ 1680 h 1833"/>
              <a:gd name="T52" fmla="*/ 2534 w 2827"/>
              <a:gd name="T53" fmla="*/ 1694 h 1833"/>
              <a:gd name="T54" fmla="*/ 2514 w 2827"/>
              <a:gd name="T55" fmla="*/ 1697 h 1833"/>
              <a:gd name="T56" fmla="*/ 1780 w 2827"/>
              <a:gd name="T57" fmla="*/ 1832 h 1833"/>
              <a:gd name="T58" fmla="*/ 1751 w 2827"/>
              <a:gd name="T59" fmla="*/ 1832 h 1833"/>
              <a:gd name="T60" fmla="*/ 1724 w 2827"/>
              <a:gd name="T61" fmla="*/ 1823 h 1833"/>
              <a:gd name="T62" fmla="*/ 1726 w 2827"/>
              <a:gd name="T63" fmla="*/ 1795 h 1833"/>
              <a:gd name="T64" fmla="*/ 1777 w 2827"/>
              <a:gd name="T65" fmla="*/ 1740 h 1833"/>
              <a:gd name="T66" fmla="*/ 1827 w 2827"/>
              <a:gd name="T67" fmla="*/ 1688 h 1833"/>
              <a:gd name="T68" fmla="*/ 1853 w 2827"/>
              <a:gd name="T69" fmla="*/ 1659 h 1833"/>
              <a:gd name="T70" fmla="*/ 1845 w 2827"/>
              <a:gd name="T71" fmla="*/ 1647 h 1833"/>
              <a:gd name="T72" fmla="*/ 1798 w 2827"/>
              <a:gd name="T73" fmla="*/ 1600 h 1833"/>
              <a:gd name="T74" fmla="*/ 1715 w 2827"/>
              <a:gd name="T75" fmla="*/ 1517 h 1833"/>
              <a:gd name="T76" fmla="*/ 1605 w 2827"/>
              <a:gd name="T77" fmla="*/ 1407 h 1833"/>
              <a:gd name="T78" fmla="*/ 1471 w 2827"/>
              <a:gd name="T79" fmla="*/ 1275 h 1833"/>
              <a:gd name="T80" fmla="*/ 1324 w 2827"/>
              <a:gd name="T81" fmla="*/ 1128 h 1833"/>
              <a:gd name="T82" fmla="*/ 1167 w 2827"/>
              <a:gd name="T83" fmla="*/ 970 h 1833"/>
              <a:gd name="T84" fmla="*/ 1005 w 2827"/>
              <a:gd name="T85" fmla="*/ 810 h 1833"/>
              <a:gd name="T86" fmla="*/ 849 w 2827"/>
              <a:gd name="T87" fmla="*/ 654 h 1833"/>
              <a:gd name="T88" fmla="*/ 701 w 2827"/>
              <a:gd name="T89" fmla="*/ 507 h 1833"/>
              <a:gd name="T90" fmla="*/ 570 w 2827"/>
              <a:gd name="T91" fmla="*/ 376 h 1833"/>
              <a:gd name="T92" fmla="*/ 461 w 2827"/>
              <a:gd name="T93" fmla="*/ 267 h 1833"/>
              <a:gd name="T94" fmla="*/ 381 w 2827"/>
              <a:gd name="T95" fmla="*/ 187 h 1833"/>
              <a:gd name="T96" fmla="*/ 298 w 2827"/>
              <a:gd name="T97" fmla="*/ 110 h 1833"/>
              <a:gd name="T98" fmla="*/ 164 w 2827"/>
              <a:gd name="T99" fmla="*/ 30 h 1833"/>
              <a:gd name="T100" fmla="*/ 59 w 2827"/>
              <a:gd name="T101" fmla="*/ 2 h 1833"/>
              <a:gd name="T102" fmla="*/ 16 w 2827"/>
              <a:gd name="T103" fmla="*/ 0 h 1833"/>
              <a:gd name="T104" fmla="*/ 19 w 2827"/>
              <a:gd name="T105" fmla="*/ 0 h 1833"/>
              <a:gd name="T106" fmla="*/ 4 w 2827"/>
              <a:gd name="T107" fmla="*/ 0 h 1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27" h="1833">
                <a:moveTo>
                  <a:pt x="42" y="0"/>
                </a:moveTo>
                <a:lnTo>
                  <a:pt x="73" y="0"/>
                </a:lnTo>
                <a:lnTo>
                  <a:pt x="112" y="0"/>
                </a:lnTo>
                <a:lnTo>
                  <a:pt x="156" y="0"/>
                </a:lnTo>
                <a:lnTo>
                  <a:pt x="208" y="0"/>
                </a:lnTo>
                <a:lnTo>
                  <a:pt x="264" y="0"/>
                </a:lnTo>
                <a:lnTo>
                  <a:pt x="461" y="0"/>
                </a:lnTo>
                <a:lnTo>
                  <a:pt x="534" y="0"/>
                </a:lnTo>
                <a:lnTo>
                  <a:pt x="608" y="0"/>
                </a:lnTo>
                <a:lnTo>
                  <a:pt x="684" y="0"/>
                </a:lnTo>
                <a:lnTo>
                  <a:pt x="761" y="0"/>
                </a:lnTo>
                <a:lnTo>
                  <a:pt x="839" y="0"/>
                </a:lnTo>
                <a:lnTo>
                  <a:pt x="1393" y="0"/>
                </a:lnTo>
                <a:lnTo>
                  <a:pt x="1444" y="0"/>
                </a:lnTo>
                <a:lnTo>
                  <a:pt x="1488" y="0"/>
                </a:lnTo>
                <a:lnTo>
                  <a:pt x="1526" y="0"/>
                </a:lnTo>
                <a:lnTo>
                  <a:pt x="1557" y="0"/>
                </a:lnTo>
                <a:lnTo>
                  <a:pt x="1580" y="0"/>
                </a:lnTo>
                <a:lnTo>
                  <a:pt x="1623" y="2"/>
                </a:lnTo>
                <a:lnTo>
                  <a:pt x="1664" y="8"/>
                </a:lnTo>
                <a:lnTo>
                  <a:pt x="1702" y="17"/>
                </a:lnTo>
                <a:lnTo>
                  <a:pt x="1736" y="27"/>
                </a:lnTo>
                <a:lnTo>
                  <a:pt x="1768" y="39"/>
                </a:lnTo>
                <a:lnTo>
                  <a:pt x="1797" y="51"/>
                </a:lnTo>
                <a:lnTo>
                  <a:pt x="1820" y="64"/>
                </a:lnTo>
                <a:lnTo>
                  <a:pt x="1841" y="76"/>
                </a:lnTo>
                <a:lnTo>
                  <a:pt x="1857" y="86"/>
                </a:lnTo>
                <a:lnTo>
                  <a:pt x="1869" y="96"/>
                </a:lnTo>
                <a:lnTo>
                  <a:pt x="1877" y="101"/>
                </a:lnTo>
                <a:lnTo>
                  <a:pt x="1879" y="102"/>
                </a:lnTo>
                <a:lnTo>
                  <a:pt x="2648" y="864"/>
                </a:lnTo>
                <a:lnTo>
                  <a:pt x="2651" y="863"/>
                </a:lnTo>
                <a:lnTo>
                  <a:pt x="2657" y="855"/>
                </a:lnTo>
                <a:lnTo>
                  <a:pt x="2668" y="844"/>
                </a:lnTo>
                <a:lnTo>
                  <a:pt x="2681" y="831"/>
                </a:lnTo>
                <a:lnTo>
                  <a:pt x="2695" y="816"/>
                </a:lnTo>
                <a:lnTo>
                  <a:pt x="2713" y="799"/>
                </a:lnTo>
                <a:lnTo>
                  <a:pt x="2731" y="782"/>
                </a:lnTo>
                <a:lnTo>
                  <a:pt x="2748" y="763"/>
                </a:lnTo>
                <a:lnTo>
                  <a:pt x="2766" y="746"/>
                </a:lnTo>
                <a:lnTo>
                  <a:pt x="2782" y="736"/>
                </a:lnTo>
                <a:lnTo>
                  <a:pt x="2794" y="732"/>
                </a:lnTo>
                <a:lnTo>
                  <a:pt x="2804" y="730"/>
                </a:lnTo>
                <a:lnTo>
                  <a:pt x="2811" y="734"/>
                </a:lnTo>
                <a:lnTo>
                  <a:pt x="2817" y="741"/>
                </a:lnTo>
                <a:lnTo>
                  <a:pt x="2821" y="749"/>
                </a:lnTo>
                <a:lnTo>
                  <a:pt x="2824" y="758"/>
                </a:lnTo>
                <a:lnTo>
                  <a:pt x="2825" y="766"/>
                </a:lnTo>
                <a:lnTo>
                  <a:pt x="2827" y="774"/>
                </a:lnTo>
                <a:lnTo>
                  <a:pt x="2827" y="778"/>
                </a:lnTo>
                <a:lnTo>
                  <a:pt x="2827" y="780"/>
                </a:lnTo>
                <a:lnTo>
                  <a:pt x="2827" y="784"/>
                </a:lnTo>
                <a:lnTo>
                  <a:pt x="2824" y="796"/>
                </a:lnTo>
                <a:lnTo>
                  <a:pt x="2820" y="816"/>
                </a:lnTo>
                <a:lnTo>
                  <a:pt x="2816" y="842"/>
                </a:lnTo>
                <a:lnTo>
                  <a:pt x="2811" y="873"/>
                </a:lnTo>
                <a:lnTo>
                  <a:pt x="2804" y="911"/>
                </a:lnTo>
                <a:lnTo>
                  <a:pt x="2796" y="952"/>
                </a:lnTo>
                <a:lnTo>
                  <a:pt x="2790" y="997"/>
                </a:lnTo>
                <a:lnTo>
                  <a:pt x="2781" y="1044"/>
                </a:lnTo>
                <a:lnTo>
                  <a:pt x="2773" y="1092"/>
                </a:lnTo>
                <a:lnTo>
                  <a:pt x="2764" y="1143"/>
                </a:lnTo>
                <a:lnTo>
                  <a:pt x="2754" y="1195"/>
                </a:lnTo>
                <a:lnTo>
                  <a:pt x="2745" y="1244"/>
                </a:lnTo>
                <a:lnTo>
                  <a:pt x="2736" y="1294"/>
                </a:lnTo>
                <a:lnTo>
                  <a:pt x="2728" y="1343"/>
                </a:lnTo>
                <a:lnTo>
                  <a:pt x="2719" y="1389"/>
                </a:lnTo>
                <a:lnTo>
                  <a:pt x="2711" y="1431"/>
                </a:lnTo>
                <a:lnTo>
                  <a:pt x="2705" y="1469"/>
                </a:lnTo>
                <a:lnTo>
                  <a:pt x="2698" y="1502"/>
                </a:lnTo>
                <a:lnTo>
                  <a:pt x="2693" y="1529"/>
                </a:lnTo>
                <a:lnTo>
                  <a:pt x="2682" y="1564"/>
                </a:lnTo>
                <a:lnTo>
                  <a:pt x="2671" y="1595"/>
                </a:lnTo>
                <a:lnTo>
                  <a:pt x="2655" y="1620"/>
                </a:lnTo>
                <a:lnTo>
                  <a:pt x="2638" y="1641"/>
                </a:lnTo>
                <a:lnTo>
                  <a:pt x="2619" y="1656"/>
                </a:lnTo>
                <a:lnTo>
                  <a:pt x="2600" y="1669"/>
                </a:lnTo>
                <a:lnTo>
                  <a:pt x="2581" y="1680"/>
                </a:lnTo>
                <a:lnTo>
                  <a:pt x="2564" y="1686"/>
                </a:lnTo>
                <a:lnTo>
                  <a:pt x="2548" y="1692"/>
                </a:lnTo>
                <a:lnTo>
                  <a:pt x="2534" y="1694"/>
                </a:lnTo>
                <a:lnTo>
                  <a:pt x="2524" y="1697"/>
                </a:lnTo>
                <a:lnTo>
                  <a:pt x="2517" y="1697"/>
                </a:lnTo>
                <a:lnTo>
                  <a:pt x="2514" y="1697"/>
                </a:lnTo>
                <a:lnTo>
                  <a:pt x="1789" y="1832"/>
                </a:lnTo>
                <a:lnTo>
                  <a:pt x="1786" y="1832"/>
                </a:lnTo>
                <a:lnTo>
                  <a:pt x="1780" y="1832"/>
                </a:lnTo>
                <a:lnTo>
                  <a:pt x="1772" y="1833"/>
                </a:lnTo>
                <a:lnTo>
                  <a:pt x="1761" y="1833"/>
                </a:lnTo>
                <a:lnTo>
                  <a:pt x="1751" y="1832"/>
                </a:lnTo>
                <a:lnTo>
                  <a:pt x="1740" y="1831"/>
                </a:lnTo>
                <a:lnTo>
                  <a:pt x="1731" y="1827"/>
                </a:lnTo>
                <a:lnTo>
                  <a:pt x="1724" y="1823"/>
                </a:lnTo>
                <a:lnTo>
                  <a:pt x="1721" y="1816"/>
                </a:lnTo>
                <a:lnTo>
                  <a:pt x="1721" y="1807"/>
                </a:lnTo>
                <a:lnTo>
                  <a:pt x="1726" y="1795"/>
                </a:lnTo>
                <a:lnTo>
                  <a:pt x="1738" y="1781"/>
                </a:lnTo>
                <a:lnTo>
                  <a:pt x="1757" y="1760"/>
                </a:lnTo>
                <a:lnTo>
                  <a:pt x="1777" y="1740"/>
                </a:lnTo>
                <a:lnTo>
                  <a:pt x="1795" y="1721"/>
                </a:lnTo>
                <a:lnTo>
                  <a:pt x="1812" y="1703"/>
                </a:lnTo>
                <a:lnTo>
                  <a:pt x="1827" y="1688"/>
                </a:lnTo>
                <a:lnTo>
                  <a:pt x="1839" y="1675"/>
                </a:lnTo>
                <a:lnTo>
                  <a:pt x="1848" y="1665"/>
                </a:lnTo>
                <a:lnTo>
                  <a:pt x="1853" y="1659"/>
                </a:lnTo>
                <a:lnTo>
                  <a:pt x="1856" y="1656"/>
                </a:lnTo>
                <a:lnTo>
                  <a:pt x="1853" y="1655"/>
                </a:lnTo>
                <a:lnTo>
                  <a:pt x="1845" y="1647"/>
                </a:lnTo>
                <a:lnTo>
                  <a:pt x="1833" y="1635"/>
                </a:lnTo>
                <a:lnTo>
                  <a:pt x="1818" y="1620"/>
                </a:lnTo>
                <a:lnTo>
                  <a:pt x="1798" y="1600"/>
                </a:lnTo>
                <a:lnTo>
                  <a:pt x="1774" y="1575"/>
                </a:lnTo>
                <a:lnTo>
                  <a:pt x="1747" y="1547"/>
                </a:lnTo>
                <a:lnTo>
                  <a:pt x="1715" y="1517"/>
                </a:lnTo>
                <a:lnTo>
                  <a:pt x="1681" y="1483"/>
                </a:lnTo>
                <a:lnTo>
                  <a:pt x="1644" y="1446"/>
                </a:lnTo>
                <a:lnTo>
                  <a:pt x="1605" y="1407"/>
                </a:lnTo>
                <a:lnTo>
                  <a:pt x="1562" y="1365"/>
                </a:lnTo>
                <a:lnTo>
                  <a:pt x="1518" y="1321"/>
                </a:lnTo>
                <a:lnTo>
                  <a:pt x="1471" y="1275"/>
                </a:lnTo>
                <a:lnTo>
                  <a:pt x="1424" y="1227"/>
                </a:lnTo>
                <a:lnTo>
                  <a:pt x="1374" y="1178"/>
                </a:lnTo>
                <a:lnTo>
                  <a:pt x="1324" y="1128"/>
                </a:lnTo>
                <a:lnTo>
                  <a:pt x="1272" y="1075"/>
                </a:lnTo>
                <a:lnTo>
                  <a:pt x="1219" y="1023"/>
                </a:lnTo>
                <a:lnTo>
                  <a:pt x="1167" y="970"/>
                </a:lnTo>
                <a:lnTo>
                  <a:pt x="1113" y="918"/>
                </a:lnTo>
                <a:lnTo>
                  <a:pt x="1059" y="864"/>
                </a:lnTo>
                <a:lnTo>
                  <a:pt x="1005" y="810"/>
                </a:lnTo>
                <a:lnTo>
                  <a:pt x="953" y="758"/>
                </a:lnTo>
                <a:lnTo>
                  <a:pt x="900" y="705"/>
                </a:lnTo>
                <a:lnTo>
                  <a:pt x="849" y="654"/>
                </a:lnTo>
                <a:lnTo>
                  <a:pt x="798" y="604"/>
                </a:lnTo>
                <a:lnTo>
                  <a:pt x="750" y="555"/>
                </a:lnTo>
                <a:lnTo>
                  <a:pt x="701" y="507"/>
                </a:lnTo>
                <a:lnTo>
                  <a:pt x="655" y="462"/>
                </a:lnTo>
                <a:lnTo>
                  <a:pt x="612" y="418"/>
                </a:lnTo>
                <a:lnTo>
                  <a:pt x="570" y="376"/>
                </a:lnTo>
                <a:lnTo>
                  <a:pt x="530" y="338"/>
                </a:lnTo>
                <a:lnTo>
                  <a:pt x="495" y="302"/>
                </a:lnTo>
                <a:lnTo>
                  <a:pt x="461" y="267"/>
                </a:lnTo>
                <a:lnTo>
                  <a:pt x="431" y="237"/>
                </a:lnTo>
                <a:lnTo>
                  <a:pt x="403" y="211"/>
                </a:lnTo>
                <a:lnTo>
                  <a:pt x="381" y="187"/>
                </a:lnTo>
                <a:lnTo>
                  <a:pt x="361" y="168"/>
                </a:lnTo>
                <a:lnTo>
                  <a:pt x="345" y="153"/>
                </a:lnTo>
                <a:lnTo>
                  <a:pt x="298" y="110"/>
                </a:lnTo>
                <a:lnTo>
                  <a:pt x="252" y="76"/>
                </a:lnTo>
                <a:lnTo>
                  <a:pt x="208" y="50"/>
                </a:lnTo>
                <a:lnTo>
                  <a:pt x="164" y="30"/>
                </a:lnTo>
                <a:lnTo>
                  <a:pt x="125" y="16"/>
                </a:lnTo>
                <a:lnTo>
                  <a:pt x="90" y="8"/>
                </a:lnTo>
                <a:lnTo>
                  <a:pt x="59" y="2"/>
                </a:lnTo>
                <a:lnTo>
                  <a:pt x="40" y="0"/>
                </a:lnTo>
                <a:lnTo>
                  <a:pt x="42" y="0"/>
                </a:lnTo>
                <a:close/>
                <a:moveTo>
                  <a:pt x="16" y="0"/>
                </a:moveTo>
                <a:lnTo>
                  <a:pt x="34" y="0"/>
                </a:lnTo>
                <a:lnTo>
                  <a:pt x="40" y="0"/>
                </a:lnTo>
                <a:lnTo>
                  <a:pt x="19" y="0"/>
                </a:lnTo>
                <a:lnTo>
                  <a:pt x="4" y="0"/>
                </a:lnTo>
                <a:lnTo>
                  <a:pt x="0" y="0"/>
                </a:lnTo>
                <a:lnTo>
                  <a:pt x="4" y="0"/>
                </a:lnTo>
                <a:lnTo>
                  <a:pt x="16" y="0"/>
                </a:lnTo>
                <a:close/>
              </a:path>
            </a:pathLst>
          </a:custGeom>
          <a:solidFill>
            <a:srgbClr val="FE4A1E"/>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11"/>
          <p:cNvSpPr>
            <a:spLocks noEditPoints="1"/>
          </p:cNvSpPr>
          <p:nvPr/>
        </p:nvSpPr>
        <p:spPr bwMode="auto">
          <a:xfrm>
            <a:off x="9376186" y="3042386"/>
            <a:ext cx="2198590" cy="3390294"/>
          </a:xfrm>
          <a:custGeom>
            <a:avLst/>
            <a:gdLst>
              <a:gd name="T0" fmla="*/ 1830 w 1832"/>
              <a:gd name="T1" fmla="*/ 111 h 2825"/>
              <a:gd name="T2" fmla="*/ 1830 w 1832"/>
              <a:gd name="T3" fmla="*/ 265 h 2825"/>
              <a:gd name="T4" fmla="*/ 1830 w 1832"/>
              <a:gd name="T5" fmla="*/ 461 h 2825"/>
              <a:gd name="T6" fmla="*/ 1830 w 1832"/>
              <a:gd name="T7" fmla="*/ 683 h 2825"/>
              <a:gd name="T8" fmla="*/ 1830 w 1832"/>
              <a:gd name="T9" fmla="*/ 915 h 2825"/>
              <a:gd name="T10" fmla="*/ 1830 w 1832"/>
              <a:gd name="T11" fmla="*/ 1391 h 2825"/>
              <a:gd name="T12" fmla="*/ 1830 w 1832"/>
              <a:gd name="T13" fmla="*/ 1525 h 2825"/>
              <a:gd name="T14" fmla="*/ 1829 w 1832"/>
              <a:gd name="T15" fmla="*/ 1622 h 2825"/>
              <a:gd name="T16" fmla="*/ 1804 w 1832"/>
              <a:gd name="T17" fmla="*/ 1735 h 2825"/>
              <a:gd name="T18" fmla="*/ 1767 w 1832"/>
              <a:gd name="T19" fmla="*/ 1819 h 2825"/>
              <a:gd name="T20" fmla="*/ 1737 w 1832"/>
              <a:gd name="T21" fmla="*/ 1867 h 2825"/>
              <a:gd name="T22" fmla="*/ 968 w 1832"/>
              <a:gd name="T23" fmla="*/ 2648 h 2825"/>
              <a:gd name="T24" fmla="*/ 988 w 1832"/>
              <a:gd name="T25" fmla="*/ 2666 h 2825"/>
              <a:gd name="T26" fmla="*/ 1034 w 1832"/>
              <a:gd name="T27" fmla="*/ 2711 h 2825"/>
              <a:gd name="T28" fmla="*/ 1086 w 1832"/>
              <a:gd name="T29" fmla="*/ 2764 h 2825"/>
              <a:gd name="T30" fmla="*/ 1102 w 1832"/>
              <a:gd name="T31" fmla="*/ 2802 h 2825"/>
              <a:gd name="T32" fmla="*/ 1085 w 1832"/>
              <a:gd name="T33" fmla="*/ 2820 h 2825"/>
              <a:gd name="T34" fmla="*/ 1060 w 1832"/>
              <a:gd name="T35" fmla="*/ 2825 h 2825"/>
              <a:gd name="T36" fmla="*/ 1048 w 1832"/>
              <a:gd name="T37" fmla="*/ 2825 h 2825"/>
              <a:gd name="T38" fmla="*/ 990 w 1832"/>
              <a:gd name="T39" fmla="*/ 2814 h 2825"/>
              <a:gd name="T40" fmla="*/ 882 w 1832"/>
              <a:gd name="T41" fmla="*/ 2796 h 2825"/>
              <a:gd name="T42" fmla="*/ 740 w 1832"/>
              <a:gd name="T43" fmla="*/ 2771 h 2825"/>
              <a:gd name="T44" fmla="*/ 588 w 1832"/>
              <a:gd name="T45" fmla="*/ 2743 h 2825"/>
              <a:gd name="T46" fmla="*/ 445 w 1832"/>
              <a:gd name="T47" fmla="*/ 2717 h 2825"/>
              <a:gd name="T48" fmla="*/ 332 w 1832"/>
              <a:gd name="T49" fmla="*/ 2696 h 2825"/>
              <a:gd name="T50" fmla="*/ 239 w 1832"/>
              <a:gd name="T51" fmla="*/ 2669 h 2825"/>
              <a:gd name="T52" fmla="*/ 176 w 1832"/>
              <a:gd name="T53" fmla="*/ 2618 h 2825"/>
              <a:gd name="T54" fmla="*/ 145 w 1832"/>
              <a:gd name="T55" fmla="*/ 2562 h 2825"/>
              <a:gd name="T56" fmla="*/ 136 w 1832"/>
              <a:gd name="T57" fmla="*/ 2522 h 2825"/>
              <a:gd name="T58" fmla="*/ 1 w 1832"/>
              <a:gd name="T59" fmla="*/ 1787 h 2825"/>
              <a:gd name="T60" fmla="*/ 0 w 1832"/>
              <a:gd name="T61" fmla="*/ 1770 h 2825"/>
              <a:gd name="T62" fmla="*/ 2 w 1832"/>
              <a:gd name="T63" fmla="*/ 1739 h 2825"/>
              <a:gd name="T64" fmla="*/ 17 w 1832"/>
              <a:gd name="T65" fmla="*/ 1719 h 2825"/>
              <a:gd name="T66" fmla="*/ 51 w 1832"/>
              <a:gd name="T67" fmla="*/ 1736 h 2825"/>
              <a:gd name="T68" fmla="*/ 113 w 1832"/>
              <a:gd name="T69" fmla="*/ 1794 h 2825"/>
              <a:gd name="T70" fmla="*/ 157 w 1832"/>
              <a:gd name="T71" fmla="*/ 1837 h 2825"/>
              <a:gd name="T72" fmla="*/ 176 w 1832"/>
              <a:gd name="T73" fmla="*/ 1854 h 2825"/>
              <a:gd name="T74" fmla="*/ 197 w 1832"/>
              <a:gd name="T75" fmla="*/ 1833 h 2825"/>
              <a:gd name="T76" fmla="*/ 257 w 1832"/>
              <a:gd name="T77" fmla="*/ 1773 h 2825"/>
              <a:gd name="T78" fmla="*/ 349 w 1832"/>
              <a:gd name="T79" fmla="*/ 1680 h 2825"/>
              <a:gd name="T80" fmla="*/ 467 w 1832"/>
              <a:gd name="T81" fmla="*/ 1562 h 2825"/>
              <a:gd name="T82" fmla="*/ 606 w 1832"/>
              <a:gd name="T83" fmla="*/ 1423 h 2825"/>
              <a:gd name="T84" fmla="*/ 757 w 1832"/>
              <a:gd name="T85" fmla="*/ 1271 h 2825"/>
              <a:gd name="T86" fmla="*/ 916 w 1832"/>
              <a:gd name="T87" fmla="*/ 1112 h 2825"/>
              <a:gd name="T88" fmla="*/ 1074 w 1832"/>
              <a:gd name="T89" fmla="*/ 952 h 2825"/>
              <a:gd name="T90" fmla="*/ 1228 w 1832"/>
              <a:gd name="T91" fmla="*/ 797 h 2825"/>
              <a:gd name="T92" fmla="*/ 1371 w 1832"/>
              <a:gd name="T93" fmla="*/ 654 h 2825"/>
              <a:gd name="T94" fmla="*/ 1494 w 1832"/>
              <a:gd name="T95" fmla="*/ 530 h 2825"/>
              <a:gd name="T96" fmla="*/ 1594 w 1832"/>
              <a:gd name="T97" fmla="*/ 430 h 2825"/>
              <a:gd name="T98" fmla="*/ 1664 w 1832"/>
              <a:gd name="T99" fmla="*/ 361 h 2825"/>
              <a:gd name="T100" fmla="*/ 1757 w 1832"/>
              <a:gd name="T101" fmla="*/ 252 h 2825"/>
              <a:gd name="T102" fmla="*/ 1816 w 1832"/>
              <a:gd name="T103" fmla="*/ 124 h 2825"/>
              <a:gd name="T104" fmla="*/ 1830 w 1832"/>
              <a:gd name="T105" fmla="*/ 42 h 2825"/>
              <a:gd name="T106" fmla="*/ 1832 w 1832"/>
              <a:gd name="T107" fmla="*/ 16 h 2825"/>
              <a:gd name="T108" fmla="*/ 1830 w 1832"/>
              <a:gd name="T109" fmla="*/ 18 h 2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2" h="2825">
                <a:moveTo>
                  <a:pt x="1830" y="42"/>
                </a:moveTo>
                <a:lnTo>
                  <a:pt x="1830" y="72"/>
                </a:lnTo>
                <a:lnTo>
                  <a:pt x="1830" y="111"/>
                </a:lnTo>
                <a:lnTo>
                  <a:pt x="1830" y="156"/>
                </a:lnTo>
                <a:lnTo>
                  <a:pt x="1830" y="207"/>
                </a:lnTo>
                <a:lnTo>
                  <a:pt x="1830" y="265"/>
                </a:lnTo>
                <a:lnTo>
                  <a:pt x="1830" y="326"/>
                </a:lnTo>
                <a:lnTo>
                  <a:pt x="1830" y="392"/>
                </a:lnTo>
                <a:lnTo>
                  <a:pt x="1830" y="461"/>
                </a:lnTo>
                <a:lnTo>
                  <a:pt x="1830" y="534"/>
                </a:lnTo>
                <a:lnTo>
                  <a:pt x="1830" y="607"/>
                </a:lnTo>
                <a:lnTo>
                  <a:pt x="1830" y="683"/>
                </a:lnTo>
                <a:lnTo>
                  <a:pt x="1830" y="761"/>
                </a:lnTo>
                <a:lnTo>
                  <a:pt x="1830" y="838"/>
                </a:lnTo>
                <a:lnTo>
                  <a:pt x="1830" y="915"/>
                </a:lnTo>
                <a:lnTo>
                  <a:pt x="1830" y="991"/>
                </a:lnTo>
                <a:lnTo>
                  <a:pt x="1830" y="1066"/>
                </a:lnTo>
                <a:lnTo>
                  <a:pt x="1830" y="1391"/>
                </a:lnTo>
                <a:lnTo>
                  <a:pt x="1830" y="1442"/>
                </a:lnTo>
                <a:lnTo>
                  <a:pt x="1830" y="1487"/>
                </a:lnTo>
                <a:lnTo>
                  <a:pt x="1830" y="1525"/>
                </a:lnTo>
                <a:lnTo>
                  <a:pt x="1830" y="1557"/>
                </a:lnTo>
                <a:lnTo>
                  <a:pt x="1830" y="1579"/>
                </a:lnTo>
                <a:lnTo>
                  <a:pt x="1829" y="1622"/>
                </a:lnTo>
                <a:lnTo>
                  <a:pt x="1824" y="1663"/>
                </a:lnTo>
                <a:lnTo>
                  <a:pt x="1814" y="1701"/>
                </a:lnTo>
                <a:lnTo>
                  <a:pt x="1804" y="1735"/>
                </a:lnTo>
                <a:lnTo>
                  <a:pt x="1792" y="1766"/>
                </a:lnTo>
                <a:lnTo>
                  <a:pt x="1780" y="1795"/>
                </a:lnTo>
                <a:lnTo>
                  <a:pt x="1767" y="1819"/>
                </a:lnTo>
                <a:lnTo>
                  <a:pt x="1755" y="1840"/>
                </a:lnTo>
                <a:lnTo>
                  <a:pt x="1745" y="1856"/>
                </a:lnTo>
                <a:lnTo>
                  <a:pt x="1737" y="1867"/>
                </a:lnTo>
                <a:lnTo>
                  <a:pt x="1732" y="1875"/>
                </a:lnTo>
                <a:lnTo>
                  <a:pt x="1729" y="1878"/>
                </a:lnTo>
                <a:lnTo>
                  <a:pt x="968" y="2648"/>
                </a:lnTo>
                <a:lnTo>
                  <a:pt x="971" y="2649"/>
                </a:lnTo>
                <a:lnTo>
                  <a:pt x="977" y="2656"/>
                </a:lnTo>
                <a:lnTo>
                  <a:pt x="988" y="2666"/>
                </a:lnTo>
                <a:lnTo>
                  <a:pt x="1001" y="2679"/>
                </a:lnTo>
                <a:lnTo>
                  <a:pt x="1017" y="2694"/>
                </a:lnTo>
                <a:lnTo>
                  <a:pt x="1034" y="2711"/>
                </a:lnTo>
                <a:lnTo>
                  <a:pt x="1052" y="2729"/>
                </a:lnTo>
                <a:lnTo>
                  <a:pt x="1069" y="2747"/>
                </a:lnTo>
                <a:lnTo>
                  <a:pt x="1086" y="2764"/>
                </a:lnTo>
                <a:lnTo>
                  <a:pt x="1097" y="2780"/>
                </a:lnTo>
                <a:lnTo>
                  <a:pt x="1102" y="2792"/>
                </a:lnTo>
                <a:lnTo>
                  <a:pt x="1102" y="2802"/>
                </a:lnTo>
                <a:lnTo>
                  <a:pt x="1098" y="2809"/>
                </a:lnTo>
                <a:lnTo>
                  <a:pt x="1093" y="2816"/>
                </a:lnTo>
                <a:lnTo>
                  <a:pt x="1085" y="2820"/>
                </a:lnTo>
                <a:lnTo>
                  <a:pt x="1076" y="2822"/>
                </a:lnTo>
                <a:lnTo>
                  <a:pt x="1067" y="2823"/>
                </a:lnTo>
                <a:lnTo>
                  <a:pt x="1060" y="2825"/>
                </a:lnTo>
                <a:lnTo>
                  <a:pt x="1055" y="2825"/>
                </a:lnTo>
                <a:lnTo>
                  <a:pt x="1053" y="2825"/>
                </a:lnTo>
                <a:lnTo>
                  <a:pt x="1048" y="2825"/>
                </a:lnTo>
                <a:lnTo>
                  <a:pt x="1036" y="2822"/>
                </a:lnTo>
                <a:lnTo>
                  <a:pt x="1017" y="2820"/>
                </a:lnTo>
                <a:lnTo>
                  <a:pt x="990" y="2814"/>
                </a:lnTo>
                <a:lnTo>
                  <a:pt x="959" y="2809"/>
                </a:lnTo>
                <a:lnTo>
                  <a:pt x="922" y="2802"/>
                </a:lnTo>
                <a:lnTo>
                  <a:pt x="882" y="2796"/>
                </a:lnTo>
                <a:lnTo>
                  <a:pt x="837" y="2788"/>
                </a:lnTo>
                <a:lnTo>
                  <a:pt x="790" y="2779"/>
                </a:lnTo>
                <a:lnTo>
                  <a:pt x="740" y="2771"/>
                </a:lnTo>
                <a:lnTo>
                  <a:pt x="690" y="2762"/>
                </a:lnTo>
                <a:lnTo>
                  <a:pt x="639" y="2753"/>
                </a:lnTo>
                <a:lnTo>
                  <a:pt x="588" y="2743"/>
                </a:lnTo>
                <a:lnTo>
                  <a:pt x="538" y="2734"/>
                </a:lnTo>
                <a:lnTo>
                  <a:pt x="491" y="2726"/>
                </a:lnTo>
                <a:lnTo>
                  <a:pt x="445" y="2717"/>
                </a:lnTo>
                <a:lnTo>
                  <a:pt x="403" y="2709"/>
                </a:lnTo>
                <a:lnTo>
                  <a:pt x="365" y="2703"/>
                </a:lnTo>
                <a:lnTo>
                  <a:pt x="332" y="2696"/>
                </a:lnTo>
                <a:lnTo>
                  <a:pt x="303" y="2691"/>
                </a:lnTo>
                <a:lnTo>
                  <a:pt x="269" y="2682"/>
                </a:lnTo>
                <a:lnTo>
                  <a:pt x="239" y="2669"/>
                </a:lnTo>
                <a:lnTo>
                  <a:pt x="214" y="2653"/>
                </a:lnTo>
                <a:lnTo>
                  <a:pt x="193" y="2636"/>
                </a:lnTo>
                <a:lnTo>
                  <a:pt x="176" y="2618"/>
                </a:lnTo>
                <a:lnTo>
                  <a:pt x="162" y="2599"/>
                </a:lnTo>
                <a:lnTo>
                  <a:pt x="153" y="2580"/>
                </a:lnTo>
                <a:lnTo>
                  <a:pt x="145" y="2562"/>
                </a:lnTo>
                <a:lnTo>
                  <a:pt x="141" y="2547"/>
                </a:lnTo>
                <a:lnTo>
                  <a:pt x="138" y="2532"/>
                </a:lnTo>
                <a:lnTo>
                  <a:pt x="136" y="2522"/>
                </a:lnTo>
                <a:lnTo>
                  <a:pt x="135" y="2515"/>
                </a:lnTo>
                <a:lnTo>
                  <a:pt x="135" y="2513"/>
                </a:lnTo>
                <a:lnTo>
                  <a:pt x="1" y="1787"/>
                </a:lnTo>
                <a:lnTo>
                  <a:pt x="1" y="1785"/>
                </a:lnTo>
                <a:lnTo>
                  <a:pt x="0" y="1780"/>
                </a:lnTo>
                <a:lnTo>
                  <a:pt x="0" y="1770"/>
                </a:lnTo>
                <a:lnTo>
                  <a:pt x="0" y="1760"/>
                </a:lnTo>
                <a:lnTo>
                  <a:pt x="0" y="1749"/>
                </a:lnTo>
                <a:lnTo>
                  <a:pt x="2" y="1739"/>
                </a:lnTo>
                <a:lnTo>
                  <a:pt x="5" y="1730"/>
                </a:lnTo>
                <a:lnTo>
                  <a:pt x="10" y="1723"/>
                </a:lnTo>
                <a:lnTo>
                  <a:pt x="17" y="1719"/>
                </a:lnTo>
                <a:lnTo>
                  <a:pt x="26" y="1719"/>
                </a:lnTo>
                <a:lnTo>
                  <a:pt x="37" y="1724"/>
                </a:lnTo>
                <a:lnTo>
                  <a:pt x="51" y="1736"/>
                </a:lnTo>
                <a:lnTo>
                  <a:pt x="72" y="1756"/>
                </a:lnTo>
                <a:lnTo>
                  <a:pt x="93" y="1776"/>
                </a:lnTo>
                <a:lnTo>
                  <a:pt x="113" y="1794"/>
                </a:lnTo>
                <a:lnTo>
                  <a:pt x="130" y="1811"/>
                </a:lnTo>
                <a:lnTo>
                  <a:pt x="145" y="1825"/>
                </a:lnTo>
                <a:lnTo>
                  <a:pt x="157" y="1837"/>
                </a:lnTo>
                <a:lnTo>
                  <a:pt x="168" y="1846"/>
                </a:lnTo>
                <a:lnTo>
                  <a:pt x="174" y="1852"/>
                </a:lnTo>
                <a:lnTo>
                  <a:pt x="176" y="1854"/>
                </a:lnTo>
                <a:lnTo>
                  <a:pt x="178" y="1852"/>
                </a:lnTo>
                <a:lnTo>
                  <a:pt x="186" y="1845"/>
                </a:lnTo>
                <a:lnTo>
                  <a:pt x="197" y="1833"/>
                </a:lnTo>
                <a:lnTo>
                  <a:pt x="214" y="1816"/>
                </a:lnTo>
                <a:lnTo>
                  <a:pt x="233" y="1797"/>
                </a:lnTo>
                <a:lnTo>
                  <a:pt x="257" y="1773"/>
                </a:lnTo>
                <a:lnTo>
                  <a:pt x="285" y="1745"/>
                </a:lnTo>
                <a:lnTo>
                  <a:pt x="316" y="1714"/>
                </a:lnTo>
                <a:lnTo>
                  <a:pt x="349" y="1680"/>
                </a:lnTo>
                <a:lnTo>
                  <a:pt x="386" y="1643"/>
                </a:lnTo>
                <a:lnTo>
                  <a:pt x="425" y="1604"/>
                </a:lnTo>
                <a:lnTo>
                  <a:pt x="467" y="1562"/>
                </a:lnTo>
                <a:lnTo>
                  <a:pt x="512" y="1517"/>
                </a:lnTo>
                <a:lnTo>
                  <a:pt x="557" y="1471"/>
                </a:lnTo>
                <a:lnTo>
                  <a:pt x="606" y="1423"/>
                </a:lnTo>
                <a:lnTo>
                  <a:pt x="655" y="1373"/>
                </a:lnTo>
                <a:lnTo>
                  <a:pt x="706" y="1323"/>
                </a:lnTo>
                <a:lnTo>
                  <a:pt x="757" y="1271"/>
                </a:lnTo>
                <a:lnTo>
                  <a:pt x="809" y="1218"/>
                </a:lnTo>
                <a:lnTo>
                  <a:pt x="862" y="1166"/>
                </a:lnTo>
                <a:lnTo>
                  <a:pt x="916" y="1112"/>
                </a:lnTo>
                <a:lnTo>
                  <a:pt x="968" y="1058"/>
                </a:lnTo>
                <a:lnTo>
                  <a:pt x="1022" y="1004"/>
                </a:lnTo>
                <a:lnTo>
                  <a:pt x="1074" y="952"/>
                </a:lnTo>
                <a:lnTo>
                  <a:pt x="1127" y="900"/>
                </a:lnTo>
                <a:lnTo>
                  <a:pt x="1178" y="848"/>
                </a:lnTo>
                <a:lnTo>
                  <a:pt x="1228" y="797"/>
                </a:lnTo>
                <a:lnTo>
                  <a:pt x="1278" y="749"/>
                </a:lnTo>
                <a:lnTo>
                  <a:pt x="1325" y="700"/>
                </a:lnTo>
                <a:lnTo>
                  <a:pt x="1371" y="654"/>
                </a:lnTo>
                <a:lnTo>
                  <a:pt x="1414" y="611"/>
                </a:lnTo>
                <a:lnTo>
                  <a:pt x="1455" y="569"/>
                </a:lnTo>
                <a:lnTo>
                  <a:pt x="1494" y="530"/>
                </a:lnTo>
                <a:lnTo>
                  <a:pt x="1531" y="494"/>
                </a:lnTo>
                <a:lnTo>
                  <a:pt x="1564" y="460"/>
                </a:lnTo>
                <a:lnTo>
                  <a:pt x="1594" y="430"/>
                </a:lnTo>
                <a:lnTo>
                  <a:pt x="1622" y="404"/>
                </a:lnTo>
                <a:lnTo>
                  <a:pt x="1644" y="380"/>
                </a:lnTo>
                <a:lnTo>
                  <a:pt x="1664" y="361"/>
                </a:lnTo>
                <a:lnTo>
                  <a:pt x="1679" y="346"/>
                </a:lnTo>
                <a:lnTo>
                  <a:pt x="1721" y="298"/>
                </a:lnTo>
                <a:lnTo>
                  <a:pt x="1757" y="252"/>
                </a:lnTo>
                <a:lnTo>
                  <a:pt x="1783" y="207"/>
                </a:lnTo>
                <a:lnTo>
                  <a:pt x="1801" y="164"/>
                </a:lnTo>
                <a:lnTo>
                  <a:pt x="1816" y="124"/>
                </a:lnTo>
                <a:lnTo>
                  <a:pt x="1825" y="90"/>
                </a:lnTo>
                <a:lnTo>
                  <a:pt x="1829" y="59"/>
                </a:lnTo>
                <a:lnTo>
                  <a:pt x="1830" y="42"/>
                </a:lnTo>
                <a:close/>
                <a:moveTo>
                  <a:pt x="1830" y="0"/>
                </a:moveTo>
                <a:lnTo>
                  <a:pt x="1832" y="4"/>
                </a:lnTo>
                <a:lnTo>
                  <a:pt x="1832" y="16"/>
                </a:lnTo>
                <a:lnTo>
                  <a:pt x="1832" y="34"/>
                </a:lnTo>
                <a:lnTo>
                  <a:pt x="1830" y="42"/>
                </a:lnTo>
                <a:lnTo>
                  <a:pt x="1830" y="18"/>
                </a:lnTo>
                <a:lnTo>
                  <a:pt x="1830" y="4"/>
                </a:lnTo>
                <a:lnTo>
                  <a:pt x="1830" y="0"/>
                </a:lnTo>
                <a:close/>
              </a:path>
            </a:pathLst>
          </a:custGeom>
          <a:solidFill>
            <a:srgbClr val="5C9AD3"/>
          </a:solidFill>
          <a:ln w="0">
            <a:noFill/>
            <a:prstDash val="solid"/>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12"/>
          <p:cNvSpPr>
            <a:spLocks noEditPoints="1"/>
          </p:cNvSpPr>
          <p:nvPr/>
        </p:nvSpPr>
        <p:spPr bwMode="auto">
          <a:xfrm>
            <a:off x="6501938" y="4352900"/>
            <a:ext cx="3393893" cy="2203391"/>
          </a:xfrm>
          <a:custGeom>
            <a:avLst/>
            <a:gdLst>
              <a:gd name="T0" fmla="*/ 2828 w 2828"/>
              <a:gd name="T1" fmla="*/ 1835 h 1836"/>
              <a:gd name="T2" fmla="*/ 2792 w 2828"/>
              <a:gd name="T3" fmla="*/ 1835 h 1836"/>
              <a:gd name="T4" fmla="*/ 1066 w 2828"/>
              <a:gd name="T5" fmla="*/ 0 h 1836"/>
              <a:gd name="T6" fmla="*/ 1096 w 2828"/>
              <a:gd name="T7" fmla="*/ 6 h 1836"/>
              <a:gd name="T8" fmla="*/ 1106 w 2828"/>
              <a:gd name="T9" fmla="*/ 27 h 1836"/>
              <a:gd name="T10" fmla="*/ 1070 w 2828"/>
              <a:gd name="T11" fmla="*/ 74 h 1836"/>
              <a:gd name="T12" fmla="*/ 1016 w 2828"/>
              <a:gd name="T13" fmla="*/ 130 h 1836"/>
              <a:gd name="T14" fmla="*/ 979 w 2828"/>
              <a:gd name="T15" fmla="*/ 168 h 1836"/>
              <a:gd name="T16" fmla="*/ 974 w 2828"/>
              <a:gd name="T17" fmla="*/ 179 h 1836"/>
              <a:gd name="T18" fmla="*/ 1009 w 2828"/>
              <a:gd name="T19" fmla="*/ 214 h 1836"/>
              <a:gd name="T20" fmla="*/ 1081 w 2828"/>
              <a:gd name="T21" fmla="*/ 285 h 1836"/>
              <a:gd name="T22" fmla="*/ 1182 w 2828"/>
              <a:gd name="T23" fmla="*/ 387 h 1836"/>
              <a:gd name="T24" fmla="*/ 1308 w 2828"/>
              <a:gd name="T25" fmla="*/ 513 h 1836"/>
              <a:gd name="T26" fmla="*/ 1453 w 2828"/>
              <a:gd name="T27" fmla="*/ 656 h 1836"/>
              <a:gd name="T28" fmla="*/ 1608 w 2828"/>
              <a:gd name="T29" fmla="*/ 811 h 1836"/>
              <a:gd name="T30" fmla="*/ 1768 w 2828"/>
              <a:gd name="T31" fmla="*/ 969 h 1836"/>
              <a:gd name="T32" fmla="*/ 1926 w 2828"/>
              <a:gd name="T33" fmla="*/ 1128 h 1836"/>
              <a:gd name="T34" fmla="*/ 2077 w 2828"/>
              <a:gd name="T35" fmla="*/ 1279 h 1836"/>
              <a:gd name="T36" fmla="*/ 2215 w 2828"/>
              <a:gd name="T37" fmla="*/ 1417 h 1836"/>
              <a:gd name="T38" fmla="*/ 2332 w 2828"/>
              <a:gd name="T39" fmla="*/ 1533 h 1836"/>
              <a:gd name="T40" fmla="*/ 2424 w 2828"/>
              <a:gd name="T41" fmla="*/ 1624 h 1836"/>
              <a:gd name="T42" fmla="*/ 2481 w 2828"/>
              <a:gd name="T43" fmla="*/ 1682 h 1836"/>
              <a:gd name="T44" fmla="*/ 2620 w 2828"/>
              <a:gd name="T45" fmla="*/ 1785 h 1836"/>
              <a:gd name="T46" fmla="*/ 2737 w 2828"/>
              <a:gd name="T47" fmla="*/ 1827 h 1836"/>
              <a:gd name="T48" fmla="*/ 2784 w 2828"/>
              <a:gd name="T49" fmla="*/ 1835 h 1836"/>
              <a:gd name="T50" fmla="*/ 2670 w 2828"/>
              <a:gd name="T51" fmla="*/ 1835 h 1836"/>
              <a:gd name="T52" fmla="*/ 2501 w 2828"/>
              <a:gd name="T53" fmla="*/ 1835 h 1836"/>
              <a:gd name="T54" fmla="*/ 2294 w 2828"/>
              <a:gd name="T55" fmla="*/ 1835 h 1836"/>
              <a:gd name="T56" fmla="*/ 2065 w 2828"/>
              <a:gd name="T57" fmla="*/ 1835 h 1836"/>
              <a:gd name="T58" fmla="*/ 1835 w 2828"/>
              <a:gd name="T59" fmla="*/ 1835 h 1836"/>
              <a:gd name="T60" fmla="*/ 1619 w 2828"/>
              <a:gd name="T61" fmla="*/ 1835 h 1836"/>
              <a:gd name="T62" fmla="*/ 1436 w 2828"/>
              <a:gd name="T63" fmla="*/ 1835 h 1836"/>
              <a:gd name="T64" fmla="*/ 1300 w 2828"/>
              <a:gd name="T65" fmla="*/ 1835 h 1836"/>
              <a:gd name="T66" fmla="*/ 1203 w 2828"/>
              <a:gd name="T67" fmla="*/ 1832 h 1836"/>
              <a:gd name="T68" fmla="*/ 1091 w 2828"/>
              <a:gd name="T69" fmla="*/ 1808 h 1836"/>
              <a:gd name="T70" fmla="*/ 1007 w 2828"/>
              <a:gd name="T71" fmla="*/ 1771 h 1836"/>
              <a:gd name="T72" fmla="*/ 958 w 2828"/>
              <a:gd name="T73" fmla="*/ 1739 h 1836"/>
              <a:gd name="T74" fmla="*/ 179 w 2828"/>
              <a:gd name="T75" fmla="*/ 969 h 1836"/>
              <a:gd name="T76" fmla="*/ 159 w 2828"/>
              <a:gd name="T77" fmla="*/ 989 h 1836"/>
              <a:gd name="T78" fmla="*/ 114 w 2828"/>
              <a:gd name="T79" fmla="*/ 1035 h 1836"/>
              <a:gd name="T80" fmla="*/ 61 w 2828"/>
              <a:gd name="T81" fmla="*/ 1088 h 1836"/>
              <a:gd name="T82" fmla="*/ 24 w 2828"/>
              <a:gd name="T83" fmla="*/ 1103 h 1836"/>
              <a:gd name="T84" fmla="*/ 5 w 2828"/>
              <a:gd name="T85" fmla="*/ 1085 h 1836"/>
              <a:gd name="T86" fmla="*/ 0 w 2828"/>
              <a:gd name="T87" fmla="*/ 1060 h 1836"/>
              <a:gd name="T88" fmla="*/ 0 w 2828"/>
              <a:gd name="T89" fmla="*/ 1049 h 1836"/>
              <a:gd name="T90" fmla="*/ 11 w 2828"/>
              <a:gd name="T91" fmla="*/ 992 h 1836"/>
              <a:gd name="T92" fmla="*/ 30 w 2828"/>
              <a:gd name="T93" fmla="*/ 882 h 1836"/>
              <a:gd name="T94" fmla="*/ 54 w 2828"/>
              <a:gd name="T95" fmla="*/ 740 h 1836"/>
              <a:gd name="T96" fmla="*/ 82 w 2828"/>
              <a:gd name="T97" fmla="*/ 588 h 1836"/>
              <a:gd name="T98" fmla="*/ 108 w 2828"/>
              <a:gd name="T99" fmla="*/ 445 h 1836"/>
              <a:gd name="T100" fmla="*/ 129 w 2828"/>
              <a:gd name="T101" fmla="*/ 332 h 1836"/>
              <a:gd name="T102" fmla="*/ 156 w 2828"/>
              <a:gd name="T103" fmla="*/ 239 h 1836"/>
              <a:gd name="T104" fmla="*/ 207 w 2828"/>
              <a:gd name="T105" fmla="*/ 177 h 1836"/>
              <a:gd name="T106" fmla="*/ 263 w 2828"/>
              <a:gd name="T107" fmla="*/ 147 h 1836"/>
              <a:gd name="T108" fmla="*/ 303 w 2828"/>
              <a:gd name="T109" fmla="*/ 137 h 1836"/>
              <a:gd name="T110" fmla="*/ 1039 w 2828"/>
              <a:gd name="T111" fmla="*/ 2 h 1836"/>
              <a:gd name="T112" fmla="*/ 1055 w 2828"/>
              <a:gd name="T113" fmla="*/ 0 h 1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28" h="1836">
                <a:moveTo>
                  <a:pt x="2808" y="1835"/>
                </a:moveTo>
                <a:lnTo>
                  <a:pt x="2823" y="1835"/>
                </a:lnTo>
                <a:lnTo>
                  <a:pt x="2828" y="1835"/>
                </a:lnTo>
                <a:lnTo>
                  <a:pt x="2823" y="1835"/>
                </a:lnTo>
                <a:lnTo>
                  <a:pt x="2811" y="1836"/>
                </a:lnTo>
                <a:lnTo>
                  <a:pt x="2792" y="1835"/>
                </a:lnTo>
                <a:lnTo>
                  <a:pt x="2790" y="1835"/>
                </a:lnTo>
                <a:lnTo>
                  <a:pt x="2808" y="1835"/>
                </a:lnTo>
                <a:close/>
                <a:moveTo>
                  <a:pt x="1066" y="0"/>
                </a:moveTo>
                <a:lnTo>
                  <a:pt x="1076" y="2"/>
                </a:lnTo>
                <a:lnTo>
                  <a:pt x="1087" y="3"/>
                </a:lnTo>
                <a:lnTo>
                  <a:pt x="1096" y="6"/>
                </a:lnTo>
                <a:lnTo>
                  <a:pt x="1104" y="11"/>
                </a:lnTo>
                <a:lnTo>
                  <a:pt x="1106" y="17"/>
                </a:lnTo>
                <a:lnTo>
                  <a:pt x="1106" y="27"/>
                </a:lnTo>
                <a:lnTo>
                  <a:pt x="1101" y="38"/>
                </a:lnTo>
                <a:lnTo>
                  <a:pt x="1089" y="53"/>
                </a:lnTo>
                <a:lnTo>
                  <a:pt x="1070" y="74"/>
                </a:lnTo>
                <a:lnTo>
                  <a:pt x="1050" y="93"/>
                </a:lnTo>
                <a:lnTo>
                  <a:pt x="1031" y="113"/>
                </a:lnTo>
                <a:lnTo>
                  <a:pt x="1016" y="130"/>
                </a:lnTo>
                <a:lnTo>
                  <a:pt x="1000" y="146"/>
                </a:lnTo>
                <a:lnTo>
                  <a:pt x="988" y="159"/>
                </a:lnTo>
                <a:lnTo>
                  <a:pt x="979" y="168"/>
                </a:lnTo>
                <a:lnTo>
                  <a:pt x="974" y="175"/>
                </a:lnTo>
                <a:lnTo>
                  <a:pt x="971" y="176"/>
                </a:lnTo>
                <a:lnTo>
                  <a:pt x="974" y="179"/>
                </a:lnTo>
                <a:lnTo>
                  <a:pt x="982" y="187"/>
                </a:lnTo>
                <a:lnTo>
                  <a:pt x="993" y="198"/>
                </a:lnTo>
                <a:lnTo>
                  <a:pt x="1009" y="214"/>
                </a:lnTo>
                <a:lnTo>
                  <a:pt x="1029" y="234"/>
                </a:lnTo>
                <a:lnTo>
                  <a:pt x="1054" y="257"/>
                </a:lnTo>
                <a:lnTo>
                  <a:pt x="1081" y="285"/>
                </a:lnTo>
                <a:lnTo>
                  <a:pt x="1112" y="316"/>
                </a:lnTo>
                <a:lnTo>
                  <a:pt x="1146" y="350"/>
                </a:lnTo>
                <a:lnTo>
                  <a:pt x="1182" y="387"/>
                </a:lnTo>
                <a:lnTo>
                  <a:pt x="1223" y="427"/>
                </a:lnTo>
                <a:lnTo>
                  <a:pt x="1265" y="469"/>
                </a:lnTo>
                <a:lnTo>
                  <a:pt x="1308" y="513"/>
                </a:lnTo>
                <a:lnTo>
                  <a:pt x="1356" y="559"/>
                </a:lnTo>
                <a:lnTo>
                  <a:pt x="1403" y="606"/>
                </a:lnTo>
                <a:lnTo>
                  <a:pt x="1453" y="656"/>
                </a:lnTo>
                <a:lnTo>
                  <a:pt x="1504" y="706"/>
                </a:lnTo>
                <a:lnTo>
                  <a:pt x="1555" y="758"/>
                </a:lnTo>
                <a:lnTo>
                  <a:pt x="1608" y="811"/>
                </a:lnTo>
                <a:lnTo>
                  <a:pt x="1661" y="863"/>
                </a:lnTo>
                <a:lnTo>
                  <a:pt x="1714" y="917"/>
                </a:lnTo>
                <a:lnTo>
                  <a:pt x="1768" y="969"/>
                </a:lnTo>
                <a:lnTo>
                  <a:pt x="1821" y="1023"/>
                </a:lnTo>
                <a:lnTo>
                  <a:pt x="1874" y="1076"/>
                </a:lnTo>
                <a:lnTo>
                  <a:pt x="1926" y="1128"/>
                </a:lnTo>
                <a:lnTo>
                  <a:pt x="1978" y="1179"/>
                </a:lnTo>
                <a:lnTo>
                  <a:pt x="2029" y="1230"/>
                </a:lnTo>
                <a:lnTo>
                  <a:pt x="2077" y="1279"/>
                </a:lnTo>
                <a:lnTo>
                  <a:pt x="2126" y="1326"/>
                </a:lnTo>
                <a:lnTo>
                  <a:pt x="2172" y="1372"/>
                </a:lnTo>
                <a:lnTo>
                  <a:pt x="2215" y="1417"/>
                </a:lnTo>
                <a:lnTo>
                  <a:pt x="2257" y="1457"/>
                </a:lnTo>
                <a:lnTo>
                  <a:pt x="2296" y="1497"/>
                </a:lnTo>
                <a:lnTo>
                  <a:pt x="2332" y="1533"/>
                </a:lnTo>
                <a:lnTo>
                  <a:pt x="2366" y="1566"/>
                </a:lnTo>
                <a:lnTo>
                  <a:pt x="2396" y="1596"/>
                </a:lnTo>
                <a:lnTo>
                  <a:pt x="2424" y="1624"/>
                </a:lnTo>
                <a:lnTo>
                  <a:pt x="2446" y="1646"/>
                </a:lnTo>
                <a:lnTo>
                  <a:pt x="2466" y="1666"/>
                </a:lnTo>
                <a:lnTo>
                  <a:pt x="2481" y="1682"/>
                </a:lnTo>
                <a:lnTo>
                  <a:pt x="2529" y="1724"/>
                </a:lnTo>
                <a:lnTo>
                  <a:pt x="2575" y="1759"/>
                </a:lnTo>
                <a:lnTo>
                  <a:pt x="2620" y="1785"/>
                </a:lnTo>
                <a:lnTo>
                  <a:pt x="2662" y="1805"/>
                </a:lnTo>
                <a:lnTo>
                  <a:pt x="2702" y="1818"/>
                </a:lnTo>
                <a:lnTo>
                  <a:pt x="2737" y="1827"/>
                </a:lnTo>
                <a:lnTo>
                  <a:pt x="2767" y="1832"/>
                </a:lnTo>
                <a:lnTo>
                  <a:pt x="2790" y="1835"/>
                </a:lnTo>
                <a:lnTo>
                  <a:pt x="2784" y="1835"/>
                </a:lnTo>
                <a:lnTo>
                  <a:pt x="2754" y="1835"/>
                </a:lnTo>
                <a:lnTo>
                  <a:pt x="2716" y="1835"/>
                </a:lnTo>
                <a:lnTo>
                  <a:pt x="2670" y="1835"/>
                </a:lnTo>
                <a:lnTo>
                  <a:pt x="2619" y="1835"/>
                </a:lnTo>
                <a:lnTo>
                  <a:pt x="2563" y="1835"/>
                </a:lnTo>
                <a:lnTo>
                  <a:pt x="2501" y="1835"/>
                </a:lnTo>
                <a:lnTo>
                  <a:pt x="2435" y="1835"/>
                </a:lnTo>
                <a:lnTo>
                  <a:pt x="2366" y="1835"/>
                </a:lnTo>
                <a:lnTo>
                  <a:pt x="2294" y="1835"/>
                </a:lnTo>
                <a:lnTo>
                  <a:pt x="2219" y="1835"/>
                </a:lnTo>
                <a:lnTo>
                  <a:pt x="2143" y="1835"/>
                </a:lnTo>
                <a:lnTo>
                  <a:pt x="2065" y="1835"/>
                </a:lnTo>
                <a:lnTo>
                  <a:pt x="1988" y="1835"/>
                </a:lnTo>
                <a:lnTo>
                  <a:pt x="1911" y="1835"/>
                </a:lnTo>
                <a:lnTo>
                  <a:pt x="1835" y="1835"/>
                </a:lnTo>
                <a:lnTo>
                  <a:pt x="1760" y="1835"/>
                </a:lnTo>
                <a:lnTo>
                  <a:pt x="1688" y="1835"/>
                </a:lnTo>
                <a:lnTo>
                  <a:pt x="1619" y="1835"/>
                </a:lnTo>
                <a:lnTo>
                  <a:pt x="1554" y="1835"/>
                </a:lnTo>
                <a:lnTo>
                  <a:pt x="1492" y="1835"/>
                </a:lnTo>
                <a:lnTo>
                  <a:pt x="1436" y="1835"/>
                </a:lnTo>
                <a:lnTo>
                  <a:pt x="1384" y="1835"/>
                </a:lnTo>
                <a:lnTo>
                  <a:pt x="1339" y="1835"/>
                </a:lnTo>
                <a:lnTo>
                  <a:pt x="1300" y="1835"/>
                </a:lnTo>
                <a:lnTo>
                  <a:pt x="1270" y="1835"/>
                </a:lnTo>
                <a:lnTo>
                  <a:pt x="1247" y="1835"/>
                </a:lnTo>
                <a:lnTo>
                  <a:pt x="1203" y="1832"/>
                </a:lnTo>
                <a:lnTo>
                  <a:pt x="1163" y="1827"/>
                </a:lnTo>
                <a:lnTo>
                  <a:pt x="1125" y="1819"/>
                </a:lnTo>
                <a:lnTo>
                  <a:pt x="1091" y="1808"/>
                </a:lnTo>
                <a:lnTo>
                  <a:pt x="1059" y="1796"/>
                </a:lnTo>
                <a:lnTo>
                  <a:pt x="1030" y="1783"/>
                </a:lnTo>
                <a:lnTo>
                  <a:pt x="1007" y="1771"/>
                </a:lnTo>
                <a:lnTo>
                  <a:pt x="986" y="1759"/>
                </a:lnTo>
                <a:lnTo>
                  <a:pt x="970" y="1747"/>
                </a:lnTo>
                <a:lnTo>
                  <a:pt x="958" y="1739"/>
                </a:lnTo>
                <a:lnTo>
                  <a:pt x="950" y="1734"/>
                </a:lnTo>
                <a:lnTo>
                  <a:pt x="948" y="1731"/>
                </a:lnTo>
                <a:lnTo>
                  <a:pt x="179" y="969"/>
                </a:lnTo>
                <a:lnTo>
                  <a:pt x="176" y="972"/>
                </a:lnTo>
                <a:lnTo>
                  <a:pt x="169" y="979"/>
                </a:lnTo>
                <a:lnTo>
                  <a:pt x="159" y="989"/>
                </a:lnTo>
                <a:lnTo>
                  <a:pt x="146" y="1002"/>
                </a:lnTo>
                <a:lnTo>
                  <a:pt x="131" y="1018"/>
                </a:lnTo>
                <a:lnTo>
                  <a:pt x="114" y="1035"/>
                </a:lnTo>
                <a:lnTo>
                  <a:pt x="96" y="1052"/>
                </a:lnTo>
                <a:lnTo>
                  <a:pt x="79" y="1070"/>
                </a:lnTo>
                <a:lnTo>
                  <a:pt x="61" y="1088"/>
                </a:lnTo>
                <a:lnTo>
                  <a:pt x="45" y="1098"/>
                </a:lnTo>
                <a:lnTo>
                  <a:pt x="33" y="1102"/>
                </a:lnTo>
                <a:lnTo>
                  <a:pt x="24" y="1103"/>
                </a:lnTo>
                <a:lnTo>
                  <a:pt x="16" y="1099"/>
                </a:lnTo>
                <a:lnTo>
                  <a:pt x="9" y="1093"/>
                </a:lnTo>
                <a:lnTo>
                  <a:pt x="5" y="1085"/>
                </a:lnTo>
                <a:lnTo>
                  <a:pt x="3" y="1076"/>
                </a:lnTo>
                <a:lnTo>
                  <a:pt x="1" y="1068"/>
                </a:lnTo>
                <a:lnTo>
                  <a:pt x="0" y="1060"/>
                </a:lnTo>
                <a:lnTo>
                  <a:pt x="0" y="1055"/>
                </a:lnTo>
                <a:lnTo>
                  <a:pt x="0" y="1053"/>
                </a:lnTo>
                <a:lnTo>
                  <a:pt x="0" y="1049"/>
                </a:lnTo>
                <a:lnTo>
                  <a:pt x="3" y="1036"/>
                </a:lnTo>
                <a:lnTo>
                  <a:pt x="7" y="1018"/>
                </a:lnTo>
                <a:lnTo>
                  <a:pt x="11" y="992"/>
                </a:lnTo>
                <a:lnTo>
                  <a:pt x="16" y="959"/>
                </a:lnTo>
                <a:lnTo>
                  <a:pt x="22" y="922"/>
                </a:lnTo>
                <a:lnTo>
                  <a:pt x="30" y="882"/>
                </a:lnTo>
                <a:lnTo>
                  <a:pt x="38" y="837"/>
                </a:lnTo>
                <a:lnTo>
                  <a:pt x="46" y="790"/>
                </a:lnTo>
                <a:lnTo>
                  <a:pt x="54" y="740"/>
                </a:lnTo>
                <a:lnTo>
                  <a:pt x="63" y="690"/>
                </a:lnTo>
                <a:lnTo>
                  <a:pt x="72" y="639"/>
                </a:lnTo>
                <a:lnTo>
                  <a:pt x="82" y="588"/>
                </a:lnTo>
                <a:lnTo>
                  <a:pt x="91" y="538"/>
                </a:lnTo>
                <a:lnTo>
                  <a:pt x="100" y="491"/>
                </a:lnTo>
                <a:lnTo>
                  <a:pt x="108" y="445"/>
                </a:lnTo>
                <a:lnTo>
                  <a:pt x="116" y="403"/>
                </a:lnTo>
                <a:lnTo>
                  <a:pt x="122" y="365"/>
                </a:lnTo>
                <a:lnTo>
                  <a:pt x="129" y="332"/>
                </a:lnTo>
                <a:lnTo>
                  <a:pt x="134" y="305"/>
                </a:lnTo>
                <a:lnTo>
                  <a:pt x="144" y="269"/>
                </a:lnTo>
                <a:lnTo>
                  <a:pt x="156" y="239"/>
                </a:lnTo>
                <a:lnTo>
                  <a:pt x="172" y="214"/>
                </a:lnTo>
                <a:lnTo>
                  <a:pt x="189" y="193"/>
                </a:lnTo>
                <a:lnTo>
                  <a:pt x="207" y="177"/>
                </a:lnTo>
                <a:lnTo>
                  <a:pt x="227" y="164"/>
                </a:lnTo>
                <a:lnTo>
                  <a:pt x="246" y="154"/>
                </a:lnTo>
                <a:lnTo>
                  <a:pt x="263" y="147"/>
                </a:lnTo>
                <a:lnTo>
                  <a:pt x="278" y="142"/>
                </a:lnTo>
                <a:lnTo>
                  <a:pt x="293" y="139"/>
                </a:lnTo>
                <a:lnTo>
                  <a:pt x="303" y="137"/>
                </a:lnTo>
                <a:lnTo>
                  <a:pt x="310" y="137"/>
                </a:lnTo>
                <a:lnTo>
                  <a:pt x="312" y="137"/>
                </a:lnTo>
                <a:lnTo>
                  <a:pt x="1039" y="2"/>
                </a:lnTo>
                <a:lnTo>
                  <a:pt x="1041" y="2"/>
                </a:lnTo>
                <a:lnTo>
                  <a:pt x="1047" y="2"/>
                </a:lnTo>
                <a:lnTo>
                  <a:pt x="1055" y="0"/>
                </a:lnTo>
                <a:lnTo>
                  <a:pt x="1066" y="0"/>
                </a:lnTo>
                <a:close/>
              </a:path>
            </a:pathLst>
          </a:custGeom>
          <a:solidFill>
            <a:srgbClr val="7A7A7A"/>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5" name="Freeform 13"/>
          <p:cNvSpPr>
            <a:spLocks noEditPoints="1"/>
          </p:cNvSpPr>
          <p:nvPr/>
        </p:nvSpPr>
        <p:spPr bwMode="auto">
          <a:xfrm>
            <a:off x="6391529" y="1496651"/>
            <a:ext cx="2206991" cy="3391494"/>
          </a:xfrm>
          <a:custGeom>
            <a:avLst/>
            <a:gdLst>
              <a:gd name="T0" fmla="*/ 2 w 1839"/>
              <a:gd name="T1" fmla="*/ 2821 h 2826"/>
              <a:gd name="T2" fmla="*/ 0 w 1839"/>
              <a:gd name="T3" fmla="*/ 2810 h 2826"/>
              <a:gd name="T4" fmla="*/ 785 w 1839"/>
              <a:gd name="T5" fmla="*/ 0 h 2826"/>
              <a:gd name="T6" fmla="*/ 822 w 1839"/>
              <a:gd name="T7" fmla="*/ 7 h 2826"/>
              <a:gd name="T8" fmla="*/ 916 w 1839"/>
              <a:gd name="T9" fmla="*/ 24 h 2826"/>
              <a:gd name="T10" fmla="*/ 1049 w 1839"/>
              <a:gd name="T11" fmla="*/ 46 h 2826"/>
              <a:gd name="T12" fmla="*/ 1200 w 1839"/>
              <a:gd name="T13" fmla="*/ 73 h 2826"/>
              <a:gd name="T14" fmla="*/ 1348 w 1839"/>
              <a:gd name="T15" fmla="*/ 100 h 2826"/>
              <a:gd name="T16" fmla="*/ 1474 w 1839"/>
              <a:gd name="T17" fmla="*/ 123 h 2826"/>
              <a:gd name="T18" fmla="*/ 1571 w 1839"/>
              <a:gd name="T19" fmla="*/ 144 h 2826"/>
              <a:gd name="T20" fmla="*/ 1646 w 1839"/>
              <a:gd name="T21" fmla="*/ 190 h 2826"/>
              <a:gd name="T22" fmla="*/ 1685 w 1839"/>
              <a:gd name="T23" fmla="*/ 245 h 2826"/>
              <a:gd name="T24" fmla="*/ 1701 w 1839"/>
              <a:gd name="T25" fmla="*/ 292 h 2826"/>
              <a:gd name="T26" fmla="*/ 1703 w 1839"/>
              <a:gd name="T27" fmla="*/ 313 h 2826"/>
              <a:gd name="T28" fmla="*/ 1839 w 1839"/>
              <a:gd name="T29" fmla="*/ 1047 h 2826"/>
              <a:gd name="T30" fmla="*/ 1839 w 1839"/>
              <a:gd name="T31" fmla="*/ 1077 h 2826"/>
              <a:gd name="T32" fmla="*/ 1829 w 1839"/>
              <a:gd name="T33" fmla="*/ 1103 h 2826"/>
              <a:gd name="T34" fmla="*/ 1802 w 1839"/>
              <a:gd name="T35" fmla="*/ 1100 h 2826"/>
              <a:gd name="T36" fmla="*/ 1745 w 1839"/>
              <a:gd name="T37" fmla="*/ 1049 h 2826"/>
              <a:gd name="T38" fmla="*/ 1693 w 1839"/>
              <a:gd name="T39" fmla="*/ 1001 h 2826"/>
              <a:gd name="T40" fmla="*/ 1665 w 1839"/>
              <a:gd name="T41" fmla="*/ 973 h 2826"/>
              <a:gd name="T42" fmla="*/ 1654 w 1839"/>
              <a:gd name="T43" fmla="*/ 981 h 2826"/>
              <a:gd name="T44" fmla="*/ 1605 w 1839"/>
              <a:gd name="T45" fmla="*/ 1029 h 2826"/>
              <a:gd name="T46" fmla="*/ 1522 w 1839"/>
              <a:gd name="T47" fmla="*/ 1112 h 2826"/>
              <a:gd name="T48" fmla="*/ 1412 w 1839"/>
              <a:gd name="T49" fmla="*/ 1222 h 2826"/>
              <a:gd name="T50" fmla="*/ 1280 w 1839"/>
              <a:gd name="T51" fmla="*/ 1355 h 2826"/>
              <a:gd name="T52" fmla="*/ 1133 w 1839"/>
              <a:gd name="T53" fmla="*/ 1503 h 2826"/>
              <a:gd name="T54" fmla="*/ 975 w 1839"/>
              <a:gd name="T55" fmla="*/ 1660 h 2826"/>
              <a:gd name="T56" fmla="*/ 815 w 1839"/>
              <a:gd name="T57" fmla="*/ 1820 h 2826"/>
              <a:gd name="T58" fmla="*/ 658 w 1839"/>
              <a:gd name="T59" fmla="*/ 1978 h 2826"/>
              <a:gd name="T60" fmla="*/ 511 w 1839"/>
              <a:gd name="T61" fmla="*/ 2125 h 2826"/>
              <a:gd name="T62" fmla="*/ 380 w 1839"/>
              <a:gd name="T63" fmla="*/ 2256 h 2826"/>
              <a:gd name="T64" fmla="*/ 271 w 1839"/>
              <a:gd name="T65" fmla="*/ 2365 h 2826"/>
              <a:gd name="T66" fmla="*/ 191 w 1839"/>
              <a:gd name="T67" fmla="*/ 2446 h 2826"/>
              <a:gd name="T68" fmla="*/ 113 w 1839"/>
              <a:gd name="T69" fmla="*/ 2527 h 2826"/>
              <a:gd name="T70" fmla="*/ 32 w 1839"/>
              <a:gd name="T71" fmla="*/ 2661 h 2826"/>
              <a:gd name="T72" fmla="*/ 4 w 1839"/>
              <a:gd name="T73" fmla="*/ 2766 h 2826"/>
              <a:gd name="T74" fmla="*/ 2 w 1839"/>
              <a:gd name="T75" fmla="*/ 2753 h 2826"/>
              <a:gd name="T76" fmla="*/ 2 w 1839"/>
              <a:gd name="T77" fmla="*/ 2618 h 2826"/>
              <a:gd name="T78" fmla="*/ 2 w 1839"/>
              <a:gd name="T79" fmla="*/ 2365 h 2826"/>
              <a:gd name="T80" fmla="*/ 2 w 1839"/>
              <a:gd name="T81" fmla="*/ 1987 h 2826"/>
              <a:gd name="T82" fmla="*/ 2 w 1839"/>
              <a:gd name="T83" fmla="*/ 1760 h 2826"/>
              <a:gd name="T84" fmla="*/ 2 w 1839"/>
              <a:gd name="T85" fmla="*/ 1339 h 2826"/>
              <a:gd name="T86" fmla="*/ 2 w 1839"/>
              <a:gd name="T87" fmla="*/ 1247 h 2826"/>
              <a:gd name="T88" fmla="*/ 17 w 1839"/>
              <a:gd name="T89" fmla="*/ 1125 h 2826"/>
              <a:gd name="T90" fmla="*/ 54 w 1839"/>
              <a:gd name="T91" fmla="*/ 1031 h 2826"/>
              <a:gd name="T92" fmla="*/ 90 w 1839"/>
              <a:gd name="T93" fmla="*/ 969 h 2826"/>
              <a:gd name="T94" fmla="*/ 105 w 1839"/>
              <a:gd name="T95" fmla="*/ 948 h 2826"/>
              <a:gd name="T96" fmla="*/ 860 w 1839"/>
              <a:gd name="T97" fmla="*/ 169 h 2826"/>
              <a:gd name="T98" fmla="*/ 820 w 1839"/>
              <a:gd name="T99" fmla="*/ 131 h 2826"/>
              <a:gd name="T100" fmla="*/ 768 w 1839"/>
              <a:gd name="T101" fmla="*/ 79 h 2826"/>
              <a:gd name="T102" fmla="*/ 736 w 1839"/>
              <a:gd name="T103" fmla="*/ 34 h 2826"/>
              <a:gd name="T104" fmla="*/ 746 w 1839"/>
              <a:gd name="T105" fmla="*/ 10 h 2826"/>
              <a:gd name="T106" fmla="*/ 771 w 1839"/>
              <a:gd name="T107" fmla="*/ 1 h 2826"/>
              <a:gd name="T108" fmla="*/ 785 w 1839"/>
              <a:gd name="T109" fmla="*/ 0 h 2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9" h="2826">
                <a:moveTo>
                  <a:pt x="2" y="2791"/>
                </a:moveTo>
                <a:lnTo>
                  <a:pt x="2" y="2807"/>
                </a:lnTo>
                <a:lnTo>
                  <a:pt x="2" y="2821"/>
                </a:lnTo>
                <a:lnTo>
                  <a:pt x="2" y="2826"/>
                </a:lnTo>
                <a:lnTo>
                  <a:pt x="0" y="2822"/>
                </a:lnTo>
                <a:lnTo>
                  <a:pt x="0" y="2810"/>
                </a:lnTo>
                <a:lnTo>
                  <a:pt x="2" y="2791"/>
                </a:lnTo>
                <a:lnTo>
                  <a:pt x="2" y="2791"/>
                </a:lnTo>
                <a:close/>
                <a:moveTo>
                  <a:pt x="785" y="0"/>
                </a:moveTo>
                <a:lnTo>
                  <a:pt x="790" y="1"/>
                </a:lnTo>
                <a:lnTo>
                  <a:pt x="802" y="4"/>
                </a:lnTo>
                <a:lnTo>
                  <a:pt x="822" y="7"/>
                </a:lnTo>
                <a:lnTo>
                  <a:pt x="848" y="12"/>
                </a:lnTo>
                <a:lnTo>
                  <a:pt x="879" y="17"/>
                </a:lnTo>
                <a:lnTo>
                  <a:pt x="916" y="24"/>
                </a:lnTo>
                <a:lnTo>
                  <a:pt x="957" y="30"/>
                </a:lnTo>
                <a:lnTo>
                  <a:pt x="1001" y="38"/>
                </a:lnTo>
                <a:lnTo>
                  <a:pt x="1049" y="46"/>
                </a:lnTo>
                <a:lnTo>
                  <a:pt x="1099" y="55"/>
                </a:lnTo>
                <a:lnTo>
                  <a:pt x="1148" y="64"/>
                </a:lnTo>
                <a:lnTo>
                  <a:pt x="1200" y="73"/>
                </a:lnTo>
                <a:lnTo>
                  <a:pt x="1251" y="83"/>
                </a:lnTo>
                <a:lnTo>
                  <a:pt x="1301" y="90"/>
                </a:lnTo>
                <a:lnTo>
                  <a:pt x="1348" y="100"/>
                </a:lnTo>
                <a:lnTo>
                  <a:pt x="1394" y="108"/>
                </a:lnTo>
                <a:lnTo>
                  <a:pt x="1436" y="115"/>
                </a:lnTo>
                <a:lnTo>
                  <a:pt x="1474" y="123"/>
                </a:lnTo>
                <a:lnTo>
                  <a:pt x="1508" y="130"/>
                </a:lnTo>
                <a:lnTo>
                  <a:pt x="1535" y="135"/>
                </a:lnTo>
                <a:lnTo>
                  <a:pt x="1571" y="144"/>
                </a:lnTo>
                <a:lnTo>
                  <a:pt x="1600" y="157"/>
                </a:lnTo>
                <a:lnTo>
                  <a:pt x="1625" y="173"/>
                </a:lnTo>
                <a:lnTo>
                  <a:pt x="1646" y="190"/>
                </a:lnTo>
                <a:lnTo>
                  <a:pt x="1663" y="209"/>
                </a:lnTo>
                <a:lnTo>
                  <a:pt x="1676" y="227"/>
                </a:lnTo>
                <a:lnTo>
                  <a:pt x="1685" y="245"/>
                </a:lnTo>
                <a:lnTo>
                  <a:pt x="1693" y="264"/>
                </a:lnTo>
                <a:lnTo>
                  <a:pt x="1698" y="279"/>
                </a:lnTo>
                <a:lnTo>
                  <a:pt x="1701" y="292"/>
                </a:lnTo>
                <a:lnTo>
                  <a:pt x="1702" y="303"/>
                </a:lnTo>
                <a:lnTo>
                  <a:pt x="1703" y="311"/>
                </a:lnTo>
                <a:lnTo>
                  <a:pt x="1703" y="313"/>
                </a:lnTo>
                <a:lnTo>
                  <a:pt x="1837" y="1039"/>
                </a:lnTo>
                <a:lnTo>
                  <a:pt x="1837" y="1041"/>
                </a:lnTo>
                <a:lnTo>
                  <a:pt x="1839" y="1047"/>
                </a:lnTo>
                <a:lnTo>
                  <a:pt x="1839" y="1056"/>
                </a:lnTo>
                <a:lnTo>
                  <a:pt x="1839" y="1065"/>
                </a:lnTo>
                <a:lnTo>
                  <a:pt x="1839" y="1077"/>
                </a:lnTo>
                <a:lnTo>
                  <a:pt x="1836" y="1087"/>
                </a:lnTo>
                <a:lnTo>
                  <a:pt x="1833" y="1096"/>
                </a:lnTo>
                <a:lnTo>
                  <a:pt x="1829" y="1103"/>
                </a:lnTo>
                <a:lnTo>
                  <a:pt x="1822" y="1107"/>
                </a:lnTo>
                <a:lnTo>
                  <a:pt x="1814" y="1107"/>
                </a:lnTo>
                <a:lnTo>
                  <a:pt x="1802" y="1100"/>
                </a:lnTo>
                <a:lnTo>
                  <a:pt x="1787" y="1089"/>
                </a:lnTo>
                <a:lnTo>
                  <a:pt x="1766" y="1069"/>
                </a:lnTo>
                <a:lnTo>
                  <a:pt x="1745" y="1049"/>
                </a:lnTo>
                <a:lnTo>
                  <a:pt x="1727" y="1032"/>
                </a:lnTo>
                <a:lnTo>
                  <a:pt x="1709" y="1015"/>
                </a:lnTo>
                <a:lnTo>
                  <a:pt x="1693" y="1001"/>
                </a:lnTo>
                <a:lnTo>
                  <a:pt x="1681" y="989"/>
                </a:lnTo>
                <a:lnTo>
                  <a:pt x="1671" y="980"/>
                </a:lnTo>
                <a:lnTo>
                  <a:pt x="1665" y="973"/>
                </a:lnTo>
                <a:lnTo>
                  <a:pt x="1663" y="972"/>
                </a:lnTo>
                <a:lnTo>
                  <a:pt x="1660" y="974"/>
                </a:lnTo>
                <a:lnTo>
                  <a:pt x="1654" y="981"/>
                </a:lnTo>
                <a:lnTo>
                  <a:pt x="1642" y="993"/>
                </a:lnTo>
                <a:lnTo>
                  <a:pt x="1625" y="1009"/>
                </a:lnTo>
                <a:lnTo>
                  <a:pt x="1605" y="1029"/>
                </a:lnTo>
                <a:lnTo>
                  <a:pt x="1581" y="1053"/>
                </a:lnTo>
                <a:lnTo>
                  <a:pt x="1554" y="1081"/>
                </a:lnTo>
                <a:lnTo>
                  <a:pt x="1522" y="1112"/>
                </a:lnTo>
                <a:lnTo>
                  <a:pt x="1488" y="1146"/>
                </a:lnTo>
                <a:lnTo>
                  <a:pt x="1452" y="1183"/>
                </a:lnTo>
                <a:lnTo>
                  <a:pt x="1412" y="1222"/>
                </a:lnTo>
                <a:lnTo>
                  <a:pt x="1370" y="1264"/>
                </a:lnTo>
                <a:lnTo>
                  <a:pt x="1327" y="1309"/>
                </a:lnTo>
                <a:lnTo>
                  <a:pt x="1280" y="1355"/>
                </a:lnTo>
                <a:lnTo>
                  <a:pt x="1232" y="1403"/>
                </a:lnTo>
                <a:lnTo>
                  <a:pt x="1183" y="1452"/>
                </a:lnTo>
                <a:lnTo>
                  <a:pt x="1133" y="1503"/>
                </a:lnTo>
                <a:lnTo>
                  <a:pt x="1080" y="1554"/>
                </a:lnTo>
                <a:lnTo>
                  <a:pt x="1028" y="1608"/>
                </a:lnTo>
                <a:lnTo>
                  <a:pt x="975" y="1660"/>
                </a:lnTo>
                <a:lnTo>
                  <a:pt x="921" y="1714"/>
                </a:lnTo>
                <a:lnTo>
                  <a:pt x="869" y="1768"/>
                </a:lnTo>
                <a:lnTo>
                  <a:pt x="815" y="1820"/>
                </a:lnTo>
                <a:lnTo>
                  <a:pt x="763" y="1874"/>
                </a:lnTo>
                <a:lnTo>
                  <a:pt x="710" y="1927"/>
                </a:lnTo>
                <a:lnTo>
                  <a:pt x="658" y="1978"/>
                </a:lnTo>
                <a:lnTo>
                  <a:pt x="608" y="2028"/>
                </a:lnTo>
                <a:lnTo>
                  <a:pt x="559" y="2077"/>
                </a:lnTo>
                <a:lnTo>
                  <a:pt x="511" y="2125"/>
                </a:lnTo>
                <a:lnTo>
                  <a:pt x="465" y="2170"/>
                </a:lnTo>
                <a:lnTo>
                  <a:pt x="422" y="2215"/>
                </a:lnTo>
                <a:lnTo>
                  <a:pt x="380" y="2256"/>
                </a:lnTo>
                <a:lnTo>
                  <a:pt x="341" y="2295"/>
                </a:lnTo>
                <a:lnTo>
                  <a:pt x="305" y="2332"/>
                </a:lnTo>
                <a:lnTo>
                  <a:pt x="271" y="2365"/>
                </a:lnTo>
                <a:lnTo>
                  <a:pt x="240" y="2396"/>
                </a:lnTo>
                <a:lnTo>
                  <a:pt x="214" y="2422"/>
                </a:lnTo>
                <a:lnTo>
                  <a:pt x="191" y="2446"/>
                </a:lnTo>
                <a:lnTo>
                  <a:pt x="171" y="2466"/>
                </a:lnTo>
                <a:lnTo>
                  <a:pt x="156" y="2480"/>
                </a:lnTo>
                <a:lnTo>
                  <a:pt x="113" y="2527"/>
                </a:lnTo>
                <a:lnTo>
                  <a:pt x="79" y="2574"/>
                </a:lnTo>
                <a:lnTo>
                  <a:pt x="53" y="2619"/>
                </a:lnTo>
                <a:lnTo>
                  <a:pt x="32" y="2661"/>
                </a:lnTo>
                <a:lnTo>
                  <a:pt x="19" y="2700"/>
                </a:lnTo>
                <a:lnTo>
                  <a:pt x="9" y="2736"/>
                </a:lnTo>
                <a:lnTo>
                  <a:pt x="4" y="2766"/>
                </a:lnTo>
                <a:lnTo>
                  <a:pt x="2" y="2791"/>
                </a:lnTo>
                <a:lnTo>
                  <a:pt x="2" y="2784"/>
                </a:lnTo>
                <a:lnTo>
                  <a:pt x="2" y="2753"/>
                </a:lnTo>
                <a:lnTo>
                  <a:pt x="2" y="2715"/>
                </a:lnTo>
                <a:lnTo>
                  <a:pt x="2" y="2670"/>
                </a:lnTo>
                <a:lnTo>
                  <a:pt x="2" y="2618"/>
                </a:lnTo>
                <a:lnTo>
                  <a:pt x="2" y="2561"/>
                </a:lnTo>
                <a:lnTo>
                  <a:pt x="2" y="2500"/>
                </a:lnTo>
                <a:lnTo>
                  <a:pt x="2" y="2365"/>
                </a:lnTo>
                <a:lnTo>
                  <a:pt x="2" y="2292"/>
                </a:lnTo>
                <a:lnTo>
                  <a:pt x="2" y="2218"/>
                </a:lnTo>
                <a:lnTo>
                  <a:pt x="2" y="1987"/>
                </a:lnTo>
                <a:lnTo>
                  <a:pt x="2" y="1911"/>
                </a:lnTo>
                <a:lnTo>
                  <a:pt x="2" y="1835"/>
                </a:lnTo>
                <a:lnTo>
                  <a:pt x="2" y="1760"/>
                </a:lnTo>
                <a:lnTo>
                  <a:pt x="2" y="1435"/>
                </a:lnTo>
                <a:lnTo>
                  <a:pt x="2" y="1384"/>
                </a:lnTo>
                <a:lnTo>
                  <a:pt x="2" y="1339"/>
                </a:lnTo>
                <a:lnTo>
                  <a:pt x="2" y="1301"/>
                </a:lnTo>
                <a:lnTo>
                  <a:pt x="2" y="1269"/>
                </a:lnTo>
                <a:lnTo>
                  <a:pt x="2" y="1247"/>
                </a:lnTo>
                <a:lnTo>
                  <a:pt x="3" y="1204"/>
                </a:lnTo>
                <a:lnTo>
                  <a:pt x="9" y="1163"/>
                </a:lnTo>
                <a:lnTo>
                  <a:pt x="17" y="1125"/>
                </a:lnTo>
                <a:lnTo>
                  <a:pt x="28" y="1090"/>
                </a:lnTo>
                <a:lnTo>
                  <a:pt x="41" y="1058"/>
                </a:lnTo>
                <a:lnTo>
                  <a:pt x="54" y="1031"/>
                </a:lnTo>
                <a:lnTo>
                  <a:pt x="66" y="1006"/>
                </a:lnTo>
                <a:lnTo>
                  <a:pt x="79" y="986"/>
                </a:lnTo>
                <a:lnTo>
                  <a:pt x="90" y="969"/>
                </a:lnTo>
                <a:lnTo>
                  <a:pt x="99" y="957"/>
                </a:lnTo>
                <a:lnTo>
                  <a:pt x="104" y="951"/>
                </a:lnTo>
                <a:lnTo>
                  <a:pt x="105" y="948"/>
                </a:lnTo>
                <a:lnTo>
                  <a:pt x="869" y="178"/>
                </a:lnTo>
                <a:lnTo>
                  <a:pt x="866" y="176"/>
                </a:lnTo>
                <a:lnTo>
                  <a:pt x="860" y="169"/>
                </a:lnTo>
                <a:lnTo>
                  <a:pt x="849" y="160"/>
                </a:lnTo>
                <a:lnTo>
                  <a:pt x="836" y="147"/>
                </a:lnTo>
                <a:lnTo>
                  <a:pt x="820" y="131"/>
                </a:lnTo>
                <a:lnTo>
                  <a:pt x="803" y="114"/>
                </a:lnTo>
                <a:lnTo>
                  <a:pt x="786" y="97"/>
                </a:lnTo>
                <a:lnTo>
                  <a:pt x="768" y="79"/>
                </a:lnTo>
                <a:lnTo>
                  <a:pt x="752" y="60"/>
                </a:lnTo>
                <a:lnTo>
                  <a:pt x="742" y="46"/>
                </a:lnTo>
                <a:lnTo>
                  <a:pt x="736" y="34"/>
                </a:lnTo>
                <a:lnTo>
                  <a:pt x="736" y="24"/>
                </a:lnTo>
                <a:lnTo>
                  <a:pt x="739" y="16"/>
                </a:lnTo>
                <a:lnTo>
                  <a:pt x="746" y="10"/>
                </a:lnTo>
                <a:lnTo>
                  <a:pt x="753" y="7"/>
                </a:lnTo>
                <a:lnTo>
                  <a:pt x="763" y="4"/>
                </a:lnTo>
                <a:lnTo>
                  <a:pt x="771" y="1"/>
                </a:lnTo>
                <a:lnTo>
                  <a:pt x="778" y="1"/>
                </a:lnTo>
                <a:lnTo>
                  <a:pt x="784" y="0"/>
                </a:lnTo>
                <a:lnTo>
                  <a:pt x="785" y="0"/>
                </a:lnTo>
                <a:close/>
              </a:path>
            </a:pathLst>
          </a:custGeom>
          <a:solidFill>
            <a:srgbClr val="939393"/>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44" name="TextBox 43"/>
          <p:cNvSpPr txBox="1"/>
          <p:nvPr/>
        </p:nvSpPr>
        <p:spPr>
          <a:xfrm rot="18900000">
            <a:off x="6388221" y="2691027"/>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04</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45" name="TextBox 44"/>
          <p:cNvSpPr txBox="1"/>
          <p:nvPr/>
        </p:nvSpPr>
        <p:spPr>
          <a:xfrm rot="2700000">
            <a:off x="9188968" y="1694463"/>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01</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46" name="TextBox 45"/>
          <p:cNvSpPr txBox="1"/>
          <p:nvPr/>
        </p:nvSpPr>
        <p:spPr>
          <a:xfrm rot="18900000">
            <a:off x="9712185" y="5064912"/>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02</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48" name="TextBox 47"/>
          <p:cNvSpPr txBox="1"/>
          <p:nvPr/>
        </p:nvSpPr>
        <p:spPr>
          <a:xfrm rot="2700000">
            <a:off x="6777336" y="5029998"/>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03</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35" name="TextBox 34"/>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6" name="TextBox 35"/>
          <p:cNvSpPr txBox="1"/>
          <p:nvPr/>
        </p:nvSpPr>
        <p:spPr>
          <a:xfrm>
            <a:off x="2140539" y="1682783"/>
            <a:ext cx="3657600" cy="929485"/>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2140539" y="2821765"/>
            <a:ext cx="36576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2140539" y="3960908"/>
            <a:ext cx="3657600" cy="929485"/>
          </a:xfrm>
          <a:prstGeom prst="rect">
            <a:avLst/>
          </a:prstGeom>
          <a:noFill/>
        </p:spPr>
        <p:txBody>
          <a:bodyPr wrap="square" rtlCol="0">
            <a:spAutoFit/>
          </a:bodyPr>
          <a:lstStyle/>
          <a:p>
            <a:pPr defTabSz="1219170">
              <a:spcBef>
                <a:spcPct val="20000"/>
              </a:spcBef>
              <a:defRPr/>
            </a:pPr>
            <a:r>
              <a:rPr lang="en-US" sz="1600" b="1" dirty="0">
                <a:solidFill>
                  <a:srgbClr val="A5A5A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2153091" y="5064083"/>
            <a:ext cx="3657600" cy="929485"/>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0" name="Oval 10"/>
          <p:cNvSpPr>
            <a:spLocks noChangeAspect="1" noChangeArrowheads="1"/>
          </p:cNvSpPr>
          <p:nvPr/>
        </p:nvSpPr>
        <p:spPr bwMode="auto">
          <a:xfrm flipH="1">
            <a:off x="992602" y="1723611"/>
            <a:ext cx="888742" cy="914400"/>
          </a:xfrm>
          <a:prstGeom prst="ellipse">
            <a:avLst/>
          </a:prstGeom>
          <a:solidFill>
            <a:srgbClr val="FE4A1E"/>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800" b="1" dirty="0">
                <a:solidFill>
                  <a:schemeClr val="bg1"/>
                </a:solidFill>
                <a:latin typeface="Lato" panose="020F0502020204030203"/>
              </a:rPr>
              <a:t>01</a:t>
            </a:r>
          </a:p>
        </p:txBody>
      </p:sp>
      <p:sp>
        <p:nvSpPr>
          <p:cNvPr id="50" name="Oval 10"/>
          <p:cNvSpPr>
            <a:spLocks noChangeAspect="1" noChangeArrowheads="1"/>
          </p:cNvSpPr>
          <p:nvPr/>
        </p:nvSpPr>
        <p:spPr bwMode="auto">
          <a:xfrm>
            <a:off x="975212" y="2856650"/>
            <a:ext cx="888742" cy="914400"/>
          </a:xfrm>
          <a:prstGeom prst="ellipse">
            <a:avLst/>
          </a:prstGeom>
          <a:solidFill>
            <a:srgbClr val="5C9AD3"/>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800" b="1" dirty="0">
                <a:solidFill>
                  <a:schemeClr val="bg1"/>
                </a:solidFill>
                <a:latin typeface="Lato" panose="020F0502020204030203"/>
              </a:rPr>
              <a:t>02</a:t>
            </a:r>
          </a:p>
        </p:txBody>
      </p:sp>
      <p:sp>
        <p:nvSpPr>
          <p:cNvPr id="51" name="Oval 10"/>
          <p:cNvSpPr>
            <a:spLocks noChangeAspect="1" noChangeArrowheads="1"/>
          </p:cNvSpPr>
          <p:nvPr/>
        </p:nvSpPr>
        <p:spPr bwMode="auto">
          <a:xfrm rot="10800000" flipH="1" flipV="1">
            <a:off x="992602" y="3995157"/>
            <a:ext cx="888742" cy="914400"/>
          </a:xfrm>
          <a:prstGeom prst="ellipse">
            <a:avLst/>
          </a:prstGeom>
          <a:solidFill>
            <a:srgbClr val="7A7A7A"/>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800" b="1" dirty="0">
                <a:solidFill>
                  <a:schemeClr val="bg1"/>
                </a:solidFill>
                <a:latin typeface="Lato" panose="020F0502020204030203"/>
              </a:rPr>
              <a:t>03</a:t>
            </a:r>
          </a:p>
        </p:txBody>
      </p:sp>
      <p:sp>
        <p:nvSpPr>
          <p:cNvPr id="52" name="Oval 10"/>
          <p:cNvSpPr>
            <a:spLocks noChangeAspect="1" noChangeArrowheads="1"/>
          </p:cNvSpPr>
          <p:nvPr/>
        </p:nvSpPr>
        <p:spPr bwMode="auto">
          <a:xfrm rot="10800000" flipV="1">
            <a:off x="975212" y="5133665"/>
            <a:ext cx="888742" cy="914400"/>
          </a:xfrm>
          <a:prstGeom prst="ellipse">
            <a:avLst/>
          </a:prstGeom>
          <a:solidFill>
            <a:srgbClr val="939393"/>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800" b="1" dirty="0">
                <a:solidFill>
                  <a:schemeClr val="bg1"/>
                </a:solidFill>
                <a:latin typeface="Lato" panose="020F0502020204030203"/>
              </a:rPr>
              <a:t>04</a:t>
            </a:r>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56210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strips(upRight)">
                                      <p:cBhvr>
                                        <p:cTn id="11" dur="500"/>
                                        <p:tgtEl>
                                          <p:spTgt spid="11"/>
                                        </p:tgtEl>
                                      </p:cBhvr>
                                    </p:animEffect>
                                  </p:childTnLst>
                                </p:cTn>
                              </p:par>
                              <p:par>
                                <p:cTn id="12" presetID="18" presetClass="entr" presetSubtype="6" fill="hold" grpId="0" nodeType="withEffect">
                                  <p:stCondLst>
                                    <p:cond delay="400"/>
                                  </p:stCondLst>
                                  <p:childTnLst>
                                    <p:set>
                                      <p:cBhvr>
                                        <p:cTn id="13" dur="1" fill="hold">
                                          <p:stCondLst>
                                            <p:cond delay="0"/>
                                          </p:stCondLst>
                                        </p:cTn>
                                        <p:tgtEl>
                                          <p:spTgt spid="12"/>
                                        </p:tgtEl>
                                        <p:attrNameLst>
                                          <p:attrName>style.visibility</p:attrName>
                                        </p:attrNameLst>
                                      </p:cBhvr>
                                      <p:to>
                                        <p:strVal val="visible"/>
                                      </p:to>
                                    </p:set>
                                    <p:animEffect transition="in" filter="strips(downRight)">
                                      <p:cBhvr>
                                        <p:cTn id="14" dur="500"/>
                                        <p:tgtEl>
                                          <p:spTgt spid="12"/>
                                        </p:tgtEl>
                                      </p:cBhvr>
                                    </p:animEffect>
                                  </p:childTnLst>
                                </p:cTn>
                              </p:par>
                            </p:childTnLst>
                          </p:cTn>
                        </p:par>
                        <p:par>
                          <p:cTn id="15" fill="hold">
                            <p:stCondLst>
                              <p:cond delay="1400"/>
                            </p:stCondLst>
                            <p:childTnLst>
                              <p:par>
                                <p:cTn id="16" presetID="53" presetClass="entr" presetSubtype="16" fill="hold" grpId="0" nodeType="afterEffect">
                                  <p:stCondLst>
                                    <p:cond delay="0"/>
                                  </p:stCondLst>
                                  <p:childTnLst>
                                    <p:set>
                                      <p:cBhvr>
                                        <p:cTn id="17" dur="1" fill="hold">
                                          <p:stCondLst>
                                            <p:cond delay="0"/>
                                          </p:stCondLst>
                                        </p:cTn>
                                        <p:tgtEl>
                                          <p:spTgt spid="45"/>
                                        </p:tgtEl>
                                        <p:attrNameLst>
                                          <p:attrName>style.visibility</p:attrName>
                                        </p:attrNameLst>
                                      </p:cBhvr>
                                      <p:to>
                                        <p:strVal val="visible"/>
                                      </p:to>
                                    </p:set>
                                    <p:anim calcmode="lin" valueType="num">
                                      <p:cBhvr>
                                        <p:cTn id="18" dur="500" fill="hold"/>
                                        <p:tgtEl>
                                          <p:spTgt spid="45"/>
                                        </p:tgtEl>
                                        <p:attrNameLst>
                                          <p:attrName>ppt_w</p:attrName>
                                        </p:attrNameLst>
                                      </p:cBhvr>
                                      <p:tavLst>
                                        <p:tav tm="0">
                                          <p:val>
                                            <p:fltVal val="0"/>
                                          </p:val>
                                        </p:tav>
                                        <p:tav tm="100000">
                                          <p:val>
                                            <p:strVal val="#ppt_w"/>
                                          </p:val>
                                        </p:tav>
                                      </p:tavLst>
                                    </p:anim>
                                    <p:anim calcmode="lin" valueType="num">
                                      <p:cBhvr>
                                        <p:cTn id="19" dur="500" fill="hold"/>
                                        <p:tgtEl>
                                          <p:spTgt spid="45"/>
                                        </p:tgtEl>
                                        <p:attrNameLst>
                                          <p:attrName>ppt_h</p:attrName>
                                        </p:attrNameLst>
                                      </p:cBhvr>
                                      <p:tavLst>
                                        <p:tav tm="0">
                                          <p:val>
                                            <p:fltVal val="0"/>
                                          </p:val>
                                        </p:tav>
                                        <p:tav tm="100000">
                                          <p:val>
                                            <p:strVal val="#ppt_h"/>
                                          </p:val>
                                        </p:tav>
                                      </p:tavLst>
                                    </p:anim>
                                    <p:animEffect transition="in" filter="fade">
                                      <p:cBhvr>
                                        <p:cTn id="20" dur="500"/>
                                        <p:tgtEl>
                                          <p:spTgt spid="45"/>
                                        </p:tgtEl>
                                      </p:cBhvr>
                                    </p:animEffect>
                                  </p:childTnLst>
                                </p:cTn>
                              </p:par>
                            </p:childTnLst>
                          </p:cTn>
                        </p:par>
                        <p:par>
                          <p:cTn id="21" fill="hold">
                            <p:stCondLst>
                              <p:cond delay="1900"/>
                            </p:stCondLst>
                            <p:childTnLst>
                              <p:par>
                                <p:cTn id="22" presetID="53" presetClass="entr" presetSubtype="528" fill="hold" grpId="0"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500" fill="hold"/>
                                        <p:tgtEl>
                                          <p:spTgt spid="40"/>
                                        </p:tgtEl>
                                        <p:attrNameLst>
                                          <p:attrName>ppt_w</p:attrName>
                                        </p:attrNameLst>
                                      </p:cBhvr>
                                      <p:tavLst>
                                        <p:tav tm="0">
                                          <p:val>
                                            <p:fltVal val="0"/>
                                          </p:val>
                                        </p:tav>
                                        <p:tav tm="100000">
                                          <p:val>
                                            <p:strVal val="#ppt_w"/>
                                          </p:val>
                                        </p:tav>
                                      </p:tavLst>
                                    </p:anim>
                                    <p:anim calcmode="lin" valueType="num">
                                      <p:cBhvr>
                                        <p:cTn id="25" dur="500" fill="hold"/>
                                        <p:tgtEl>
                                          <p:spTgt spid="40"/>
                                        </p:tgtEl>
                                        <p:attrNameLst>
                                          <p:attrName>ppt_h</p:attrName>
                                        </p:attrNameLst>
                                      </p:cBhvr>
                                      <p:tavLst>
                                        <p:tav tm="0">
                                          <p:val>
                                            <p:fltVal val="0"/>
                                          </p:val>
                                        </p:tav>
                                        <p:tav tm="100000">
                                          <p:val>
                                            <p:strVal val="#ppt_h"/>
                                          </p:val>
                                        </p:tav>
                                      </p:tavLst>
                                    </p:anim>
                                    <p:animEffect transition="in" filter="fade">
                                      <p:cBhvr>
                                        <p:cTn id="26" dur="500"/>
                                        <p:tgtEl>
                                          <p:spTgt spid="40"/>
                                        </p:tgtEl>
                                      </p:cBhvr>
                                    </p:animEffect>
                                    <p:anim calcmode="lin" valueType="num">
                                      <p:cBhvr>
                                        <p:cTn id="27" dur="500" fill="hold"/>
                                        <p:tgtEl>
                                          <p:spTgt spid="40"/>
                                        </p:tgtEl>
                                        <p:attrNameLst>
                                          <p:attrName>ppt_x</p:attrName>
                                        </p:attrNameLst>
                                      </p:cBhvr>
                                      <p:tavLst>
                                        <p:tav tm="0">
                                          <p:val>
                                            <p:fltVal val="0.5"/>
                                          </p:val>
                                        </p:tav>
                                        <p:tav tm="100000">
                                          <p:val>
                                            <p:strVal val="#ppt_x"/>
                                          </p:val>
                                        </p:tav>
                                      </p:tavLst>
                                    </p:anim>
                                    <p:anim calcmode="lin" valueType="num">
                                      <p:cBhvr>
                                        <p:cTn id="28" dur="500" fill="hold"/>
                                        <p:tgtEl>
                                          <p:spTgt spid="40"/>
                                        </p:tgtEl>
                                        <p:attrNameLst>
                                          <p:attrName>ppt_y</p:attrName>
                                        </p:attrNameLst>
                                      </p:cBhvr>
                                      <p:tavLst>
                                        <p:tav tm="0">
                                          <p:val>
                                            <p:fltVal val="0.5"/>
                                          </p:val>
                                        </p:tav>
                                        <p:tav tm="100000">
                                          <p:val>
                                            <p:strVal val="#ppt_y"/>
                                          </p:val>
                                        </p:tav>
                                      </p:tavLst>
                                    </p:anim>
                                  </p:childTnLst>
                                </p:cTn>
                              </p:par>
                            </p:childTnLst>
                          </p:cTn>
                        </p:par>
                        <p:par>
                          <p:cTn id="29" fill="hold">
                            <p:stCondLst>
                              <p:cond delay="2400"/>
                            </p:stCondLst>
                            <p:childTnLst>
                              <p:par>
                                <p:cTn id="30" presetID="22" presetClass="entr" presetSubtype="8" fill="hold" grpId="0" nodeType="after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wipe(left)">
                                      <p:cBhvr>
                                        <p:cTn id="32" dur="500"/>
                                        <p:tgtEl>
                                          <p:spTgt spid="36"/>
                                        </p:tgtEl>
                                      </p:cBhvr>
                                    </p:animEffect>
                                  </p:childTnLst>
                                </p:cTn>
                              </p:par>
                            </p:childTnLst>
                          </p:cTn>
                        </p:par>
                        <p:par>
                          <p:cTn id="33" fill="hold">
                            <p:stCondLst>
                              <p:cond delay="2900"/>
                            </p:stCondLst>
                            <p:childTnLst>
                              <p:par>
                                <p:cTn id="34" presetID="18" presetClass="entr" presetSubtype="6" fill="hold" grpId="0"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strips(downRight)">
                                      <p:cBhvr>
                                        <p:cTn id="36" dur="500"/>
                                        <p:tgtEl>
                                          <p:spTgt spid="8"/>
                                        </p:tgtEl>
                                      </p:cBhvr>
                                    </p:animEffect>
                                  </p:childTnLst>
                                </p:cTn>
                              </p:par>
                              <p:par>
                                <p:cTn id="37" presetID="18" presetClass="entr" presetSubtype="12" fill="hold" grpId="0" nodeType="withEffect">
                                  <p:stCondLst>
                                    <p:cond delay="400"/>
                                  </p:stCondLst>
                                  <p:childTnLst>
                                    <p:set>
                                      <p:cBhvr>
                                        <p:cTn id="38" dur="1" fill="hold">
                                          <p:stCondLst>
                                            <p:cond delay="0"/>
                                          </p:stCondLst>
                                        </p:cTn>
                                        <p:tgtEl>
                                          <p:spTgt spid="13"/>
                                        </p:tgtEl>
                                        <p:attrNameLst>
                                          <p:attrName>style.visibility</p:attrName>
                                        </p:attrNameLst>
                                      </p:cBhvr>
                                      <p:to>
                                        <p:strVal val="visible"/>
                                      </p:to>
                                    </p:set>
                                    <p:animEffect transition="in" filter="strips(downLeft)">
                                      <p:cBhvr>
                                        <p:cTn id="39" dur="500"/>
                                        <p:tgtEl>
                                          <p:spTgt spid="13"/>
                                        </p:tgtEl>
                                      </p:cBhvr>
                                    </p:animEffect>
                                  </p:childTnLst>
                                </p:cTn>
                              </p:par>
                            </p:childTnLst>
                          </p:cTn>
                        </p:par>
                        <p:par>
                          <p:cTn id="40" fill="hold">
                            <p:stCondLst>
                              <p:cond delay="3800"/>
                            </p:stCondLst>
                            <p:childTnLst>
                              <p:par>
                                <p:cTn id="41" presetID="53" presetClass="entr" presetSubtype="16" fill="hold" grpId="0" nodeType="afterEffect">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cBhvr>
                                        <p:cTn id="43" dur="500" fill="hold"/>
                                        <p:tgtEl>
                                          <p:spTgt spid="46"/>
                                        </p:tgtEl>
                                        <p:attrNameLst>
                                          <p:attrName>ppt_w</p:attrName>
                                        </p:attrNameLst>
                                      </p:cBhvr>
                                      <p:tavLst>
                                        <p:tav tm="0">
                                          <p:val>
                                            <p:fltVal val="0"/>
                                          </p:val>
                                        </p:tav>
                                        <p:tav tm="100000">
                                          <p:val>
                                            <p:strVal val="#ppt_w"/>
                                          </p:val>
                                        </p:tav>
                                      </p:tavLst>
                                    </p:anim>
                                    <p:anim calcmode="lin" valueType="num">
                                      <p:cBhvr>
                                        <p:cTn id="44" dur="500" fill="hold"/>
                                        <p:tgtEl>
                                          <p:spTgt spid="46"/>
                                        </p:tgtEl>
                                        <p:attrNameLst>
                                          <p:attrName>ppt_h</p:attrName>
                                        </p:attrNameLst>
                                      </p:cBhvr>
                                      <p:tavLst>
                                        <p:tav tm="0">
                                          <p:val>
                                            <p:fltVal val="0"/>
                                          </p:val>
                                        </p:tav>
                                        <p:tav tm="100000">
                                          <p:val>
                                            <p:strVal val="#ppt_h"/>
                                          </p:val>
                                        </p:tav>
                                      </p:tavLst>
                                    </p:anim>
                                    <p:animEffect transition="in" filter="fade">
                                      <p:cBhvr>
                                        <p:cTn id="45" dur="500"/>
                                        <p:tgtEl>
                                          <p:spTgt spid="46"/>
                                        </p:tgtEl>
                                      </p:cBhvr>
                                    </p:animEffect>
                                  </p:childTnLst>
                                </p:cTn>
                              </p:par>
                            </p:childTnLst>
                          </p:cTn>
                        </p:par>
                        <p:par>
                          <p:cTn id="46" fill="hold">
                            <p:stCondLst>
                              <p:cond delay="4300"/>
                            </p:stCondLst>
                            <p:childTnLst>
                              <p:par>
                                <p:cTn id="47" presetID="53" presetClass="entr" presetSubtype="528"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 calcmode="lin" valueType="num">
                                      <p:cBhvr>
                                        <p:cTn id="49" dur="500" fill="hold"/>
                                        <p:tgtEl>
                                          <p:spTgt spid="50"/>
                                        </p:tgtEl>
                                        <p:attrNameLst>
                                          <p:attrName>ppt_w</p:attrName>
                                        </p:attrNameLst>
                                      </p:cBhvr>
                                      <p:tavLst>
                                        <p:tav tm="0">
                                          <p:val>
                                            <p:fltVal val="0"/>
                                          </p:val>
                                        </p:tav>
                                        <p:tav tm="100000">
                                          <p:val>
                                            <p:strVal val="#ppt_w"/>
                                          </p:val>
                                        </p:tav>
                                      </p:tavLst>
                                    </p:anim>
                                    <p:anim calcmode="lin" valueType="num">
                                      <p:cBhvr>
                                        <p:cTn id="50" dur="500" fill="hold"/>
                                        <p:tgtEl>
                                          <p:spTgt spid="50"/>
                                        </p:tgtEl>
                                        <p:attrNameLst>
                                          <p:attrName>ppt_h</p:attrName>
                                        </p:attrNameLst>
                                      </p:cBhvr>
                                      <p:tavLst>
                                        <p:tav tm="0">
                                          <p:val>
                                            <p:fltVal val="0"/>
                                          </p:val>
                                        </p:tav>
                                        <p:tav tm="100000">
                                          <p:val>
                                            <p:strVal val="#ppt_h"/>
                                          </p:val>
                                        </p:tav>
                                      </p:tavLst>
                                    </p:anim>
                                    <p:animEffect transition="in" filter="fade">
                                      <p:cBhvr>
                                        <p:cTn id="51" dur="500"/>
                                        <p:tgtEl>
                                          <p:spTgt spid="50"/>
                                        </p:tgtEl>
                                      </p:cBhvr>
                                    </p:animEffect>
                                    <p:anim calcmode="lin" valueType="num">
                                      <p:cBhvr>
                                        <p:cTn id="52" dur="500" fill="hold"/>
                                        <p:tgtEl>
                                          <p:spTgt spid="50"/>
                                        </p:tgtEl>
                                        <p:attrNameLst>
                                          <p:attrName>ppt_x</p:attrName>
                                        </p:attrNameLst>
                                      </p:cBhvr>
                                      <p:tavLst>
                                        <p:tav tm="0">
                                          <p:val>
                                            <p:fltVal val="0.5"/>
                                          </p:val>
                                        </p:tav>
                                        <p:tav tm="100000">
                                          <p:val>
                                            <p:strVal val="#ppt_x"/>
                                          </p:val>
                                        </p:tav>
                                      </p:tavLst>
                                    </p:anim>
                                    <p:anim calcmode="lin" valueType="num">
                                      <p:cBhvr>
                                        <p:cTn id="53" dur="500" fill="hold"/>
                                        <p:tgtEl>
                                          <p:spTgt spid="50"/>
                                        </p:tgtEl>
                                        <p:attrNameLst>
                                          <p:attrName>ppt_y</p:attrName>
                                        </p:attrNameLst>
                                      </p:cBhvr>
                                      <p:tavLst>
                                        <p:tav tm="0">
                                          <p:val>
                                            <p:fltVal val="0.5"/>
                                          </p:val>
                                        </p:tav>
                                        <p:tav tm="100000">
                                          <p:val>
                                            <p:strVal val="#ppt_y"/>
                                          </p:val>
                                        </p:tav>
                                      </p:tavLst>
                                    </p:anim>
                                  </p:childTnLst>
                                </p:cTn>
                              </p:par>
                            </p:childTnLst>
                          </p:cTn>
                        </p:par>
                        <p:par>
                          <p:cTn id="54" fill="hold">
                            <p:stCondLst>
                              <p:cond delay="4800"/>
                            </p:stCondLst>
                            <p:childTnLst>
                              <p:par>
                                <p:cTn id="55" presetID="22" presetClass="entr" presetSubtype="8" fill="hold" grpId="0" nodeType="after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wipe(left)">
                                      <p:cBhvr>
                                        <p:cTn id="57" dur="500"/>
                                        <p:tgtEl>
                                          <p:spTgt spid="37"/>
                                        </p:tgtEl>
                                      </p:cBhvr>
                                    </p:animEffect>
                                  </p:childTnLst>
                                </p:cTn>
                              </p:par>
                            </p:childTnLst>
                          </p:cTn>
                        </p:par>
                        <p:par>
                          <p:cTn id="58" fill="hold">
                            <p:stCondLst>
                              <p:cond delay="5300"/>
                            </p:stCondLst>
                            <p:childTnLst>
                              <p:par>
                                <p:cTn id="59" presetID="18" presetClass="entr" presetSubtype="12"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strips(downLeft)">
                                      <p:cBhvr>
                                        <p:cTn id="61" dur="500"/>
                                        <p:tgtEl>
                                          <p:spTgt spid="9"/>
                                        </p:tgtEl>
                                      </p:cBhvr>
                                    </p:animEffect>
                                  </p:childTnLst>
                                </p:cTn>
                              </p:par>
                              <p:par>
                                <p:cTn id="62" presetID="18" presetClass="entr" presetSubtype="9" fill="hold" grpId="0" nodeType="withEffect">
                                  <p:stCondLst>
                                    <p:cond delay="400"/>
                                  </p:stCondLst>
                                  <p:childTnLst>
                                    <p:set>
                                      <p:cBhvr>
                                        <p:cTn id="63" dur="1" fill="hold">
                                          <p:stCondLst>
                                            <p:cond delay="0"/>
                                          </p:stCondLst>
                                        </p:cTn>
                                        <p:tgtEl>
                                          <p:spTgt spid="14"/>
                                        </p:tgtEl>
                                        <p:attrNameLst>
                                          <p:attrName>style.visibility</p:attrName>
                                        </p:attrNameLst>
                                      </p:cBhvr>
                                      <p:to>
                                        <p:strVal val="visible"/>
                                      </p:to>
                                    </p:set>
                                    <p:animEffect transition="in" filter="strips(upLeft)">
                                      <p:cBhvr>
                                        <p:cTn id="64" dur="500"/>
                                        <p:tgtEl>
                                          <p:spTgt spid="14"/>
                                        </p:tgtEl>
                                      </p:cBhvr>
                                    </p:animEffect>
                                  </p:childTnLst>
                                </p:cTn>
                              </p:par>
                            </p:childTnLst>
                          </p:cTn>
                        </p:par>
                        <p:par>
                          <p:cTn id="65" fill="hold">
                            <p:stCondLst>
                              <p:cond delay="6200"/>
                            </p:stCondLst>
                            <p:childTnLst>
                              <p:par>
                                <p:cTn id="66" presetID="53" presetClass="entr" presetSubtype="16"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 calcmode="lin" valueType="num">
                                      <p:cBhvr>
                                        <p:cTn id="68" dur="500" fill="hold"/>
                                        <p:tgtEl>
                                          <p:spTgt spid="48"/>
                                        </p:tgtEl>
                                        <p:attrNameLst>
                                          <p:attrName>ppt_w</p:attrName>
                                        </p:attrNameLst>
                                      </p:cBhvr>
                                      <p:tavLst>
                                        <p:tav tm="0">
                                          <p:val>
                                            <p:fltVal val="0"/>
                                          </p:val>
                                        </p:tav>
                                        <p:tav tm="100000">
                                          <p:val>
                                            <p:strVal val="#ppt_w"/>
                                          </p:val>
                                        </p:tav>
                                      </p:tavLst>
                                    </p:anim>
                                    <p:anim calcmode="lin" valueType="num">
                                      <p:cBhvr>
                                        <p:cTn id="69" dur="500" fill="hold"/>
                                        <p:tgtEl>
                                          <p:spTgt spid="48"/>
                                        </p:tgtEl>
                                        <p:attrNameLst>
                                          <p:attrName>ppt_h</p:attrName>
                                        </p:attrNameLst>
                                      </p:cBhvr>
                                      <p:tavLst>
                                        <p:tav tm="0">
                                          <p:val>
                                            <p:fltVal val="0"/>
                                          </p:val>
                                        </p:tav>
                                        <p:tav tm="100000">
                                          <p:val>
                                            <p:strVal val="#ppt_h"/>
                                          </p:val>
                                        </p:tav>
                                      </p:tavLst>
                                    </p:anim>
                                    <p:animEffect transition="in" filter="fade">
                                      <p:cBhvr>
                                        <p:cTn id="70" dur="500"/>
                                        <p:tgtEl>
                                          <p:spTgt spid="48"/>
                                        </p:tgtEl>
                                      </p:cBhvr>
                                    </p:animEffect>
                                  </p:childTnLst>
                                </p:cTn>
                              </p:par>
                            </p:childTnLst>
                          </p:cTn>
                        </p:par>
                        <p:par>
                          <p:cTn id="71" fill="hold">
                            <p:stCondLst>
                              <p:cond delay="6700"/>
                            </p:stCondLst>
                            <p:childTnLst>
                              <p:par>
                                <p:cTn id="72" presetID="53" presetClass="entr" presetSubtype="528" fill="hold" grpId="0" nodeType="afterEffect">
                                  <p:stCondLst>
                                    <p:cond delay="0"/>
                                  </p:stCondLst>
                                  <p:childTnLst>
                                    <p:set>
                                      <p:cBhvr>
                                        <p:cTn id="73" dur="1" fill="hold">
                                          <p:stCondLst>
                                            <p:cond delay="0"/>
                                          </p:stCondLst>
                                        </p:cTn>
                                        <p:tgtEl>
                                          <p:spTgt spid="51"/>
                                        </p:tgtEl>
                                        <p:attrNameLst>
                                          <p:attrName>style.visibility</p:attrName>
                                        </p:attrNameLst>
                                      </p:cBhvr>
                                      <p:to>
                                        <p:strVal val="visible"/>
                                      </p:to>
                                    </p:set>
                                    <p:anim calcmode="lin" valueType="num">
                                      <p:cBhvr>
                                        <p:cTn id="74" dur="500" fill="hold"/>
                                        <p:tgtEl>
                                          <p:spTgt spid="51"/>
                                        </p:tgtEl>
                                        <p:attrNameLst>
                                          <p:attrName>ppt_w</p:attrName>
                                        </p:attrNameLst>
                                      </p:cBhvr>
                                      <p:tavLst>
                                        <p:tav tm="0">
                                          <p:val>
                                            <p:fltVal val="0"/>
                                          </p:val>
                                        </p:tav>
                                        <p:tav tm="100000">
                                          <p:val>
                                            <p:strVal val="#ppt_w"/>
                                          </p:val>
                                        </p:tav>
                                      </p:tavLst>
                                    </p:anim>
                                    <p:anim calcmode="lin" valueType="num">
                                      <p:cBhvr>
                                        <p:cTn id="75" dur="500" fill="hold"/>
                                        <p:tgtEl>
                                          <p:spTgt spid="51"/>
                                        </p:tgtEl>
                                        <p:attrNameLst>
                                          <p:attrName>ppt_h</p:attrName>
                                        </p:attrNameLst>
                                      </p:cBhvr>
                                      <p:tavLst>
                                        <p:tav tm="0">
                                          <p:val>
                                            <p:fltVal val="0"/>
                                          </p:val>
                                        </p:tav>
                                        <p:tav tm="100000">
                                          <p:val>
                                            <p:strVal val="#ppt_h"/>
                                          </p:val>
                                        </p:tav>
                                      </p:tavLst>
                                    </p:anim>
                                    <p:animEffect transition="in" filter="fade">
                                      <p:cBhvr>
                                        <p:cTn id="76" dur="500"/>
                                        <p:tgtEl>
                                          <p:spTgt spid="51"/>
                                        </p:tgtEl>
                                      </p:cBhvr>
                                    </p:animEffect>
                                    <p:anim calcmode="lin" valueType="num">
                                      <p:cBhvr>
                                        <p:cTn id="77" dur="500" fill="hold"/>
                                        <p:tgtEl>
                                          <p:spTgt spid="51"/>
                                        </p:tgtEl>
                                        <p:attrNameLst>
                                          <p:attrName>ppt_x</p:attrName>
                                        </p:attrNameLst>
                                      </p:cBhvr>
                                      <p:tavLst>
                                        <p:tav tm="0">
                                          <p:val>
                                            <p:fltVal val="0.5"/>
                                          </p:val>
                                        </p:tav>
                                        <p:tav tm="100000">
                                          <p:val>
                                            <p:strVal val="#ppt_x"/>
                                          </p:val>
                                        </p:tav>
                                      </p:tavLst>
                                    </p:anim>
                                    <p:anim calcmode="lin" valueType="num">
                                      <p:cBhvr>
                                        <p:cTn id="78" dur="500" fill="hold"/>
                                        <p:tgtEl>
                                          <p:spTgt spid="51"/>
                                        </p:tgtEl>
                                        <p:attrNameLst>
                                          <p:attrName>ppt_y</p:attrName>
                                        </p:attrNameLst>
                                      </p:cBhvr>
                                      <p:tavLst>
                                        <p:tav tm="0">
                                          <p:val>
                                            <p:fltVal val="0.5"/>
                                          </p:val>
                                        </p:tav>
                                        <p:tav tm="100000">
                                          <p:val>
                                            <p:strVal val="#ppt_y"/>
                                          </p:val>
                                        </p:tav>
                                      </p:tavLst>
                                    </p:anim>
                                  </p:childTnLst>
                                </p:cTn>
                              </p:par>
                            </p:childTnLst>
                          </p:cTn>
                        </p:par>
                        <p:par>
                          <p:cTn id="79" fill="hold">
                            <p:stCondLst>
                              <p:cond delay="7200"/>
                            </p:stCondLst>
                            <p:childTnLst>
                              <p:par>
                                <p:cTn id="80" presetID="22" presetClass="entr" presetSubtype="8" fill="hold" grpId="0" nodeType="after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wipe(left)">
                                      <p:cBhvr>
                                        <p:cTn id="82" dur="500"/>
                                        <p:tgtEl>
                                          <p:spTgt spid="38"/>
                                        </p:tgtEl>
                                      </p:cBhvr>
                                    </p:animEffect>
                                  </p:childTnLst>
                                </p:cTn>
                              </p:par>
                            </p:childTnLst>
                          </p:cTn>
                        </p:par>
                        <p:par>
                          <p:cTn id="83" fill="hold">
                            <p:stCondLst>
                              <p:cond delay="7700"/>
                            </p:stCondLst>
                            <p:childTnLst>
                              <p:par>
                                <p:cTn id="84" presetID="18" presetClass="entr" presetSubtype="9" fill="hold" grpId="0" nodeType="afterEffect">
                                  <p:stCondLst>
                                    <p:cond delay="0"/>
                                  </p:stCondLst>
                                  <p:childTnLst>
                                    <p:set>
                                      <p:cBhvr>
                                        <p:cTn id="85" dur="1" fill="hold">
                                          <p:stCondLst>
                                            <p:cond delay="0"/>
                                          </p:stCondLst>
                                        </p:cTn>
                                        <p:tgtEl>
                                          <p:spTgt spid="10"/>
                                        </p:tgtEl>
                                        <p:attrNameLst>
                                          <p:attrName>style.visibility</p:attrName>
                                        </p:attrNameLst>
                                      </p:cBhvr>
                                      <p:to>
                                        <p:strVal val="visible"/>
                                      </p:to>
                                    </p:set>
                                    <p:animEffect transition="in" filter="strips(upLeft)">
                                      <p:cBhvr>
                                        <p:cTn id="86" dur="500"/>
                                        <p:tgtEl>
                                          <p:spTgt spid="10"/>
                                        </p:tgtEl>
                                      </p:cBhvr>
                                    </p:animEffect>
                                  </p:childTnLst>
                                </p:cTn>
                              </p:par>
                              <p:par>
                                <p:cTn id="87" presetID="18" presetClass="entr" presetSubtype="3" fill="hold" grpId="0" nodeType="withEffect">
                                  <p:stCondLst>
                                    <p:cond delay="400"/>
                                  </p:stCondLst>
                                  <p:childTnLst>
                                    <p:set>
                                      <p:cBhvr>
                                        <p:cTn id="88" dur="1" fill="hold">
                                          <p:stCondLst>
                                            <p:cond delay="0"/>
                                          </p:stCondLst>
                                        </p:cTn>
                                        <p:tgtEl>
                                          <p:spTgt spid="15"/>
                                        </p:tgtEl>
                                        <p:attrNameLst>
                                          <p:attrName>style.visibility</p:attrName>
                                        </p:attrNameLst>
                                      </p:cBhvr>
                                      <p:to>
                                        <p:strVal val="visible"/>
                                      </p:to>
                                    </p:set>
                                    <p:animEffect transition="in" filter="strips(upRight)">
                                      <p:cBhvr>
                                        <p:cTn id="89" dur="500"/>
                                        <p:tgtEl>
                                          <p:spTgt spid="15"/>
                                        </p:tgtEl>
                                      </p:cBhvr>
                                    </p:animEffect>
                                  </p:childTnLst>
                                </p:cTn>
                              </p:par>
                            </p:childTnLst>
                          </p:cTn>
                        </p:par>
                        <p:par>
                          <p:cTn id="90" fill="hold">
                            <p:stCondLst>
                              <p:cond delay="8600"/>
                            </p:stCondLst>
                            <p:childTnLst>
                              <p:par>
                                <p:cTn id="91" presetID="53" presetClass="entr" presetSubtype="16" fill="hold" grpId="0" nodeType="afterEffect">
                                  <p:stCondLst>
                                    <p:cond delay="0"/>
                                  </p:stCondLst>
                                  <p:childTnLst>
                                    <p:set>
                                      <p:cBhvr>
                                        <p:cTn id="92" dur="1" fill="hold">
                                          <p:stCondLst>
                                            <p:cond delay="0"/>
                                          </p:stCondLst>
                                        </p:cTn>
                                        <p:tgtEl>
                                          <p:spTgt spid="44"/>
                                        </p:tgtEl>
                                        <p:attrNameLst>
                                          <p:attrName>style.visibility</p:attrName>
                                        </p:attrNameLst>
                                      </p:cBhvr>
                                      <p:to>
                                        <p:strVal val="visible"/>
                                      </p:to>
                                    </p:set>
                                    <p:anim calcmode="lin" valueType="num">
                                      <p:cBhvr>
                                        <p:cTn id="93" dur="500" fill="hold"/>
                                        <p:tgtEl>
                                          <p:spTgt spid="44"/>
                                        </p:tgtEl>
                                        <p:attrNameLst>
                                          <p:attrName>ppt_w</p:attrName>
                                        </p:attrNameLst>
                                      </p:cBhvr>
                                      <p:tavLst>
                                        <p:tav tm="0">
                                          <p:val>
                                            <p:fltVal val="0"/>
                                          </p:val>
                                        </p:tav>
                                        <p:tav tm="100000">
                                          <p:val>
                                            <p:strVal val="#ppt_w"/>
                                          </p:val>
                                        </p:tav>
                                      </p:tavLst>
                                    </p:anim>
                                    <p:anim calcmode="lin" valueType="num">
                                      <p:cBhvr>
                                        <p:cTn id="94" dur="500" fill="hold"/>
                                        <p:tgtEl>
                                          <p:spTgt spid="44"/>
                                        </p:tgtEl>
                                        <p:attrNameLst>
                                          <p:attrName>ppt_h</p:attrName>
                                        </p:attrNameLst>
                                      </p:cBhvr>
                                      <p:tavLst>
                                        <p:tav tm="0">
                                          <p:val>
                                            <p:fltVal val="0"/>
                                          </p:val>
                                        </p:tav>
                                        <p:tav tm="100000">
                                          <p:val>
                                            <p:strVal val="#ppt_h"/>
                                          </p:val>
                                        </p:tav>
                                      </p:tavLst>
                                    </p:anim>
                                    <p:animEffect transition="in" filter="fade">
                                      <p:cBhvr>
                                        <p:cTn id="95" dur="500"/>
                                        <p:tgtEl>
                                          <p:spTgt spid="44"/>
                                        </p:tgtEl>
                                      </p:cBhvr>
                                    </p:animEffect>
                                  </p:childTnLst>
                                </p:cTn>
                              </p:par>
                            </p:childTnLst>
                          </p:cTn>
                        </p:par>
                        <p:par>
                          <p:cTn id="96" fill="hold">
                            <p:stCondLst>
                              <p:cond delay="9100"/>
                            </p:stCondLst>
                            <p:childTnLst>
                              <p:par>
                                <p:cTn id="97" presetID="53" presetClass="entr" presetSubtype="528" fill="hold" grpId="0" nodeType="afterEffect">
                                  <p:stCondLst>
                                    <p:cond delay="0"/>
                                  </p:stCondLst>
                                  <p:childTnLst>
                                    <p:set>
                                      <p:cBhvr>
                                        <p:cTn id="98" dur="1" fill="hold">
                                          <p:stCondLst>
                                            <p:cond delay="0"/>
                                          </p:stCondLst>
                                        </p:cTn>
                                        <p:tgtEl>
                                          <p:spTgt spid="52"/>
                                        </p:tgtEl>
                                        <p:attrNameLst>
                                          <p:attrName>style.visibility</p:attrName>
                                        </p:attrNameLst>
                                      </p:cBhvr>
                                      <p:to>
                                        <p:strVal val="visible"/>
                                      </p:to>
                                    </p:set>
                                    <p:anim calcmode="lin" valueType="num">
                                      <p:cBhvr>
                                        <p:cTn id="99" dur="500" fill="hold"/>
                                        <p:tgtEl>
                                          <p:spTgt spid="52"/>
                                        </p:tgtEl>
                                        <p:attrNameLst>
                                          <p:attrName>ppt_w</p:attrName>
                                        </p:attrNameLst>
                                      </p:cBhvr>
                                      <p:tavLst>
                                        <p:tav tm="0">
                                          <p:val>
                                            <p:fltVal val="0"/>
                                          </p:val>
                                        </p:tav>
                                        <p:tav tm="100000">
                                          <p:val>
                                            <p:strVal val="#ppt_w"/>
                                          </p:val>
                                        </p:tav>
                                      </p:tavLst>
                                    </p:anim>
                                    <p:anim calcmode="lin" valueType="num">
                                      <p:cBhvr>
                                        <p:cTn id="100" dur="500" fill="hold"/>
                                        <p:tgtEl>
                                          <p:spTgt spid="52"/>
                                        </p:tgtEl>
                                        <p:attrNameLst>
                                          <p:attrName>ppt_h</p:attrName>
                                        </p:attrNameLst>
                                      </p:cBhvr>
                                      <p:tavLst>
                                        <p:tav tm="0">
                                          <p:val>
                                            <p:fltVal val="0"/>
                                          </p:val>
                                        </p:tav>
                                        <p:tav tm="100000">
                                          <p:val>
                                            <p:strVal val="#ppt_h"/>
                                          </p:val>
                                        </p:tav>
                                      </p:tavLst>
                                    </p:anim>
                                    <p:animEffect transition="in" filter="fade">
                                      <p:cBhvr>
                                        <p:cTn id="101" dur="500"/>
                                        <p:tgtEl>
                                          <p:spTgt spid="52"/>
                                        </p:tgtEl>
                                      </p:cBhvr>
                                    </p:animEffect>
                                    <p:anim calcmode="lin" valueType="num">
                                      <p:cBhvr>
                                        <p:cTn id="102" dur="500" fill="hold"/>
                                        <p:tgtEl>
                                          <p:spTgt spid="52"/>
                                        </p:tgtEl>
                                        <p:attrNameLst>
                                          <p:attrName>ppt_x</p:attrName>
                                        </p:attrNameLst>
                                      </p:cBhvr>
                                      <p:tavLst>
                                        <p:tav tm="0">
                                          <p:val>
                                            <p:fltVal val="0.5"/>
                                          </p:val>
                                        </p:tav>
                                        <p:tav tm="100000">
                                          <p:val>
                                            <p:strVal val="#ppt_x"/>
                                          </p:val>
                                        </p:tav>
                                      </p:tavLst>
                                    </p:anim>
                                    <p:anim calcmode="lin" valueType="num">
                                      <p:cBhvr>
                                        <p:cTn id="103" dur="500" fill="hold"/>
                                        <p:tgtEl>
                                          <p:spTgt spid="52"/>
                                        </p:tgtEl>
                                        <p:attrNameLst>
                                          <p:attrName>ppt_y</p:attrName>
                                        </p:attrNameLst>
                                      </p:cBhvr>
                                      <p:tavLst>
                                        <p:tav tm="0">
                                          <p:val>
                                            <p:fltVal val="0.5"/>
                                          </p:val>
                                        </p:tav>
                                        <p:tav tm="100000">
                                          <p:val>
                                            <p:strVal val="#ppt_y"/>
                                          </p:val>
                                        </p:tav>
                                      </p:tavLst>
                                    </p:anim>
                                  </p:childTnLst>
                                </p:cTn>
                              </p:par>
                            </p:childTnLst>
                          </p:cTn>
                        </p:par>
                        <p:par>
                          <p:cTn id="104" fill="hold">
                            <p:stCondLst>
                              <p:cond delay="9600"/>
                            </p:stCondLst>
                            <p:childTnLst>
                              <p:par>
                                <p:cTn id="105" presetID="22" presetClass="entr" presetSubtype="8" fill="hold" grpId="0" nodeType="afterEffect">
                                  <p:stCondLst>
                                    <p:cond delay="0"/>
                                  </p:stCondLst>
                                  <p:childTnLst>
                                    <p:set>
                                      <p:cBhvr>
                                        <p:cTn id="106" dur="1" fill="hold">
                                          <p:stCondLst>
                                            <p:cond delay="0"/>
                                          </p:stCondLst>
                                        </p:cTn>
                                        <p:tgtEl>
                                          <p:spTgt spid="39"/>
                                        </p:tgtEl>
                                        <p:attrNameLst>
                                          <p:attrName>style.visibility</p:attrName>
                                        </p:attrNameLst>
                                      </p:cBhvr>
                                      <p:to>
                                        <p:strVal val="visible"/>
                                      </p:to>
                                    </p:set>
                                    <p:animEffect transition="in" filter="wipe(left)">
                                      <p:cBhvr>
                                        <p:cTn id="10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44" grpId="0"/>
      <p:bldP spid="45" grpId="0"/>
      <p:bldP spid="46" grpId="0"/>
      <p:bldP spid="48" grpId="0"/>
      <p:bldP spid="35" grpId="0"/>
      <p:bldP spid="36" grpId="0"/>
      <p:bldP spid="37" grpId="0"/>
      <p:bldP spid="38" grpId="0"/>
      <p:bldP spid="39" grpId="0"/>
      <p:bldP spid="40" grpId="0" animBg="1"/>
      <p:bldP spid="50" grpId="0" animBg="1"/>
      <p:bldP spid="51"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1278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2016-11-27T23:57:49Z</dcterms:modified>
</cp:coreProperties>
</file>