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AFRICA MAP</a:t>
            </a:r>
          </a:p>
          <a:p>
            <a:r>
              <a:rPr lang="en-US" dirty="0">
                <a:solidFill>
                  <a:schemeClr val="bg1">
                    <a:lumMod val="85000"/>
                  </a:schemeClr>
                </a:solidFill>
                <a:latin typeface="Candara" panose="020E0502030303020204" pitchFamily="34" charset="0"/>
              </a:rPr>
              <a:t>Your Subtitle</a:t>
            </a:r>
          </a:p>
        </p:txBody>
      </p:sp>
      <p:sp>
        <p:nvSpPr>
          <p:cNvPr id="23" name="Freeform 1"/>
          <p:cNvSpPr>
            <a:spLocks noChangeArrowheads="1"/>
          </p:cNvSpPr>
          <p:nvPr/>
        </p:nvSpPr>
        <p:spPr bwMode="auto">
          <a:xfrm>
            <a:off x="7785821" y="483466"/>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solidFill>
            <a:srgbClr val="B9B9B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7931530" y="860148"/>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solidFill>
            <a:srgbClr val="B7B7B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6546579" y="519547"/>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solidFill>
            <a:srgbClr val="BBBBB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5849776" y="629232"/>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5836792" y="1297443"/>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solidFill>
            <a:srgbClr val="D3D3D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5842563" y="2268733"/>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solidFill>
            <a:srgbClr val="D0D0D0"/>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5927679" y="2602117"/>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6146963" y="2808498"/>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5995484" y="2607890"/>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solidFill>
            <a:srgbClr val="CDCDC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6237851" y="1583202"/>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solidFill>
            <a:srgbClr val="C7C7C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6286901" y="2954263"/>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solidFill>
            <a:srgbClr val="CBCBC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6517726" y="2783963"/>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solidFill>
            <a:srgbClr val="C9C9C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6765863" y="2408725"/>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solidFill>
            <a:srgbClr val="C5C5C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7239055" y="2736337"/>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7282334" y="2620879"/>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solidFill>
            <a:srgbClr val="C1C1C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6941867" y="2717574"/>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solidFill>
            <a:srgbClr val="C3C3C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7220300" y="1691444"/>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8283538" y="1710205"/>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solidFill>
            <a:srgbClr val="B1B1B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7415059" y="2516967"/>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solidFill>
            <a:srgbClr val="BFBFB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7961825" y="3434856"/>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7882480" y="2433260"/>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solidFill>
            <a:srgbClr val="AFAFA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7888250" y="3457948"/>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solidFill>
            <a:srgbClr val="AAAAAA"/>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8077238" y="3325172"/>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8155141" y="3190951"/>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solidFill>
            <a:srgbClr val="A5A5A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8124846" y="4101625"/>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solidFill>
            <a:srgbClr val="A3A3A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8124846" y="5012298"/>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solidFill>
            <a:srgbClr val="97979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8446558" y="5443822"/>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solidFill>
            <a:srgbClr val="95959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9587700" y="5759887"/>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9253004" y="5996576"/>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8732204" y="5072914"/>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solidFill>
            <a:srgbClr val="99999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9557404" y="4489852"/>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solidFill>
            <a:srgbClr val="9F9F9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9211166" y="4891068"/>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solidFill>
            <a:srgbClr val="9B9B9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8931291" y="4313779"/>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solidFill>
            <a:srgbClr val="A1A1A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9818525" y="4398929"/>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9532879" y="3823083"/>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9527109" y="3707625"/>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9538650" y="3701852"/>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solidFill>
            <a:srgbClr val="A9A9A9"/>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9551633" y="3283318"/>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solidFill>
            <a:srgbClr val="A7A7A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9920953" y="3209714"/>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solidFill>
            <a:srgbClr val="ABABAB"/>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8367212" y="2717574"/>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9114509" y="945297"/>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solidFill>
            <a:srgbClr val="B5B5B5"/>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8974570" y="1698659"/>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solidFill>
            <a:srgbClr val="B3B3B3"/>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10467721" y="2602117"/>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solidFill>
            <a:srgbClr val="ADADA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9843050" y="2414498"/>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solidFill>
            <a:srgbClr val="AFAFAF"/>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10091187" y="2122967"/>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solidFill>
            <a:srgbClr val="B1B1B1"/>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10363850" y="2312029"/>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10509557" y="2541501"/>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10588904" y="4605309"/>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solidFill>
            <a:srgbClr val="9D9D9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5874301" y="2499648"/>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5849776" y="1346513"/>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solidFill>
            <a:srgbClr val="D6D6D6"/>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9902199" y="4387383"/>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9514124" y="3919779"/>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10042137" y="3209714"/>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9714654" y="3556087"/>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solidFill>
            <a:srgbClr val="BDBDBD"/>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9581929" y="4891068"/>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7112101" y="2936944"/>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9496812" y="956843"/>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9405925" y="1017458"/>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solidFill>
            <a:schemeClr val="bg1">
              <a:lumMod val="85000"/>
            </a:schemeClr>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8228717" y="2439033"/>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solidFill>
            <a:srgbClr val="B7B7B7"/>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solidFill>
            <a:schemeClr val="bg1">
              <a:lumMod val="85000"/>
            </a:schemeClr>
          </a:soli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9521338" y="3701852"/>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solidFill>
            <a:srgbClr val="BDBDBD"/>
          </a:soli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8" name="Block Arc 12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360907" y="2814510"/>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p:cNvGrpSpPr/>
            <p:nvPr/>
          </p:nvGrpSpPr>
          <p:grpSpPr>
            <a:xfrm>
              <a:off x="2879034" y="5745836"/>
              <a:ext cx="4461909" cy="1005841"/>
              <a:chOff x="323619" y="3562349"/>
              <a:chExt cx="2881714" cy="914401"/>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6585068" y="799591"/>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6708388" y="9251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7098821" y="1957252"/>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59" name="Block Arc 158"/>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60" name="Oval 159"/>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61" name="Isosceles Triangle 160"/>
          <p:cNvSpPr/>
          <p:nvPr/>
        </p:nvSpPr>
        <p:spPr bwMode="auto">
          <a:xfrm flipV="1">
            <a:off x="8280780" y="5018451"/>
            <a:ext cx="203200" cy="203200"/>
          </a:xfrm>
          <a:prstGeom prst="triangle">
            <a:avLst/>
          </a:prstGeom>
          <a:solidFill>
            <a:srgbClr val="7A7A7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62" name="Group 161"/>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7A7A7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92" name="Picture 9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576721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 fill="hold"/>
                                        <p:tgtEl>
                                          <p:spTgt spid="23"/>
                                        </p:tgtEl>
                                        <p:attrNameLst>
                                          <p:attrName>ppt_x</p:attrName>
                                        </p:attrNameLst>
                                      </p:cBhvr>
                                      <p:tavLst>
                                        <p:tav tm="0">
                                          <p:val>
                                            <p:strVal val="#ppt_x"/>
                                          </p:val>
                                        </p:tav>
                                        <p:tav tm="100000">
                                          <p:val>
                                            <p:strVal val="#ppt_x"/>
                                          </p:val>
                                        </p:tav>
                                      </p:tavLst>
                                    </p:anim>
                                    <p:anim calcmode="lin" valueType="num">
                                      <p:cBhvr additive="base">
                                        <p:cTn id="12" dur="100" fill="hold"/>
                                        <p:tgtEl>
                                          <p:spTgt spid="23"/>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100" fill="hold"/>
                                        <p:tgtEl>
                                          <p:spTgt spid="24"/>
                                        </p:tgtEl>
                                        <p:attrNameLst>
                                          <p:attrName>ppt_x</p:attrName>
                                        </p:attrNameLst>
                                      </p:cBhvr>
                                      <p:tavLst>
                                        <p:tav tm="0">
                                          <p:val>
                                            <p:strVal val="#ppt_x"/>
                                          </p:val>
                                        </p:tav>
                                        <p:tav tm="100000">
                                          <p:val>
                                            <p:strVal val="#ppt_x"/>
                                          </p:val>
                                        </p:tav>
                                      </p:tavLst>
                                    </p:anim>
                                    <p:anim calcmode="lin" valueType="num">
                                      <p:cBhvr additive="base">
                                        <p:cTn id="17" dur="100" fill="hold"/>
                                        <p:tgtEl>
                                          <p:spTgt spid="24"/>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100" fill="hold"/>
                                        <p:tgtEl>
                                          <p:spTgt spid="25"/>
                                        </p:tgtEl>
                                        <p:attrNameLst>
                                          <p:attrName>ppt_x</p:attrName>
                                        </p:attrNameLst>
                                      </p:cBhvr>
                                      <p:tavLst>
                                        <p:tav tm="0">
                                          <p:val>
                                            <p:strVal val="#ppt_x"/>
                                          </p:val>
                                        </p:tav>
                                        <p:tav tm="100000">
                                          <p:val>
                                            <p:strVal val="#ppt_x"/>
                                          </p:val>
                                        </p:tav>
                                      </p:tavLst>
                                    </p:anim>
                                    <p:anim calcmode="lin" valueType="num">
                                      <p:cBhvr additive="base">
                                        <p:cTn id="22" dur="100" fill="hold"/>
                                        <p:tgtEl>
                                          <p:spTgt spid="25"/>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100" fill="hold"/>
                                        <p:tgtEl>
                                          <p:spTgt spid="26"/>
                                        </p:tgtEl>
                                        <p:attrNameLst>
                                          <p:attrName>ppt_x</p:attrName>
                                        </p:attrNameLst>
                                      </p:cBhvr>
                                      <p:tavLst>
                                        <p:tav tm="0">
                                          <p:val>
                                            <p:strVal val="#ppt_x"/>
                                          </p:val>
                                        </p:tav>
                                        <p:tav tm="100000">
                                          <p:val>
                                            <p:strVal val="#ppt_x"/>
                                          </p:val>
                                        </p:tav>
                                      </p:tavLst>
                                    </p:anim>
                                    <p:anim calcmode="lin" valueType="num">
                                      <p:cBhvr additive="base">
                                        <p:cTn id="27" dur="100" fill="hold"/>
                                        <p:tgtEl>
                                          <p:spTgt spid="26"/>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100" fill="hold"/>
                                        <p:tgtEl>
                                          <p:spTgt spid="27"/>
                                        </p:tgtEl>
                                        <p:attrNameLst>
                                          <p:attrName>ppt_x</p:attrName>
                                        </p:attrNameLst>
                                      </p:cBhvr>
                                      <p:tavLst>
                                        <p:tav tm="0">
                                          <p:val>
                                            <p:strVal val="#ppt_x"/>
                                          </p:val>
                                        </p:tav>
                                        <p:tav tm="100000">
                                          <p:val>
                                            <p:strVal val="#ppt_x"/>
                                          </p:val>
                                        </p:tav>
                                      </p:tavLst>
                                    </p:anim>
                                    <p:anim calcmode="lin" valueType="num">
                                      <p:cBhvr additive="base">
                                        <p:cTn id="32" dur="100" fill="hold"/>
                                        <p:tgtEl>
                                          <p:spTgt spid="27"/>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100" fill="hold"/>
                                        <p:tgtEl>
                                          <p:spTgt spid="28"/>
                                        </p:tgtEl>
                                        <p:attrNameLst>
                                          <p:attrName>ppt_x</p:attrName>
                                        </p:attrNameLst>
                                      </p:cBhvr>
                                      <p:tavLst>
                                        <p:tav tm="0">
                                          <p:val>
                                            <p:strVal val="#ppt_x"/>
                                          </p:val>
                                        </p:tav>
                                        <p:tav tm="100000">
                                          <p:val>
                                            <p:strVal val="#ppt_x"/>
                                          </p:val>
                                        </p:tav>
                                      </p:tavLst>
                                    </p:anim>
                                    <p:anim calcmode="lin" valueType="num">
                                      <p:cBhvr additive="base">
                                        <p:cTn id="37" dur="100" fill="hold"/>
                                        <p:tgtEl>
                                          <p:spTgt spid="28"/>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100" fill="hold"/>
                                        <p:tgtEl>
                                          <p:spTgt spid="29"/>
                                        </p:tgtEl>
                                        <p:attrNameLst>
                                          <p:attrName>ppt_x</p:attrName>
                                        </p:attrNameLst>
                                      </p:cBhvr>
                                      <p:tavLst>
                                        <p:tav tm="0">
                                          <p:val>
                                            <p:strVal val="#ppt_x"/>
                                          </p:val>
                                        </p:tav>
                                        <p:tav tm="100000">
                                          <p:val>
                                            <p:strVal val="#ppt_x"/>
                                          </p:val>
                                        </p:tav>
                                      </p:tavLst>
                                    </p:anim>
                                    <p:anim calcmode="lin" valueType="num">
                                      <p:cBhvr additive="base">
                                        <p:cTn id="42" dur="100" fill="hold"/>
                                        <p:tgtEl>
                                          <p:spTgt spid="29"/>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100" fill="hold"/>
                                        <p:tgtEl>
                                          <p:spTgt spid="30"/>
                                        </p:tgtEl>
                                        <p:attrNameLst>
                                          <p:attrName>ppt_x</p:attrName>
                                        </p:attrNameLst>
                                      </p:cBhvr>
                                      <p:tavLst>
                                        <p:tav tm="0">
                                          <p:val>
                                            <p:strVal val="#ppt_x"/>
                                          </p:val>
                                        </p:tav>
                                        <p:tav tm="100000">
                                          <p:val>
                                            <p:strVal val="#ppt_x"/>
                                          </p:val>
                                        </p:tav>
                                      </p:tavLst>
                                    </p:anim>
                                    <p:anim calcmode="lin" valueType="num">
                                      <p:cBhvr additive="base">
                                        <p:cTn id="47" dur="100" fill="hold"/>
                                        <p:tgtEl>
                                          <p:spTgt spid="30"/>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00" fill="hold"/>
                                        <p:tgtEl>
                                          <p:spTgt spid="31"/>
                                        </p:tgtEl>
                                        <p:attrNameLst>
                                          <p:attrName>ppt_x</p:attrName>
                                        </p:attrNameLst>
                                      </p:cBhvr>
                                      <p:tavLst>
                                        <p:tav tm="0">
                                          <p:val>
                                            <p:strVal val="#ppt_x"/>
                                          </p:val>
                                        </p:tav>
                                        <p:tav tm="100000">
                                          <p:val>
                                            <p:strVal val="#ppt_x"/>
                                          </p:val>
                                        </p:tav>
                                      </p:tavLst>
                                    </p:anim>
                                    <p:anim calcmode="lin" valueType="num">
                                      <p:cBhvr additive="base">
                                        <p:cTn id="52" dur="100" fill="hold"/>
                                        <p:tgtEl>
                                          <p:spTgt spid="31"/>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100" fill="hold"/>
                                        <p:tgtEl>
                                          <p:spTgt spid="32"/>
                                        </p:tgtEl>
                                        <p:attrNameLst>
                                          <p:attrName>ppt_x</p:attrName>
                                        </p:attrNameLst>
                                      </p:cBhvr>
                                      <p:tavLst>
                                        <p:tav tm="0">
                                          <p:val>
                                            <p:strVal val="#ppt_x"/>
                                          </p:val>
                                        </p:tav>
                                        <p:tav tm="100000">
                                          <p:val>
                                            <p:strVal val="#ppt_x"/>
                                          </p:val>
                                        </p:tav>
                                      </p:tavLst>
                                    </p:anim>
                                    <p:anim calcmode="lin" valueType="num">
                                      <p:cBhvr additive="base">
                                        <p:cTn id="57" dur="100" fill="hold"/>
                                        <p:tgtEl>
                                          <p:spTgt spid="32"/>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100" fill="hold"/>
                                        <p:tgtEl>
                                          <p:spTgt spid="33"/>
                                        </p:tgtEl>
                                        <p:attrNameLst>
                                          <p:attrName>ppt_x</p:attrName>
                                        </p:attrNameLst>
                                      </p:cBhvr>
                                      <p:tavLst>
                                        <p:tav tm="0">
                                          <p:val>
                                            <p:strVal val="#ppt_x"/>
                                          </p:val>
                                        </p:tav>
                                        <p:tav tm="100000">
                                          <p:val>
                                            <p:strVal val="#ppt_x"/>
                                          </p:val>
                                        </p:tav>
                                      </p:tavLst>
                                    </p:anim>
                                    <p:anim calcmode="lin" valueType="num">
                                      <p:cBhvr additive="base">
                                        <p:cTn id="62" dur="100" fill="hold"/>
                                        <p:tgtEl>
                                          <p:spTgt spid="33"/>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00" fill="hold"/>
                                        <p:tgtEl>
                                          <p:spTgt spid="34"/>
                                        </p:tgtEl>
                                        <p:attrNameLst>
                                          <p:attrName>ppt_x</p:attrName>
                                        </p:attrNameLst>
                                      </p:cBhvr>
                                      <p:tavLst>
                                        <p:tav tm="0">
                                          <p:val>
                                            <p:strVal val="#ppt_x"/>
                                          </p:val>
                                        </p:tav>
                                        <p:tav tm="100000">
                                          <p:val>
                                            <p:strVal val="#ppt_x"/>
                                          </p:val>
                                        </p:tav>
                                      </p:tavLst>
                                    </p:anim>
                                    <p:anim calcmode="lin" valueType="num">
                                      <p:cBhvr additive="base">
                                        <p:cTn id="67" dur="100" fill="hold"/>
                                        <p:tgtEl>
                                          <p:spTgt spid="34"/>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100" fill="hold"/>
                                        <p:tgtEl>
                                          <p:spTgt spid="35"/>
                                        </p:tgtEl>
                                        <p:attrNameLst>
                                          <p:attrName>ppt_x</p:attrName>
                                        </p:attrNameLst>
                                      </p:cBhvr>
                                      <p:tavLst>
                                        <p:tav tm="0">
                                          <p:val>
                                            <p:strVal val="#ppt_x"/>
                                          </p:val>
                                        </p:tav>
                                        <p:tav tm="100000">
                                          <p:val>
                                            <p:strVal val="#ppt_x"/>
                                          </p:val>
                                        </p:tav>
                                      </p:tavLst>
                                    </p:anim>
                                    <p:anim calcmode="lin" valueType="num">
                                      <p:cBhvr additive="base">
                                        <p:cTn id="72" dur="100" fill="hold"/>
                                        <p:tgtEl>
                                          <p:spTgt spid="35"/>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additive="base">
                                        <p:cTn id="76" dur="100" fill="hold"/>
                                        <p:tgtEl>
                                          <p:spTgt spid="36"/>
                                        </p:tgtEl>
                                        <p:attrNameLst>
                                          <p:attrName>ppt_x</p:attrName>
                                        </p:attrNameLst>
                                      </p:cBhvr>
                                      <p:tavLst>
                                        <p:tav tm="0">
                                          <p:val>
                                            <p:strVal val="#ppt_x"/>
                                          </p:val>
                                        </p:tav>
                                        <p:tav tm="100000">
                                          <p:val>
                                            <p:strVal val="#ppt_x"/>
                                          </p:val>
                                        </p:tav>
                                      </p:tavLst>
                                    </p:anim>
                                    <p:anim calcmode="lin" valueType="num">
                                      <p:cBhvr additive="base">
                                        <p:cTn id="77" dur="100" fill="hold"/>
                                        <p:tgtEl>
                                          <p:spTgt spid="36"/>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additive="base">
                                        <p:cTn id="81" dur="100" fill="hold"/>
                                        <p:tgtEl>
                                          <p:spTgt spid="37"/>
                                        </p:tgtEl>
                                        <p:attrNameLst>
                                          <p:attrName>ppt_x</p:attrName>
                                        </p:attrNameLst>
                                      </p:cBhvr>
                                      <p:tavLst>
                                        <p:tav tm="0">
                                          <p:val>
                                            <p:strVal val="#ppt_x"/>
                                          </p:val>
                                        </p:tav>
                                        <p:tav tm="100000">
                                          <p:val>
                                            <p:strVal val="#ppt_x"/>
                                          </p:val>
                                        </p:tav>
                                      </p:tavLst>
                                    </p:anim>
                                    <p:anim calcmode="lin" valueType="num">
                                      <p:cBhvr additive="base">
                                        <p:cTn id="82" dur="100" fill="hold"/>
                                        <p:tgtEl>
                                          <p:spTgt spid="37"/>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additive="base">
                                        <p:cTn id="86" dur="100" fill="hold"/>
                                        <p:tgtEl>
                                          <p:spTgt spid="38"/>
                                        </p:tgtEl>
                                        <p:attrNameLst>
                                          <p:attrName>ppt_x</p:attrName>
                                        </p:attrNameLst>
                                      </p:cBhvr>
                                      <p:tavLst>
                                        <p:tav tm="0">
                                          <p:val>
                                            <p:strVal val="#ppt_x"/>
                                          </p:val>
                                        </p:tav>
                                        <p:tav tm="100000">
                                          <p:val>
                                            <p:strVal val="#ppt_x"/>
                                          </p:val>
                                        </p:tav>
                                      </p:tavLst>
                                    </p:anim>
                                    <p:anim calcmode="lin" valueType="num">
                                      <p:cBhvr additive="base">
                                        <p:cTn id="87" dur="100" fill="hold"/>
                                        <p:tgtEl>
                                          <p:spTgt spid="38"/>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100" fill="hold"/>
                                        <p:tgtEl>
                                          <p:spTgt spid="39"/>
                                        </p:tgtEl>
                                        <p:attrNameLst>
                                          <p:attrName>ppt_x</p:attrName>
                                        </p:attrNameLst>
                                      </p:cBhvr>
                                      <p:tavLst>
                                        <p:tav tm="0">
                                          <p:val>
                                            <p:strVal val="#ppt_x"/>
                                          </p:val>
                                        </p:tav>
                                        <p:tav tm="100000">
                                          <p:val>
                                            <p:strVal val="#ppt_x"/>
                                          </p:val>
                                        </p:tav>
                                      </p:tavLst>
                                    </p:anim>
                                    <p:anim calcmode="lin" valueType="num">
                                      <p:cBhvr additive="base">
                                        <p:cTn id="92" dur="100" fill="hold"/>
                                        <p:tgtEl>
                                          <p:spTgt spid="39"/>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100" fill="hold"/>
                                        <p:tgtEl>
                                          <p:spTgt spid="40"/>
                                        </p:tgtEl>
                                        <p:attrNameLst>
                                          <p:attrName>ppt_x</p:attrName>
                                        </p:attrNameLst>
                                      </p:cBhvr>
                                      <p:tavLst>
                                        <p:tav tm="0">
                                          <p:val>
                                            <p:strVal val="#ppt_x"/>
                                          </p:val>
                                        </p:tav>
                                        <p:tav tm="100000">
                                          <p:val>
                                            <p:strVal val="#ppt_x"/>
                                          </p:val>
                                        </p:tav>
                                      </p:tavLst>
                                    </p:anim>
                                    <p:anim calcmode="lin" valueType="num">
                                      <p:cBhvr additive="base">
                                        <p:cTn id="97" dur="100" fill="hold"/>
                                        <p:tgtEl>
                                          <p:spTgt spid="40"/>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41"/>
                                        </p:tgtEl>
                                        <p:attrNameLst>
                                          <p:attrName>style.visibility</p:attrName>
                                        </p:attrNameLst>
                                      </p:cBhvr>
                                      <p:to>
                                        <p:strVal val="visible"/>
                                      </p:to>
                                    </p:set>
                                    <p:anim calcmode="lin" valueType="num">
                                      <p:cBhvr additive="base">
                                        <p:cTn id="101" dur="100" fill="hold"/>
                                        <p:tgtEl>
                                          <p:spTgt spid="41"/>
                                        </p:tgtEl>
                                        <p:attrNameLst>
                                          <p:attrName>ppt_x</p:attrName>
                                        </p:attrNameLst>
                                      </p:cBhvr>
                                      <p:tavLst>
                                        <p:tav tm="0">
                                          <p:val>
                                            <p:strVal val="#ppt_x"/>
                                          </p:val>
                                        </p:tav>
                                        <p:tav tm="100000">
                                          <p:val>
                                            <p:strVal val="#ppt_x"/>
                                          </p:val>
                                        </p:tav>
                                      </p:tavLst>
                                    </p:anim>
                                    <p:anim calcmode="lin" valueType="num">
                                      <p:cBhvr additive="base">
                                        <p:cTn id="102" dur="100" fill="hold"/>
                                        <p:tgtEl>
                                          <p:spTgt spid="41"/>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 calcmode="lin" valueType="num">
                                      <p:cBhvr additive="base">
                                        <p:cTn id="106" dur="100" fill="hold"/>
                                        <p:tgtEl>
                                          <p:spTgt spid="42"/>
                                        </p:tgtEl>
                                        <p:attrNameLst>
                                          <p:attrName>ppt_x</p:attrName>
                                        </p:attrNameLst>
                                      </p:cBhvr>
                                      <p:tavLst>
                                        <p:tav tm="0">
                                          <p:val>
                                            <p:strVal val="#ppt_x"/>
                                          </p:val>
                                        </p:tav>
                                        <p:tav tm="100000">
                                          <p:val>
                                            <p:strVal val="#ppt_x"/>
                                          </p:val>
                                        </p:tav>
                                      </p:tavLst>
                                    </p:anim>
                                    <p:anim calcmode="lin" valueType="num">
                                      <p:cBhvr additive="base">
                                        <p:cTn id="107" dur="100" fill="hold"/>
                                        <p:tgtEl>
                                          <p:spTgt spid="42"/>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 calcmode="lin" valueType="num">
                                      <p:cBhvr additive="base">
                                        <p:cTn id="111" dur="100" fill="hold"/>
                                        <p:tgtEl>
                                          <p:spTgt spid="43"/>
                                        </p:tgtEl>
                                        <p:attrNameLst>
                                          <p:attrName>ppt_x</p:attrName>
                                        </p:attrNameLst>
                                      </p:cBhvr>
                                      <p:tavLst>
                                        <p:tav tm="0">
                                          <p:val>
                                            <p:strVal val="#ppt_x"/>
                                          </p:val>
                                        </p:tav>
                                        <p:tav tm="100000">
                                          <p:val>
                                            <p:strVal val="#ppt_x"/>
                                          </p:val>
                                        </p:tav>
                                      </p:tavLst>
                                    </p:anim>
                                    <p:anim calcmode="lin" valueType="num">
                                      <p:cBhvr additive="base">
                                        <p:cTn id="112" dur="100" fill="hold"/>
                                        <p:tgtEl>
                                          <p:spTgt spid="43"/>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100" fill="hold"/>
                                        <p:tgtEl>
                                          <p:spTgt spid="44"/>
                                        </p:tgtEl>
                                        <p:attrNameLst>
                                          <p:attrName>ppt_x</p:attrName>
                                        </p:attrNameLst>
                                      </p:cBhvr>
                                      <p:tavLst>
                                        <p:tav tm="0">
                                          <p:val>
                                            <p:strVal val="#ppt_x"/>
                                          </p:val>
                                        </p:tav>
                                        <p:tav tm="100000">
                                          <p:val>
                                            <p:strVal val="#ppt_x"/>
                                          </p:val>
                                        </p:tav>
                                      </p:tavLst>
                                    </p:anim>
                                    <p:anim calcmode="lin" valueType="num">
                                      <p:cBhvr additive="base">
                                        <p:cTn id="117" dur="100" fill="hold"/>
                                        <p:tgtEl>
                                          <p:spTgt spid="44"/>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100" fill="hold"/>
                                        <p:tgtEl>
                                          <p:spTgt spid="45"/>
                                        </p:tgtEl>
                                        <p:attrNameLst>
                                          <p:attrName>ppt_x</p:attrName>
                                        </p:attrNameLst>
                                      </p:cBhvr>
                                      <p:tavLst>
                                        <p:tav tm="0">
                                          <p:val>
                                            <p:strVal val="#ppt_x"/>
                                          </p:val>
                                        </p:tav>
                                        <p:tav tm="100000">
                                          <p:val>
                                            <p:strVal val="#ppt_x"/>
                                          </p:val>
                                        </p:tav>
                                      </p:tavLst>
                                    </p:anim>
                                    <p:anim calcmode="lin" valueType="num">
                                      <p:cBhvr additive="base">
                                        <p:cTn id="122" dur="10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additive="base">
                                        <p:cTn id="126" dur="100" fill="hold"/>
                                        <p:tgtEl>
                                          <p:spTgt spid="64"/>
                                        </p:tgtEl>
                                        <p:attrNameLst>
                                          <p:attrName>ppt_x</p:attrName>
                                        </p:attrNameLst>
                                      </p:cBhvr>
                                      <p:tavLst>
                                        <p:tav tm="0">
                                          <p:val>
                                            <p:strVal val="#ppt_x"/>
                                          </p:val>
                                        </p:tav>
                                        <p:tav tm="100000">
                                          <p:val>
                                            <p:strVal val="#ppt_x"/>
                                          </p:val>
                                        </p:tav>
                                      </p:tavLst>
                                    </p:anim>
                                    <p:anim calcmode="lin" valueType="num">
                                      <p:cBhvr additive="base">
                                        <p:cTn id="127" dur="100" fill="hold"/>
                                        <p:tgtEl>
                                          <p:spTgt spid="64"/>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additive="base">
                                        <p:cTn id="131" dur="100" fill="hold"/>
                                        <p:tgtEl>
                                          <p:spTgt spid="65"/>
                                        </p:tgtEl>
                                        <p:attrNameLst>
                                          <p:attrName>ppt_x</p:attrName>
                                        </p:attrNameLst>
                                      </p:cBhvr>
                                      <p:tavLst>
                                        <p:tav tm="0">
                                          <p:val>
                                            <p:strVal val="#ppt_x"/>
                                          </p:val>
                                        </p:tav>
                                        <p:tav tm="100000">
                                          <p:val>
                                            <p:strVal val="#ppt_x"/>
                                          </p:val>
                                        </p:tav>
                                      </p:tavLst>
                                    </p:anim>
                                    <p:anim calcmode="lin" valueType="num">
                                      <p:cBhvr additive="base">
                                        <p:cTn id="132" dur="100" fill="hold"/>
                                        <p:tgtEl>
                                          <p:spTgt spid="65"/>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66"/>
                                        </p:tgtEl>
                                        <p:attrNameLst>
                                          <p:attrName>style.visibility</p:attrName>
                                        </p:attrNameLst>
                                      </p:cBhvr>
                                      <p:to>
                                        <p:strVal val="visible"/>
                                      </p:to>
                                    </p:set>
                                    <p:anim calcmode="lin" valueType="num">
                                      <p:cBhvr additive="base">
                                        <p:cTn id="136" dur="100" fill="hold"/>
                                        <p:tgtEl>
                                          <p:spTgt spid="66"/>
                                        </p:tgtEl>
                                        <p:attrNameLst>
                                          <p:attrName>ppt_x</p:attrName>
                                        </p:attrNameLst>
                                      </p:cBhvr>
                                      <p:tavLst>
                                        <p:tav tm="0">
                                          <p:val>
                                            <p:strVal val="#ppt_x"/>
                                          </p:val>
                                        </p:tav>
                                        <p:tav tm="100000">
                                          <p:val>
                                            <p:strVal val="#ppt_x"/>
                                          </p:val>
                                        </p:tav>
                                      </p:tavLst>
                                    </p:anim>
                                    <p:anim calcmode="lin" valueType="num">
                                      <p:cBhvr additive="base">
                                        <p:cTn id="137" dur="100" fill="hold"/>
                                        <p:tgtEl>
                                          <p:spTgt spid="66"/>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67"/>
                                        </p:tgtEl>
                                        <p:attrNameLst>
                                          <p:attrName>style.visibility</p:attrName>
                                        </p:attrNameLst>
                                      </p:cBhvr>
                                      <p:to>
                                        <p:strVal val="visible"/>
                                      </p:to>
                                    </p:set>
                                    <p:anim calcmode="lin" valueType="num">
                                      <p:cBhvr additive="base">
                                        <p:cTn id="141" dur="100" fill="hold"/>
                                        <p:tgtEl>
                                          <p:spTgt spid="67"/>
                                        </p:tgtEl>
                                        <p:attrNameLst>
                                          <p:attrName>ppt_x</p:attrName>
                                        </p:attrNameLst>
                                      </p:cBhvr>
                                      <p:tavLst>
                                        <p:tav tm="0">
                                          <p:val>
                                            <p:strVal val="#ppt_x"/>
                                          </p:val>
                                        </p:tav>
                                        <p:tav tm="100000">
                                          <p:val>
                                            <p:strVal val="#ppt_x"/>
                                          </p:val>
                                        </p:tav>
                                      </p:tavLst>
                                    </p:anim>
                                    <p:anim calcmode="lin" valueType="num">
                                      <p:cBhvr additive="base">
                                        <p:cTn id="142" dur="100" fill="hold"/>
                                        <p:tgtEl>
                                          <p:spTgt spid="67"/>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68"/>
                                        </p:tgtEl>
                                        <p:attrNameLst>
                                          <p:attrName>style.visibility</p:attrName>
                                        </p:attrNameLst>
                                      </p:cBhvr>
                                      <p:to>
                                        <p:strVal val="visible"/>
                                      </p:to>
                                    </p:set>
                                    <p:anim calcmode="lin" valueType="num">
                                      <p:cBhvr additive="base">
                                        <p:cTn id="146" dur="100" fill="hold"/>
                                        <p:tgtEl>
                                          <p:spTgt spid="68"/>
                                        </p:tgtEl>
                                        <p:attrNameLst>
                                          <p:attrName>ppt_x</p:attrName>
                                        </p:attrNameLst>
                                      </p:cBhvr>
                                      <p:tavLst>
                                        <p:tav tm="0">
                                          <p:val>
                                            <p:strVal val="#ppt_x"/>
                                          </p:val>
                                        </p:tav>
                                        <p:tav tm="100000">
                                          <p:val>
                                            <p:strVal val="#ppt_x"/>
                                          </p:val>
                                        </p:tav>
                                      </p:tavLst>
                                    </p:anim>
                                    <p:anim calcmode="lin" valueType="num">
                                      <p:cBhvr additive="base">
                                        <p:cTn id="147" dur="100" fill="hold"/>
                                        <p:tgtEl>
                                          <p:spTgt spid="68"/>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69"/>
                                        </p:tgtEl>
                                        <p:attrNameLst>
                                          <p:attrName>style.visibility</p:attrName>
                                        </p:attrNameLst>
                                      </p:cBhvr>
                                      <p:to>
                                        <p:strVal val="visible"/>
                                      </p:to>
                                    </p:set>
                                    <p:anim calcmode="lin" valueType="num">
                                      <p:cBhvr additive="base">
                                        <p:cTn id="151" dur="100" fill="hold"/>
                                        <p:tgtEl>
                                          <p:spTgt spid="69"/>
                                        </p:tgtEl>
                                        <p:attrNameLst>
                                          <p:attrName>ppt_x</p:attrName>
                                        </p:attrNameLst>
                                      </p:cBhvr>
                                      <p:tavLst>
                                        <p:tav tm="0">
                                          <p:val>
                                            <p:strVal val="#ppt_x"/>
                                          </p:val>
                                        </p:tav>
                                        <p:tav tm="100000">
                                          <p:val>
                                            <p:strVal val="#ppt_x"/>
                                          </p:val>
                                        </p:tav>
                                      </p:tavLst>
                                    </p:anim>
                                    <p:anim calcmode="lin" valueType="num">
                                      <p:cBhvr additive="base">
                                        <p:cTn id="152" dur="100" fill="hold"/>
                                        <p:tgtEl>
                                          <p:spTgt spid="69"/>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72"/>
                                        </p:tgtEl>
                                        <p:attrNameLst>
                                          <p:attrName>style.visibility</p:attrName>
                                        </p:attrNameLst>
                                      </p:cBhvr>
                                      <p:to>
                                        <p:strVal val="visible"/>
                                      </p:to>
                                    </p:set>
                                    <p:anim calcmode="lin" valueType="num">
                                      <p:cBhvr additive="base">
                                        <p:cTn id="166" dur="100" fill="hold"/>
                                        <p:tgtEl>
                                          <p:spTgt spid="72"/>
                                        </p:tgtEl>
                                        <p:attrNameLst>
                                          <p:attrName>ppt_x</p:attrName>
                                        </p:attrNameLst>
                                      </p:cBhvr>
                                      <p:tavLst>
                                        <p:tav tm="0">
                                          <p:val>
                                            <p:strVal val="#ppt_x"/>
                                          </p:val>
                                        </p:tav>
                                        <p:tav tm="100000">
                                          <p:val>
                                            <p:strVal val="#ppt_x"/>
                                          </p:val>
                                        </p:tav>
                                      </p:tavLst>
                                    </p:anim>
                                    <p:anim calcmode="lin" valueType="num">
                                      <p:cBhvr additive="base">
                                        <p:cTn id="167" dur="100" fill="hold"/>
                                        <p:tgtEl>
                                          <p:spTgt spid="72"/>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73"/>
                                        </p:tgtEl>
                                        <p:attrNameLst>
                                          <p:attrName>style.visibility</p:attrName>
                                        </p:attrNameLst>
                                      </p:cBhvr>
                                      <p:to>
                                        <p:strVal val="visible"/>
                                      </p:to>
                                    </p:set>
                                    <p:anim calcmode="lin" valueType="num">
                                      <p:cBhvr additive="base">
                                        <p:cTn id="171" dur="100" fill="hold"/>
                                        <p:tgtEl>
                                          <p:spTgt spid="73"/>
                                        </p:tgtEl>
                                        <p:attrNameLst>
                                          <p:attrName>ppt_x</p:attrName>
                                        </p:attrNameLst>
                                      </p:cBhvr>
                                      <p:tavLst>
                                        <p:tav tm="0">
                                          <p:val>
                                            <p:strVal val="#ppt_x"/>
                                          </p:val>
                                        </p:tav>
                                        <p:tav tm="100000">
                                          <p:val>
                                            <p:strVal val="#ppt_x"/>
                                          </p:val>
                                        </p:tav>
                                      </p:tavLst>
                                    </p:anim>
                                    <p:anim calcmode="lin" valueType="num">
                                      <p:cBhvr additive="base">
                                        <p:cTn id="172" dur="100" fill="hold"/>
                                        <p:tgtEl>
                                          <p:spTgt spid="73"/>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additive="base">
                                        <p:cTn id="176" dur="100" fill="hold"/>
                                        <p:tgtEl>
                                          <p:spTgt spid="74"/>
                                        </p:tgtEl>
                                        <p:attrNameLst>
                                          <p:attrName>ppt_x</p:attrName>
                                        </p:attrNameLst>
                                      </p:cBhvr>
                                      <p:tavLst>
                                        <p:tav tm="0">
                                          <p:val>
                                            <p:strVal val="#ppt_x"/>
                                          </p:val>
                                        </p:tav>
                                        <p:tav tm="100000">
                                          <p:val>
                                            <p:strVal val="#ppt_x"/>
                                          </p:val>
                                        </p:tav>
                                      </p:tavLst>
                                    </p:anim>
                                    <p:anim calcmode="lin" valueType="num">
                                      <p:cBhvr additive="base">
                                        <p:cTn id="177" dur="100" fill="hold"/>
                                        <p:tgtEl>
                                          <p:spTgt spid="74"/>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75"/>
                                        </p:tgtEl>
                                        <p:attrNameLst>
                                          <p:attrName>style.visibility</p:attrName>
                                        </p:attrNameLst>
                                      </p:cBhvr>
                                      <p:to>
                                        <p:strVal val="visible"/>
                                      </p:to>
                                    </p:set>
                                    <p:anim calcmode="lin" valueType="num">
                                      <p:cBhvr additive="base">
                                        <p:cTn id="181" dur="100" fill="hold"/>
                                        <p:tgtEl>
                                          <p:spTgt spid="75"/>
                                        </p:tgtEl>
                                        <p:attrNameLst>
                                          <p:attrName>ppt_x</p:attrName>
                                        </p:attrNameLst>
                                      </p:cBhvr>
                                      <p:tavLst>
                                        <p:tav tm="0">
                                          <p:val>
                                            <p:strVal val="#ppt_x"/>
                                          </p:val>
                                        </p:tav>
                                        <p:tav tm="100000">
                                          <p:val>
                                            <p:strVal val="#ppt_x"/>
                                          </p:val>
                                        </p:tav>
                                      </p:tavLst>
                                    </p:anim>
                                    <p:anim calcmode="lin" valueType="num">
                                      <p:cBhvr additive="base">
                                        <p:cTn id="182" dur="100" fill="hold"/>
                                        <p:tgtEl>
                                          <p:spTgt spid="75"/>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76"/>
                                        </p:tgtEl>
                                        <p:attrNameLst>
                                          <p:attrName>style.visibility</p:attrName>
                                        </p:attrNameLst>
                                      </p:cBhvr>
                                      <p:to>
                                        <p:strVal val="visible"/>
                                      </p:to>
                                    </p:set>
                                    <p:anim calcmode="lin" valueType="num">
                                      <p:cBhvr additive="base">
                                        <p:cTn id="186" dur="100" fill="hold"/>
                                        <p:tgtEl>
                                          <p:spTgt spid="76"/>
                                        </p:tgtEl>
                                        <p:attrNameLst>
                                          <p:attrName>ppt_x</p:attrName>
                                        </p:attrNameLst>
                                      </p:cBhvr>
                                      <p:tavLst>
                                        <p:tav tm="0">
                                          <p:val>
                                            <p:strVal val="#ppt_x"/>
                                          </p:val>
                                        </p:tav>
                                        <p:tav tm="100000">
                                          <p:val>
                                            <p:strVal val="#ppt_x"/>
                                          </p:val>
                                        </p:tav>
                                      </p:tavLst>
                                    </p:anim>
                                    <p:anim calcmode="lin" valueType="num">
                                      <p:cBhvr additive="base">
                                        <p:cTn id="187" dur="100" fill="hold"/>
                                        <p:tgtEl>
                                          <p:spTgt spid="76"/>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77"/>
                                        </p:tgtEl>
                                        <p:attrNameLst>
                                          <p:attrName>style.visibility</p:attrName>
                                        </p:attrNameLst>
                                      </p:cBhvr>
                                      <p:to>
                                        <p:strVal val="visible"/>
                                      </p:to>
                                    </p:set>
                                    <p:anim calcmode="lin" valueType="num">
                                      <p:cBhvr additive="base">
                                        <p:cTn id="191" dur="100" fill="hold"/>
                                        <p:tgtEl>
                                          <p:spTgt spid="77"/>
                                        </p:tgtEl>
                                        <p:attrNameLst>
                                          <p:attrName>ppt_x</p:attrName>
                                        </p:attrNameLst>
                                      </p:cBhvr>
                                      <p:tavLst>
                                        <p:tav tm="0">
                                          <p:val>
                                            <p:strVal val="#ppt_x"/>
                                          </p:val>
                                        </p:tav>
                                        <p:tav tm="100000">
                                          <p:val>
                                            <p:strVal val="#ppt_x"/>
                                          </p:val>
                                        </p:tav>
                                      </p:tavLst>
                                    </p:anim>
                                    <p:anim calcmode="lin" valueType="num">
                                      <p:cBhvr additive="base">
                                        <p:cTn id="192" dur="100" fill="hold"/>
                                        <p:tgtEl>
                                          <p:spTgt spid="77"/>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78"/>
                                        </p:tgtEl>
                                        <p:attrNameLst>
                                          <p:attrName>style.visibility</p:attrName>
                                        </p:attrNameLst>
                                      </p:cBhvr>
                                      <p:to>
                                        <p:strVal val="visible"/>
                                      </p:to>
                                    </p:set>
                                    <p:anim calcmode="lin" valueType="num">
                                      <p:cBhvr additive="base">
                                        <p:cTn id="196" dur="100" fill="hold"/>
                                        <p:tgtEl>
                                          <p:spTgt spid="78"/>
                                        </p:tgtEl>
                                        <p:attrNameLst>
                                          <p:attrName>ppt_x</p:attrName>
                                        </p:attrNameLst>
                                      </p:cBhvr>
                                      <p:tavLst>
                                        <p:tav tm="0">
                                          <p:val>
                                            <p:strVal val="#ppt_x"/>
                                          </p:val>
                                        </p:tav>
                                        <p:tav tm="100000">
                                          <p:val>
                                            <p:strVal val="#ppt_x"/>
                                          </p:val>
                                        </p:tav>
                                      </p:tavLst>
                                    </p:anim>
                                    <p:anim calcmode="lin" valueType="num">
                                      <p:cBhvr additive="base">
                                        <p:cTn id="197" dur="100" fill="hold"/>
                                        <p:tgtEl>
                                          <p:spTgt spid="78"/>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79"/>
                                        </p:tgtEl>
                                        <p:attrNameLst>
                                          <p:attrName>style.visibility</p:attrName>
                                        </p:attrNameLst>
                                      </p:cBhvr>
                                      <p:to>
                                        <p:strVal val="visible"/>
                                      </p:to>
                                    </p:set>
                                    <p:anim calcmode="lin" valueType="num">
                                      <p:cBhvr additive="base">
                                        <p:cTn id="201" dur="100" fill="hold"/>
                                        <p:tgtEl>
                                          <p:spTgt spid="79"/>
                                        </p:tgtEl>
                                        <p:attrNameLst>
                                          <p:attrName>ppt_x</p:attrName>
                                        </p:attrNameLst>
                                      </p:cBhvr>
                                      <p:tavLst>
                                        <p:tav tm="0">
                                          <p:val>
                                            <p:strVal val="#ppt_x"/>
                                          </p:val>
                                        </p:tav>
                                        <p:tav tm="100000">
                                          <p:val>
                                            <p:strVal val="#ppt_x"/>
                                          </p:val>
                                        </p:tav>
                                      </p:tavLst>
                                    </p:anim>
                                    <p:anim calcmode="lin" valueType="num">
                                      <p:cBhvr additive="base">
                                        <p:cTn id="202" dur="100" fill="hold"/>
                                        <p:tgtEl>
                                          <p:spTgt spid="79"/>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80"/>
                                        </p:tgtEl>
                                        <p:attrNameLst>
                                          <p:attrName>style.visibility</p:attrName>
                                        </p:attrNameLst>
                                      </p:cBhvr>
                                      <p:to>
                                        <p:strVal val="visible"/>
                                      </p:to>
                                    </p:set>
                                    <p:anim calcmode="lin" valueType="num">
                                      <p:cBhvr additive="base">
                                        <p:cTn id="206" dur="100" fill="hold"/>
                                        <p:tgtEl>
                                          <p:spTgt spid="80"/>
                                        </p:tgtEl>
                                        <p:attrNameLst>
                                          <p:attrName>ppt_x</p:attrName>
                                        </p:attrNameLst>
                                      </p:cBhvr>
                                      <p:tavLst>
                                        <p:tav tm="0">
                                          <p:val>
                                            <p:strVal val="#ppt_x"/>
                                          </p:val>
                                        </p:tav>
                                        <p:tav tm="100000">
                                          <p:val>
                                            <p:strVal val="#ppt_x"/>
                                          </p:val>
                                        </p:tav>
                                      </p:tavLst>
                                    </p:anim>
                                    <p:anim calcmode="lin" valueType="num">
                                      <p:cBhvr additive="base">
                                        <p:cTn id="207" dur="100" fill="hold"/>
                                        <p:tgtEl>
                                          <p:spTgt spid="80"/>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81"/>
                                        </p:tgtEl>
                                        <p:attrNameLst>
                                          <p:attrName>style.visibility</p:attrName>
                                        </p:attrNameLst>
                                      </p:cBhvr>
                                      <p:to>
                                        <p:strVal val="visible"/>
                                      </p:to>
                                    </p:set>
                                    <p:anim calcmode="lin" valueType="num">
                                      <p:cBhvr additive="base">
                                        <p:cTn id="211" dur="100" fill="hold"/>
                                        <p:tgtEl>
                                          <p:spTgt spid="81"/>
                                        </p:tgtEl>
                                        <p:attrNameLst>
                                          <p:attrName>ppt_x</p:attrName>
                                        </p:attrNameLst>
                                      </p:cBhvr>
                                      <p:tavLst>
                                        <p:tav tm="0">
                                          <p:val>
                                            <p:strVal val="#ppt_x"/>
                                          </p:val>
                                        </p:tav>
                                        <p:tav tm="100000">
                                          <p:val>
                                            <p:strVal val="#ppt_x"/>
                                          </p:val>
                                        </p:tav>
                                      </p:tavLst>
                                    </p:anim>
                                    <p:anim calcmode="lin" valueType="num">
                                      <p:cBhvr additive="base">
                                        <p:cTn id="212" dur="100" fill="hold"/>
                                        <p:tgtEl>
                                          <p:spTgt spid="81"/>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82"/>
                                        </p:tgtEl>
                                        <p:attrNameLst>
                                          <p:attrName>style.visibility</p:attrName>
                                        </p:attrNameLst>
                                      </p:cBhvr>
                                      <p:to>
                                        <p:strVal val="visible"/>
                                      </p:to>
                                    </p:set>
                                    <p:anim calcmode="lin" valueType="num">
                                      <p:cBhvr additive="base">
                                        <p:cTn id="216" dur="100" fill="hold"/>
                                        <p:tgtEl>
                                          <p:spTgt spid="82"/>
                                        </p:tgtEl>
                                        <p:attrNameLst>
                                          <p:attrName>ppt_x</p:attrName>
                                        </p:attrNameLst>
                                      </p:cBhvr>
                                      <p:tavLst>
                                        <p:tav tm="0">
                                          <p:val>
                                            <p:strVal val="#ppt_x"/>
                                          </p:val>
                                        </p:tav>
                                        <p:tav tm="100000">
                                          <p:val>
                                            <p:strVal val="#ppt_x"/>
                                          </p:val>
                                        </p:tav>
                                      </p:tavLst>
                                    </p:anim>
                                    <p:anim calcmode="lin" valueType="num">
                                      <p:cBhvr additive="base">
                                        <p:cTn id="217" dur="100" fill="hold"/>
                                        <p:tgtEl>
                                          <p:spTgt spid="82"/>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83"/>
                                        </p:tgtEl>
                                        <p:attrNameLst>
                                          <p:attrName>style.visibility</p:attrName>
                                        </p:attrNameLst>
                                      </p:cBhvr>
                                      <p:to>
                                        <p:strVal val="visible"/>
                                      </p:to>
                                    </p:set>
                                    <p:anim calcmode="lin" valueType="num">
                                      <p:cBhvr additive="base">
                                        <p:cTn id="221" dur="100" fill="hold"/>
                                        <p:tgtEl>
                                          <p:spTgt spid="83"/>
                                        </p:tgtEl>
                                        <p:attrNameLst>
                                          <p:attrName>ppt_x</p:attrName>
                                        </p:attrNameLst>
                                      </p:cBhvr>
                                      <p:tavLst>
                                        <p:tav tm="0">
                                          <p:val>
                                            <p:strVal val="#ppt_x"/>
                                          </p:val>
                                        </p:tav>
                                        <p:tav tm="100000">
                                          <p:val>
                                            <p:strVal val="#ppt_x"/>
                                          </p:val>
                                        </p:tav>
                                      </p:tavLst>
                                    </p:anim>
                                    <p:anim calcmode="lin" valueType="num">
                                      <p:cBhvr additive="base">
                                        <p:cTn id="222" dur="100" fill="hold"/>
                                        <p:tgtEl>
                                          <p:spTgt spid="83"/>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84"/>
                                        </p:tgtEl>
                                        <p:attrNameLst>
                                          <p:attrName>style.visibility</p:attrName>
                                        </p:attrNameLst>
                                      </p:cBhvr>
                                      <p:to>
                                        <p:strVal val="visible"/>
                                      </p:to>
                                    </p:set>
                                    <p:anim calcmode="lin" valueType="num">
                                      <p:cBhvr additive="base">
                                        <p:cTn id="226" dur="100" fill="hold"/>
                                        <p:tgtEl>
                                          <p:spTgt spid="84"/>
                                        </p:tgtEl>
                                        <p:attrNameLst>
                                          <p:attrName>ppt_x</p:attrName>
                                        </p:attrNameLst>
                                      </p:cBhvr>
                                      <p:tavLst>
                                        <p:tav tm="0">
                                          <p:val>
                                            <p:strVal val="#ppt_x"/>
                                          </p:val>
                                        </p:tav>
                                        <p:tav tm="100000">
                                          <p:val>
                                            <p:strVal val="#ppt_x"/>
                                          </p:val>
                                        </p:tav>
                                      </p:tavLst>
                                    </p:anim>
                                    <p:anim calcmode="lin" valueType="num">
                                      <p:cBhvr additive="base">
                                        <p:cTn id="227" dur="100" fill="hold"/>
                                        <p:tgtEl>
                                          <p:spTgt spid="84"/>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85"/>
                                        </p:tgtEl>
                                        <p:attrNameLst>
                                          <p:attrName>style.visibility</p:attrName>
                                        </p:attrNameLst>
                                      </p:cBhvr>
                                      <p:to>
                                        <p:strVal val="visible"/>
                                      </p:to>
                                    </p:set>
                                    <p:anim calcmode="lin" valueType="num">
                                      <p:cBhvr additive="base">
                                        <p:cTn id="231" dur="100" fill="hold"/>
                                        <p:tgtEl>
                                          <p:spTgt spid="85"/>
                                        </p:tgtEl>
                                        <p:attrNameLst>
                                          <p:attrName>ppt_x</p:attrName>
                                        </p:attrNameLst>
                                      </p:cBhvr>
                                      <p:tavLst>
                                        <p:tav tm="0">
                                          <p:val>
                                            <p:strVal val="#ppt_x"/>
                                          </p:val>
                                        </p:tav>
                                        <p:tav tm="100000">
                                          <p:val>
                                            <p:strVal val="#ppt_x"/>
                                          </p:val>
                                        </p:tav>
                                      </p:tavLst>
                                    </p:anim>
                                    <p:anim calcmode="lin" valueType="num">
                                      <p:cBhvr additive="base">
                                        <p:cTn id="232" dur="100" fill="hold"/>
                                        <p:tgtEl>
                                          <p:spTgt spid="85"/>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86"/>
                                        </p:tgtEl>
                                        <p:attrNameLst>
                                          <p:attrName>style.visibility</p:attrName>
                                        </p:attrNameLst>
                                      </p:cBhvr>
                                      <p:to>
                                        <p:strVal val="visible"/>
                                      </p:to>
                                    </p:set>
                                    <p:anim calcmode="lin" valueType="num">
                                      <p:cBhvr additive="base">
                                        <p:cTn id="236" dur="100" fill="hold"/>
                                        <p:tgtEl>
                                          <p:spTgt spid="86"/>
                                        </p:tgtEl>
                                        <p:attrNameLst>
                                          <p:attrName>ppt_x</p:attrName>
                                        </p:attrNameLst>
                                      </p:cBhvr>
                                      <p:tavLst>
                                        <p:tav tm="0">
                                          <p:val>
                                            <p:strVal val="#ppt_x"/>
                                          </p:val>
                                        </p:tav>
                                        <p:tav tm="100000">
                                          <p:val>
                                            <p:strVal val="#ppt_x"/>
                                          </p:val>
                                        </p:tav>
                                      </p:tavLst>
                                    </p:anim>
                                    <p:anim calcmode="lin" valueType="num">
                                      <p:cBhvr additive="base">
                                        <p:cTn id="237" dur="100" fill="hold"/>
                                        <p:tgtEl>
                                          <p:spTgt spid="86"/>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87"/>
                                        </p:tgtEl>
                                        <p:attrNameLst>
                                          <p:attrName>style.visibility</p:attrName>
                                        </p:attrNameLst>
                                      </p:cBhvr>
                                      <p:to>
                                        <p:strVal val="visible"/>
                                      </p:to>
                                    </p:set>
                                    <p:anim calcmode="lin" valueType="num">
                                      <p:cBhvr additive="base">
                                        <p:cTn id="241" dur="100" fill="hold"/>
                                        <p:tgtEl>
                                          <p:spTgt spid="87"/>
                                        </p:tgtEl>
                                        <p:attrNameLst>
                                          <p:attrName>ppt_x</p:attrName>
                                        </p:attrNameLst>
                                      </p:cBhvr>
                                      <p:tavLst>
                                        <p:tav tm="0">
                                          <p:val>
                                            <p:strVal val="#ppt_x"/>
                                          </p:val>
                                        </p:tav>
                                        <p:tav tm="100000">
                                          <p:val>
                                            <p:strVal val="#ppt_x"/>
                                          </p:val>
                                        </p:tav>
                                      </p:tavLst>
                                    </p:anim>
                                    <p:anim calcmode="lin" valueType="num">
                                      <p:cBhvr additive="base">
                                        <p:cTn id="242" dur="100" fill="hold"/>
                                        <p:tgtEl>
                                          <p:spTgt spid="87"/>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88"/>
                                        </p:tgtEl>
                                        <p:attrNameLst>
                                          <p:attrName>style.visibility</p:attrName>
                                        </p:attrNameLst>
                                      </p:cBhvr>
                                      <p:to>
                                        <p:strVal val="visible"/>
                                      </p:to>
                                    </p:set>
                                    <p:anim calcmode="lin" valueType="num">
                                      <p:cBhvr additive="base">
                                        <p:cTn id="246" dur="100" fill="hold"/>
                                        <p:tgtEl>
                                          <p:spTgt spid="88"/>
                                        </p:tgtEl>
                                        <p:attrNameLst>
                                          <p:attrName>ppt_x</p:attrName>
                                        </p:attrNameLst>
                                      </p:cBhvr>
                                      <p:tavLst>
                                        <p:tav tm="0">
                                          <p:val>
                                            <p:strVal val="#ppt_x"/>
                                          </p:val>
                                        </p:tav>
                                        <p:tav tm="100000">
                                          <p:val>
                                            <p:strVal val="#ppt_x"/>
                                          </p:val>
                                        </p:tav>
                                      </p:tavLst>
                                    </p:anim>
                                    <p:anim calcmode="lin" valueType="num">
                                      <p:cBhvr additive="base">
                                        <p:cTn id="247" dur="100" fill="hold"/>
                                        <p:tgtEl>
                                          <p:spTgt spid="88"/>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98"/>
                                        </p:tgtEl>
                                        <p:attrNameLst>
                                          <p:attrName>style.visibility</p:attrName>
                                        </p:attrNameLst>
                                      </p:cBhvr>
                                      <p:to>
                                        <p:strVal val="visible"/>
                                      </p:to>
                                    </p:set>
                                    <p:anim calcmode="lin" valueType="num">
                                      <p:cBhvr additive="base">
                                        <p:cTn id="251" dur="100" fill="hold"/>
                                        <p:tgtEl>
                                          <p:spTgt spid="98"/>
                                        </p:tgtEl>
                                        <p:attrNameLst>
                                          <p:attrName>ppt_x</p:attrName>
                                        </p:attrNameLst>
                                      </p:cBhvr>
                                      <p:tavLst>
                                        <p:tav tm="0">
                                          <p:val>
                                            <p:strVal val="#ppt_x"/>
                                          </p:val>
                                        </p:tav>
                                        <p:tav tm="100000">
                                          <p:val>
                                            <p:strVal val="#ppt_x"/>
                                          </p:val>
                                        </p:tav>
                                      </p:tavLst>
                                    </p:anim>
                                    <p:anim calcmode="lin" valueType="num">
                                      <p:cBhvr additive="base">
                                        <p:cTn id="252" dur="100" fill="hold"/>
                                        <p:tgtEl>
                                          <p:spTgt spid="98"/>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02"/>
                                        </p:tgtEl>
                                        <p:attrNameLst>
                                          <p:attrName>style.visibility</p:attrName>
                                        </p:attrNameLst>
                                      </p:cBhvr>
                                      <p:to>
                                        <p:strVal val="visible"/>
                                      </p:to>
                                    </p:set>
                                    <p:anim calcmode="lin" valueType="num">
                                      <p:cBhvr additive="base">
                                        <p:cTn id="256" dur="100" fill="hold"/>
                                        <p:tgtEl>
                                          <p:spTgt spid="102"/>
                                        </p:tgtEl>
                                        <p:attrNameLst>
                                          <p:attrName>ppt_x</p:attrName>
                                        </p:attrNameLst>
                                      </p:cBhvr>
                                      <p:tavLst>
                                        <p:tav tm="0">
                                          <p:val>
                                            <p:strVal val="#ppt_x"/>
                                          </p:val>
                                        </p:tav>
                                        <p:tav tm="100000">
                                          <p:val>
                                            <p:strVal val="#ppt_x"/>
                                          </p:val>
                                        </p:tav>
                                      </p:tavLst>
                                    </p:anim>
                                    <p:anim calcmode="lin" valueType="num">
                                      <p:cBhvr additive="base">
                                        <p:cTn id="257" dur="100" fill="hold"/>
                                        <p:tgtEl>
                                          <p:spTgt spid="102"/>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03"/>
                                        </p:tgtEl>
                                        <p:attrNameLst>
                                          <p:attrName>style.visibility</p:attrName>
                                        </p:attrNameLst>
                                      </p:cBhvr>
                                      <p:to>
                                        <p:strVal val="visible"/>
                                      </p:to>
                                    </p:set>
                                    <p:anim calcmode="lin" valueType="num">
                                      <p:cBhvr additive="base">
                                        <p:cTn id="261" dur="100" fill="hold"/>
                                        <p:tgtEl>
                                          <p:spTgt spid="103"/>
                                        </p:tgtEl>
                                        <p:attrNameLst>
                                          <p:attrName>ppt_x</p:attrName>
                                        </p:attrNameLst>
                                      </p:cBhvr>
                                      <p:tavLst>
                                        <p:tav tm="0">
                                          <p:val>
                                            <p:strVal val="#ppt_x"/>
                                          </p:val>
                                        </p:tav>
                                        <p:tav tm="100000">
                                          <p:val>
                                            <p:strVal val="#ppt_x"/>
                                          </p:val>
                                        </p:tav>
                                      </p:tavLst>
                                    </p:anim>
                                    <p:anim calcmode="lin" valueType="num">
                                      <p:cBhvr additive="base">
                                        <p:cTn id="262" dur="100" fill="hold"/>
                                        <p:tgtEl>
                                          <p:spTgt spid="103"/>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07"/>
                                        </p:tgtEl>
                                        <p:attrNameLst>
                                          <p:attrName>style.visibility</p:attrName>
                                        </p:attrNameLst>
                                      </p:cBhvr>
                                      <p:to>
                                        <p:strVal val="visible"/>
                                      </p:to>
                                    </p:set>
                                    <p:anim calcmode="lin" valueType="num">
                                      <p:cBhvr additive="base">
                                        <p:cTn id="266" dur="100" fill="hold"/>
                                        <p:tgtEl>
                                          <p:spTgt spid="107"/>
                                        </p:tgtEl>
                                        <p:attrNameLst>
                                          <p:attrName>ppt_x</p:attrName>
                                        </p:attrNameLst>
                                      </p:cBhvr>
                                      <p:tavLst>
                                        <p:tav tm="0">
                                          <p:val>
                                            <p:strVal val="#ppt_x"/>
                                          </p:val>
                                        </p:tav>
                                        <p:tav tm="100000">
                                          <p:val>
                                            <p:strVal val="#ppt_x"/>
                                          </p:val>
                                        </p:tav>
                                      </p:tavLst>
                                    </p:anim>
                                    <p:anim calcmode="lin" valueType="num">
                                      <p:cBhvr additive="base">
                                        <p:cTn id="267" dur="100" fill="hold"/>
                                        <p:tgtEl>
                                          <p:spTgt spid="10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10"/>
                                        </p:tgtEl>
                                        <p:attrNameLst>
                                          <p:attrName>style.visibility</p:attrName>
                                        </p:attrNameLst>
                                      </p:cBhvr>
                                      <p:to>
                                        <p:strVal val="visible"/>
                                      </p:to>
                                    </p:set>
                                    <p:anim calcmode="lin" valueType="num">
                                      <p:cBhvr additive="base">
                                        <p:cTn id="271" dur="100" fill="hold"/>
                                        <p:tgtEl>
                                          <p:spTgt spid="110"/>
                                        </p:tgtEl>
                                        <p:attrNameLst>
                                          <p:attrName>ppt_x</p:attrName>
                                        </p:attrNameLst>
                                      </p:cBhvr>
                                      <p:tavLst>
                                        <p:tav tm="0">
                                          <p:val>
                                            <p:strVal val="#ppt_x"/>
                                          </p:val>
                                        </p:tav>
                                        <p:tav tm="100000">
                                          <p:val>
                                            <p:strVal val="#ppt_x"/>
                                          </p:val>
                                        </p:tav>
                                      </p:tavLst>
                                    </p:anim>
                                    <p:anim calcmode="lin" valueType="num">
                                      <p:cBhvr additive="base">
                                        <p:cTn id="272" dur="100" fill="hold"/>
                                        <p:tgtEl>
                                          <p:spTgt spid="110"/>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13"/>
                                        </p:tgtEl>
                                        <p:attrNameLst>
                                          <p:attrName>style.visibility</p:attrName>
                                        </p:attrNameLst>
                                      </p:cBhvr>
                                      <p:to>
                                        <p:strVal val="visible"/>
                                      </p:to>
                                    </p:set>
                                    <p:anim calcmode="lin" valueType="num">
                                      <p:cBhvr additive="base">
                                        <p:cTn id="276" dur="100" fill="hold"/>
                                        <p:tgtEl>
                                          <p:spTgt spid="113"/>
                                        </p:tgtEl>
                                        <p:attrNameLst>
                                          <p:attrName>ppt_x</p:attrName>
                                        </p:attrNameLst>
                                      </p:cBhvr>
                                      <p:tavLst>
                                        <p:tav tm="0">
                                          <p:val>
                                            <p:strVal val="#ppt_x"/>
                                          </p:val>
                                        </p:tav>
                                        <p:tav tm="100000">
                                          <p:val>
                                            <p:strVal val="#ppt_x"/>
                                          </p:val>
                                        </p:tav>
                                      </p:tavLst>
                                    </p:anim>
                                    <p:anim calcmode="lin" valueType="num">
                                      <p:cBhvr additive="base">
                                        <p:cTn id="277" dur="100" fill="hold"/>
                                        <p:tgtEl>
                                          <p:spTgt spid="113"/>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114"/>
                                        </p:tgtEl>
                                        <p:attrNameLst>
                                          <p:attrName>style.visibility</p:attrName>
                                        </p:attrNameLst>
                                      </p:cBhvr>
                                      <p:to>
                                        <p:strVal val="visible"/>
                                      </p:to>
                                    </p:set>
                                    <p:anim calcmode="lin" valueType="num">
                                      <p:cBhvr additive="base">
                                        <p:cTn id="281" dur="100" fill="hold"/>
                                        <p:tgtEl>
                                          <p:spTgt spid="114"/>
                                        </p:tgtEl>
                                        <p:attrNameLst>
                                          <p:attrName>ppt_x</p:attrName>
                                        </p:attrNameLst>
                                      </p:cBhvr>
                                      <p:tavLst>
                                        <p:tav tm="0">
                                          <p:val>
                                            <p:strVal val="#ppt_x"/>
                                          </p:val>
                                        </p:tav>
                                        <p:tav tm="100000">
                                          <p:val>
                                            <p:strVal val="#ppt_x"/>
                                          </p:val>
                                        </p:tav>
                                      </p:tavLst>
                                    </p:anim>
                                    <p:anim calcmode="lin" valueType="num">
                                      <p:cBhvr additive="base">
                                        <p:cTn id="282" dur="100" fill="hold"/>
                                        <p:tgtEl>
                                          <p:spTgt spid="114"/>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116"/>
                                        </p:tgtEl>
                                        <p:attrNameLst>
                                          <p:attrName>style.visibility</p:attrName>
                                        </p:attrNameLst>
                                      </p:cBhvr>
                                      <p:to>
                                        <p:strVal val="visible"/>
                                      </p:to>
                                    </p:set>
                                    <p:anim calcmode="lin" valueType="num">
                                      <p:cBhvr additive="base">
                                        <p:cTn id="286" dur="100" fill="hold"/>
                                        <p:tgtEl>
                                          <p:spTgt spid="116"/>
                                        </p:tgtEl>
                                        <p:attrNameLst>
                                          <p:attrName>ppt_x</p:attrName>
                                        </p:attrNameLst>
                                      </p:cBhvr>
                                      <p:tavLst>
                                        <p:tav tm="0">
                                          <p:val>
                                            <p:strVal val="#ppt_x"/>
                                          </p:val>
                                        </p:tav>
                                        <p:tav tm="100000">
                                          <p:val>
                                            <p:strVal val="#ppt_x"/>
                                          </p:val>
                                        </p:tav>
                                      </p:tavLst>
                                    </p:anim>
                                    <p:anim calcmode="lin" valueType="num">
                                      <p:cBhvr additive="base">
                                        <p:cTn id="287" dur="100" fill="hold"/>
                                        <p:tgtEl>
                                          <p:spTgt spid="116"/>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117"/>
                                        </p:tgtEl>
                                        <p:attrNameLst>
                                          <p:attrName>style.visibility</p:attrName>
                                        </p:attrNameLst>
                                      </p:cBhvr>
                                      <p:to>
                                        <p:strVal val="visible"/>
                                      </p:to>
                                    </p:set>
                                    <p:anim calcmode="lin" valueType="num">
                                      <p:cBhvr additive="base">
                                        <p:cTn id="291" dur="100" fill="hold"/>
                                        <p:tgtEl>
                                          <p:spTgt spid="117"/>
                                        </p:tgtEl>
                                        <p:attrNameLst>
                                          <p:attrName>ppt_x</p:attrName>
                                        </p:attrNameLst>
                                      </p:cBhvr>
                                      <p:tavLst>
                                        <p:tav tm="0">
                                          <p:val>
                                            <p:strVal val="#ppt_x"/>
                                          </p:val>
                                        </p:tav>
                                        <p:tav tm="100000">
                                          <p:val>
                                            <p:strVal val="#ppt_x"/>
                                          </p:val>
                                        </p:tav>
                                      </p:tavLst>
                                    </p:anim>
                                    <p:anim calcmode="lin" valueType="num">
                                      <p:cBhvr additive="base">
                                        <p:cTn id="292" dur="100" fill="hold"/>
                                        <p:tgtEl>
                                          <p:spTgt spid="117"/>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120"/>
                                        </p:tgtEl>
                                        <p:attrNameLst>
                                          <p:attrName>style.visibility</p:attrName>
                                        </p:attrNameLst>
                                      </p:cBhvr>
                                      <p:to>
                                        <p:strVal val="visible"/>
                                      </p:to>
                                    </p:set>
                                    <p:anim calcmode="lin" valueType="num">
                                      <p:cBhvr additive="base">
                                        <p:cTn id="296" dur="100" fill="hold"/>
                                        <p:tgtEl>
                                          <p:spTgt spid="120"/>
                                        </p:tgtEl>
                                        <p:attrNameLst>
                                          <p:attrName>ppt_x</p:attrName>
                                        </p:attrNameLst>
                                      </p:cBhvr>
                                      <p:tavLst>
                                        <p:tav tm="0">
                                          <p:val>
                                            <p:strVal val="#ppt_x"/>
                                          </p:val>
                                        </p:tav>
                                        <p:tav tm="100000">
                                          <p:val>
                                            <p:strVal val="#ppt_x"/>
                                          </p:val>
                                        </p:tav>
                                      </p:tavLst>
                                    </p:anim>
                                    <p:anim calcmode="lin" valueType="num">
                                      <p:cBhvr additive="base">
                                        <p:cTn id="297" dur="100" fill="hold"/>
                                        <p:tgtEl>
                                          <p:spTgt spid="120"/>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121"/>
                                        </p:tgtEl>
                                        <p:attrNameLst>
                                          <p:attrName>style.visibility</p:attrName>
                                        </p:attrNameLst>
                                      </p:cBhvr>
                                      <p:to>
                                        <p:strVal val="visible"/>
                                      </p:to>
                                    </p:set>
                                    <p:anim calcmode="lin" valueType="num">
                                      <p:cBhvr additive="base">
                                        <p:cTn id="301" dur="100" fill="hold"/>
                                        <p:tgtEl>
                                          <p:spTgt spid="121"/>
                                        </p:tgtEl>
                                        <p:attrNameLst>
                                          <p:attrName>ppt_x</p:attrName>
                                        </p:attrNameLst>
                                      </p:cBhvr>
                                      <p:tavLst>
                                        <p:tav tm="0">
                                          <p:val>
                                            <p:strVal val="#ppt_x"/>
                                          </p:val>
                                        </p:tav>
                                        <p:tav tm="100000">
                                          <p:val>
                                            <p:strVal val="#ppt_x"/>
                                          </p:val>
                                        </p:tav>
                                      </p:tavLst>
                                    </p:anim>
                                    <p:anim calcmode="lin" valueType="num">
                                      <p:cBhvr additive="base">
                                        <p:cTn id="302" dur="100" fill="hold"/>
                                        <p:tgtEl>
                                          <p:spTgt spid="121"/>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122"/>
                                        </p:tgtEl>
                                        <p:attrNameLst>
                                          <p:attrName>style.visibility</p:attrName>
                                        </p:attrNameLst>
                                      </p:cBhvr>
                                      <p:to>
                                        <p:strVal val="visible"/>
                                      </p:to>
                                    </p:set>
                                    <p:anim calcmode="lin" valueType="num">
                                      <p:cBhvr additive="base">
                                        <p:cTn id="306" dur="100" fill="hold"/>
                                        <p:tgtEl>
                                          <p:spTgt spid="122"/>
                                        </p:tgtEl>
                                        <p:attrNameLst>
                                          <p:attrName>ppt_x</p:attrName>
                                        </p:attrNameLst>
                                      </p:cBhvr>
                                      <p:tavLst>
                                        <p:tav tm="0">
                                          <p:val>
                                            <p:strVal val="#ppt_x"/>
                                          </p:val>
                                        </p:tav>
                                        <p:tav tm="100000">
                                          <p:val>
                                            <p:strVal val="#ppt_x"/>
                                          </p:val>
                                        </p:tav>
                                      </p:tavLst>
                                    </p:anim>
                                    <p:anim calcmode="lin" valueType="num">
                                      <p:cBhvr additive="base">
                                        <p:cTn id="307" dur="100" fill="hold"/>
                                        <p:tgtEl>
                                          <p:spTgt spid="122"/>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123"/>
                                        </p:tgtEl>
                                        <p:attrNameLst>
                                          <p:attrName>style.visibility</p:attrName>
                                        </p:attrNameLst>
                                      </p:cBhvr>
                                      <p:to>
                                        <p:strVal val="visible"/>
                                      </p:to>
                                    </p:set>
                                    <p:anim calcmode="lin" valueType="num">
                                      <p:cBhvr additive="base">
                                        <p:cTn id="311" dur="100" fill="hold"/>
                                        <p:tgtEl>
                                          <p:spTgt spid="123"/>
                                        </p:tgtEl>
                                        <p:attrNameLst>
                                          <p:attrName>ppt_x</p:attrName>
                                        </p:attrNameLst>
                                      </p:cBhvr>
                                      <p:tavLst>
                                        <p:tav tm="0">
                                          <p:val>
                                            <p:strVal val="#ppt_x"/>
                                          </p:val>
                                        </p:tav>
                                        <p:tav tm="100000">
                                          <p:val>
                                            <p:strVal val="#ppt_x"/>
                                          </p:val>
                                        </p:tav>
                                      </p:tavLst>
                                    </p:anim>
                                    <p:anim calcmode="lin" valueType="num">
                                      <p:cBhvr additive="base">
                                        <p:cTn id="312" dur="100" fill="hold"/>
                                        <p:tgtEl>
                                          <p:spTgt spid="123"/>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124"/>
                                        </p:tgtEl>
                                        <p:attrNameLst>
                                          <p:attrName>style.visibility</p:attrName>
                                        </p:attrNameLst>
                                      </p:cBhvr>
                                      <p:to>
                                        <p:strVal val="visible"/>
                                      </p:to>
                                    </p:set>
                                    <p:anim calcmode="lin" valueType="num">
                                      <p:cBhvr additive="base">
                                        <p:cTn id="316" dur="100" fill="hold"/>
                                        <p:tgtEl>
                                          <p:spTgt spid="124"/>
                                        </p:tgtEl>
                                        <p:attrNameLst>
                                          <p:attrName>ppt_x</p:attrName>
                                        </p:attrNameLst>
                                      </p:cBhvr>
                                      <p:tavLst>
                                        <p:tav tm="0">
                                          <p:val>
                                            <p:strVal val="#ppt_x"/>
                                          </p:val>
                                        </p:tav>
                                        <p:tav tm="100000">
                                          <p:val>
                                            <p:strVal val="#ppt_x"/>
                                          </p:val>
                                        </p:tav>
                                      </p:tavLst>
                                    </p:anim>
                                    <p:anim calcmode="lin" valueType="num">
                                      <p:cBhvr additive="base">
                                        <p:cTn id="317" dur="100" fill="hold"/>
                                        <p:tgtEl>
                                          <p:spTgt spid="124"/>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45" presetClass="entr" presetSubtype="0" fill="hold" grpId="0" nodeType="afterEffect">
                                  <p:stCondLst>
                                    <p:cond delay="0"/>
                                  </p:stCondLst>
                                  <p:childTnLst>
                                    <p:set>
                                      <p:cBhvr>
                                        <p:cTn id="320" dur="1" fill="hold">
                                          <p:stCondLst>
                                            <p:cond delay="0"/>
                                          </p:stCondLst>
                                        </p:cTn>
                                        <p:tgtEl>
                                          <p:spTgt spid="130"/>
                                        </p:tgtEl>
                                        <p:attrNameLst>
                                          <p:attrName>style.visibility</p:attrName>
                                        </p:attrNameLst>
                                      </p:cBhvr>
                                      <p:to>
                                        <p:strVal val="visible"/>
                                      </p:to>
                                    </p:set>
                                    <p:animEffect transition="in" filter="fade">
                                      <p:cBhvr>
                                        <p:cTn id="321" dur="2000"/>
                                        <p:tgtEl>
                                          <p:spTgt spid="130"/>
                                        </p:tgtEl>
                                      </p:cBhvr>
                                    </p:animEffect>
                                    <p:anim calcmode="lin" valueType="num">
                                      <p:cBhvr>
                                        <p:cTn id="322" dur="2000" fill="hold"/>
                                        <p:tgtEl>
                                          <p:spTgt spid="130"/>
                                        </p:tgtEl>
                                        <p:attrNameLst>
                                          <p:attrName>ppt_w</p:attrName>
                                        </p:attrNameLst>
                                      </p:cBhvr>
                                      <p:tavLst>
                                        <p:tav tm="0" fmla="#ppt_w*sin(2.5*pi*$)">
                                          <p:val>
                                            <p:fltVal val="0"/>
                                          </p:val>
                                        </p:tav>
                                        <p:tav tm="100000">
                                          <p:val>
                                            <p:fltVal val="1"/>
                                          </p:val>
                                        </p:tav>
                                      </p:tavLst>
                                    </p:anim>
                                    <p:anim calcmode="lin" valueType="num">
                                      <p:cBhvr>
                                        <p:cTn id="323" dur="2000" fill="hold"/>
                                        <p:tgtEl>
                                          <p:spTgt spid="130"/>
                                        </p:tgtEl>
                                        <p:attrNameLst>
                                          <p:attrName>ppt_h</p:attrName>
                                        </p:attrNameLst>
                                      </p:cBhvr>
                                      <p:tavLst>
                                        <p:tav tm="0">
                                          <p:val>
                                            <p:strVal val="#ppt_h"/>
                                          </p:val>
                                        </p:tav>
                                        <p:tav tm="100000">
                                          <p:val>
                                            <p:strVal val="#ppt_h"/>
                                          </p:val>
                                        </p:tav>
                                      </p:tavLst>
                                    </p:anim>
                                  </p:childTnLst>
                                </p:cTn>
                              </p:par>
                              <p:par>
                                <p:cTn id="324" presetID="45" presetClass="entr" presetSubtype="0" fill="hold" grpId="0" nodeType="withEffect">
                                  <p:stCondLst>
                                    <p:cond delay="0"/>
                                  </p:stCondLst>
                                  <p:childTnLst>
                                    <p:set>
                                      <p:cBhvr>
                                        <p:cTn id="325" dur="1" fill="hold">
                                          <p:stCondLst>
                                            <p:cond delay="0"/>
                                          </p:stCondLst>
                                        </p:cTn>
                                        <p:tgtEl>
                                          <p:spTgt spid="129"/>
                                        </p:tgtEl>
                                        <p:attrNameLst>
                                          <p:attrName>style.visibility</p:attrName>
                                        </p:attrNameLst>
                                      </p:cBhvr>
                                      <p:to>
                                        <p:strVal val="visible"/>
                                      </p:to>
                                    </p:set>
                                    <p:animEffect transition="in" filter="fade">
                                      <p:cBhvr>
                                        <p:cTn id="326" dur="2000"/>
                                        <p:tgtEl>
                                          <p:spTgt spid="129"/>
                                        </p:tgtEl>
                                      </p:cBhvr>
                                    </p:animEffect>
                                    <p:anim calcmode="lin" valueType="num">
                                      <p:cBhvr>
                                        <p:cTn id="327" dur="2000" fill="hold"/>
                                        <p:tgtEl>
                                          <p:spTgt spid="129"/>
                                        </p:tgtEl>
                                        <p:attrNameLst>
                                          <p:attrName>ppt_w</p:attrName>
                                        </p:attrNameLst>
                                      </p:cBhvr>
                                      <p:tavLst>
                                        <p:tav tm="0" fmla="#ppt_w*sin(2.5*pi*$)">
                                          <p:val>
                                            <p:fltVal val="0"/>
                                          </p:val>
                                        </p:tav>
                                        <p:tav tm="100000">
                                          <p:val>
                                            <p:fltVal val="1"/>
                                          </p:val>
                                        </p:tav>
                                      </p:tavLst>
                                    </p:anim>
                                    <p:anim calcmode="lin" valueType="num">
                                      <p:cBhvr>
                                        <p:cTn id="328" dur="2000" fill="hold"/>
                                        <p:tgtEl>
                                          <p:spTgt spid="129"/>
                                        </p:tgtEl>
                                        <p:attrNameLst>
                                          <p:attrName>ppt_h</p:attrName>
                                        </p:attrNameLst>
                                      </p:cBhvr>
                                      <p:tavLst>
                                        <p:tav tm="0">
                                          <p:val>
                                            <p:strVal val="#ppt_h"/>
                                          </p:val>
                                        </p:tav>
                                        <p:tav tm="100000">
                                          <p:val>
                                            <p:strVal val="#ppt_h"/>
                                          </p:val>
                                        </p:tav>
                                      </p:tavLst>
                                    </p:anim>
                                  </p:childTnLst>
                                </p:cTn>
                              </p:par>
                            </p:childTnLst>
                          </p:cTn>
                        </p:par>
                        <p:par>
                          <p:cTn id="329" fill="hold">
                            <p:stCondLst>
                              <p:cond delay="8700"/>
                            </p:stCondLst>
                            <p:childTnLst>
                              <p:par>
                                <p:cTn id="330" presetID="21" presetClass="entr" presetSubtype="1" fill="hold" grpId="0" nodeType="afterEffect">
                                  <p:stCondLst>
                                    <p:cond delay="0"/>
                                  </p:stCondLst>
                                  <p:childTnLst>
                                    <p:set>
                                      <p:cBhvr>
                                        <p:cTn id="331" dur="1" fill="hold">
                                          <p:stCondLst>
                                            <p:cond delay="0"/>
                                          </p:stCondLst>
                                        </p:cTn>
                                        <p:tgtEl>
                                          <p:spTgt spid="128"/>
                                        </p:tgtEl>
                                        <p:attrNameLst>
                                          <p:attrName>style.visibility</p:attrName>
                                        </p:attrNameLst>
                                      </p:cBhvr>
                                      <p:to>
                                        <p:strVal val="visible"/>
                                      </p:to>
                                    </p:set>
                                    <p:animEffect transition="in" filter="wheel(1)">
                                      <p:cBhvr>
                                        <p:cTn id="332" dur="2000"/>
                                        <p:tgtEl>
                                          <p:spTgt spid="128"/>
                                        </p:tgtEl>
                                      </p:cBhvr>
                                    </p:animEffect>
                                  </p:childTnLst>
                                </p:cTn>
                              </p:par>
                              <p:par>
                                <p:cTn id="333" presetID="2" presetClass="entr" presetSubtype="4" fill="hold" nodeType="withEffect">
                                  <p:stCondLst>
                                    <p:cond delay="500"/>
                                  </p:stCondLst>
                                  <p:childTnLst>
                                    <p:set>
                                      <p:cBhvr>
                                        <p:cTn id="334" dur="1" fill="hold">
                                          <p:stCondLst>
                                            <p:cond delay="0"/>
                                          </p:stCondLst>
                                        </p:cTn>
                                        <p:tgtEl>
                                          <p:spTgt spid="131"/>
                                        </p:tgtEl>
                                        <p:attrNameLst>
                                          <p:attrName>style.visibility</p:attrName>
                                        </p:attrNameLst>
                                      </p:cBhvr>
                                      <p:to>
                                        <p:strVal val="visible"/>
                                      </p:to>
                                    </p:set>
                                    <p:anim calcmode="lin" valueType="num">
                                      <p:cBhvr additive="base">
                                        <p:cTn id="335" dur="500" fill="hold"/>
                                        <p:tgtEl>
                                          <p:spTgt spid="131"/>
                                        </p:tgtEl>
                                        <p:attrNameLst>
                                          <p:attrName>ppt_x</p:attrName>
                                        </p:attrNameLst>
                                      </p:cBhvr>
                                      <p:tavLst>
                                        <p:tav tm="0">
                                          <p:val>
                                            <p:strVal val="#ppt_x"/>
                                          </p:val>
                                        </p:tav>
                                        <p:tav tm="100000">
                                          <p:val>
                                            <p:strVal val="#ppt_x"/>
                                          </p:val>
                                        </p:tav>
                                      </p:tavLst>
                                    </p:anim>
                                    <p:anim calcmode="lin" valueType="num">
                                      <p:cBhvr additive="base">
                                        <p:cTn id="336" dur="500" fill="hold"/>
                                        <p:tgtEl>
                                          <p:spTgt spid="131"/>
                                        </p:tgtEl>
                                        <p:attrNameLst>
                                          <p:attrName>ppt_y</p:attrName>
                                        </p:attrNameLst>
                                      </p:cBhvr>
                                      <p:tavLst>
                                        <p:tav tm="0">
                                          <p:val>
                                            <p:strVal val="1+#ppt_h/2"/>
                                          </p:val>
                                        </p:tav>
                                        <p:tav tm="100000">
                                          <p:val>
                                            <p:strVal val="#ppt_y"/>
                                          </p:val>
                                        </p:tav>
                                      </p:tavLst>
                                    </p:anim>
                                  </p:childTnLst>
                                </p:cTn>
                              </p:par>
                            </p:childTnLst>
                          </p:cTn>
                        </p:par>
                        <p:par>
                          <p:cTn id="337" fill="hold">
                            <p:stCondLst>
                              <p:cond delay="10700"/>
                            </p:stCondLst>
                            <p:childTnLst>
                              <p:par>
                                <p:cTn id="338" presetID="45" presetClass="entr" presetSubtype="0" fill="hold" grpId="0" nodeType="afterEffect">
                                  <p:stCondLst>
                                    <p:cond delay="0"/>
                                  </p:stCondLst>
                                  <p:childTnLst>
                                    <p:set>
                                      <p:cBhvr>
                                        <p:cTn id="339" dur="1" fill="hold">
                                          <p:stCondLst>
                                            <p:cond delay="0"/>
                                          </p:stCondLst>
                                        </p:cTn>
                                        <p:tgtEl>
                                          <p:spTgt spid="152"/>
                                        </p:tgtEl>
                                        <p:attrNameLst>
                                          <p:attrName>style.visibility</p:attrName>
                                        </p:attrNameLst>
                                      </p:cBhvr>
                                      <p:to>
                                        <p:strVal val="visible"/>
                                      </p:to>
                                    </p:set>
                                    <p:animEffect transition="in" filter="fade">
                                      <p:cBhvr>
                                        <p:cTn id="340" dur="2000"/>
                                        <p:tgtEl>
                                          <p:spTgt spid="152"/>
                                        </p:tgtEl>
                                      </p:cBhvr>
                                    </p:animEffect>
                                    <p:anim calcmode="lin" valueType="num">
                                      <p:cBhvr>
                                        <p:cTn id="341" dur="2000" fill="hold"/>
                                        <p:tgtEl>
                                          <p:spTgt spid="152"/>
                                        </p:tgtEl>
                                        <p:attrNameLst>
                                          <p:attrName>ppt_w</p:attrName>
                                        </p:attrNameLst>
                                      </p:cBhvr>
                                      <p:tavLst>
                                        <p:tav tm="0" fmla="#ppt_w*sin(2.5*pi*$)">
                                          <p:val>
                                            <p:fltVal val="0"/>
                                          </p:val>
                                        </p:tav>
                                        <p:tav tm="100000">
                                          <p:val>
                                            <p:fltVal val="1"/>
                                          </p:val>
                                        </p:tav>
                                      </p:tavLst>
                                    </p:anim>
                                    <p:anim calcmode="lin" valueType="num">
                                      <p:cBhvr>
                                        <p:cTn id="342" dur="2000" fill="hold"/>
                                        <p:tgtEl>
                                          <p:spTgt spid="152"/>
                                        </p:tgtEl>
                                        <p:attrNameLst>
                                          <p:attrName>ppt_h</p:attrName>
                                        </p:attrNameLst>
                                      </p:cBhvr>
                                      <p:tavLst>
                                        <p:tav tm="0">
                                          <p:val>
                                            <p:strVal val="#ppt_h"/>
                                          </p:val>
                                        </p:tav>
                                        <p:tav tm="100000">
                                          <p:val>
                                            <p:strVal val="#ppt_h"/>
                                          </p:val>
                                        </p:tav>
                                      </p:tavLst>
                                    </p:anim>
                                  </p:childTnLst>
                                </p:cTn>
                              </p:par>
                              <p:par>
                                <p:cTn id="343" presetID="45" presetClass="entr" presetSubtype="0" fill="hold" grpId="0" nodeType="withEffect">
                                  <p:stCondLst>
                                    <p:cond delay="0"/>
                                  </p:stCondLst>
                                  <p:childTnLst>
                                    <p:set>
                                      <p:cBhvr>
                                        <p:cTn id="344" dur="1" fill="hold">
                                          <p:stCondLst>
                                            <p:cond delay="0"/>
                                          </p:stCondLst>
                                        </p:cTn>
                                        <p:tgtEl>
                                          <p:spTgt spid="140"/>
                                        </p:tgtEl>
                                        <p:attrNameLst>
                                          <p:attrName>style.visibility</p:attrName>
                                        </p:attrNameLst>
                                      </p:cBhvr>
                                      <p:to>
                                        <p:strVal val="visible"/>
                                      </p:to>
                                    </p:set>
                                    <p:animEffect transition="in" filter="fade">
                                      <p:cBhvr>
                                        <p:cTn id="345" dur="2000"/>
                                        <p:tgtEl>
                                          <p:spTgt spid="140"/>
                                        </p:tgtEl>
                                      </p:cBhvr>
                                    </p:animEffect>
                                    <p:anim calcmode="lin" valueType="num">
                                      <p:cBhvr>
                                        <p:cTn id="346" dur="2000" fill="hold"/>
                                        <p:tgtEl>
                                          <p:spTgt spid="140"/>
                                        </p:tgtEl>
                                        <p:attrNameLst>
                                          <p:attrName>ppt_w</p:attrName>
                                        </p:attrNameLst>
                                      </p:cBhvr>
                                      <p:tavLst>
                                        <p:tav tm="0" fmla="#ppt_w*sin(2.5*pi*$)">
                                          <p:val>
                                            <p:fltVal val="0"/>
                                          </p:val>
                                        </p:tav>
                                        <p:tav tm="100000">
                                          <p:val>
                                            <p:fltVal val="1"/>
                                          </p:val>
                                        </p:tav>
                                      </p:tavLst>
                                    </p:anim>
                                    <p:anim calcmode="lin" valueType="num">
                                      <p:cBhvr>
                                        <p:cTn id="347" dur="2000" fill="hold"/>
                                        <p:tgtEl>
                                          <p:spTgt spid="140"/>
                                        </p:tgtEl>
                                        <p:attrNameLst>
                                          <p:attrName>ppt_h</p:attrName>
                                        </p:attrNameLst>
                                      </p:cBhvr>
                                      <p:tavLst>
                                        <p:tav tm="0">
                                          <p:val>
                                            <p:strVal val="#ppt_h"/>
                                          </p:val>
                                        </p:tav>
                                        <p:tav tm="100000">
                                          <p:val>
                                            <p:strVal val="#ppt_h"/>
                                          </p:val>
                                        </p:tav>
                                      </p:tavLst>
                                    </p:anim>
                                  </p:childTnLst>
                                </p:cTn>
                              </p:par>
                            </p:childTnLst>
                          </p:cTn>
                        </p:par>
                        <p:par>
                          <p:cTn id="348" fill="hold">
                            <p:stCondLst>
                              <p:cond delay="12700"/>
                            </p:stCondLst>
                            <p:childTnLst>
                              <p:par>
                                <p:cTn id="349" presetID="21" presetClass="entr" presetSubtype="1" fill="hold" grpId="0" nodeType="afterEffect">
                                  <p:stCondLst>
                                    <p:cond delay="0"/>
                                  </p:stCondLst>
                                  <p:childTnLst>
                                    <p:set>
                                      <p:cBhvr>
                                        <p:cTn id="350" dur="1" fill="hold">
                                          <p:stCondLst>
                                            <p:cond delay="0"/>
                                          </p:stCondLst>
                                        </p:cTn>
                                        <p:tgtEl>
                                          <p:spTgt spid="139"/>
                                        </p:tgtEl>
                                        <p:attrNameLst>
                                          <p:attrName>style.visibility</p:attrName>
                                        </p:attrNameLst>
                                      </p:cBhvr>
                                      <p:to>
                                        <p:strVal val="visible"/>
                                      </p:to>
                                    </p:set>
                                    <p:animEffect transition="in" filter="wheel(1)">
                                      <p:cBhvr>
                                        <p:cTn id="351" dur="2000"/>
                                        <p:tgtEl>
                                          <p:spTgt spid="139"/>
                                        </p:tgtEl>
                                      </p:cBhvr>
                                    </p:animEffect>
                                  </p:childTnLst>
                                </p:cTn>
                              </p:par>
                              <p:par>
                                <p:cTn id="352" presetID="2" presetClass="entr" presetSubtype="4" fill="hold" nodeType="withEffect">
                                  <p:stCondLst>
                                    <p:cond delay="500"/>
                                  </p:stCondLst>
                                  <p:childTnLst>
                                    <p:set>
                                      <p:cBhvr>
                                        <p:cTn id="353" dur="1" fill="hold">
                                          <p:stCondLst>
                                            <p:cond delay="0"/>
                                          </p:stCondLst>
                                        </p:cTn>
                                        <p:tgtEl>
                                          <p:spTgt spid="153"/>
                                        </p:tgtEl>
                                        <p:attrNameLst>
                                          <p:attrName>style.visibility</p:attrName>
                                        </p:attrNameLst>
                                      </p:cBhvr>
                                      <p:to>
                                        <p:strVal val="visible"/>
                                      </p:to>
                                    </p:set>
                                    <p:anim calcmode="lin" valueType="num">
                                      <p:cBhvr additive="base">
                                        <p:cTn id="354" dur="500" fill="hold"/>
                                        <p:tgtEl>
                                          <p:spTgt spid="153"/>
                                        </p:tgtEl>
                                        <p:attrNameLst>
                                          <p:attrName>ppt_x</p:attrName>
                                        </p:attrNameLst>
                                      </p:cBhvr>
                                      <p:tavLst>
                                        <p:tav tm="0">
                                          <p:val>
                                            <p:strVal val="#ppt_x"/>
                                          </p:val>
                                        </p:tav>
                                        <p:tav tm="100000">
                                          <p:val>
                                            <p:strVal val="#ppt_x"/>
                                          </p:val>
                                        </p:tav>
                                      </p:tavLst>
                                    </p:anim>
                                    <p:anim calcmode="lin" valueType="num">
                                      <p:cBhvr additive="base">
                                        <p:cTn id="355" dur="500" fill="hold"/>
                                        <p:tgtEl>
                                          <p:spTgt spid="153"/>
                                        </p:tgtEl>
                                        <p:attrNameLst>
                                          <p:attrName>ppt_y</p:attrName>
                                        </p:attrNameLst>
                                      </p:cBhvr>
                                      <p:tavLst>
                                        <p:tav tm="0">
                                          <p:val>
                                            <p:strVal val="1+#ppt_h/2"/>
                                          </p:val>
                                        </p:tav>
                                        <p:tav tm="100000">
                                          <p:val>
                                            <p:strVal val="#ppt_y"/>
                                          </p:val>
                                        </p:tav>
                                      </p:tavLst>
                                    </p:anim>
                                  </p:childTnLst>
                                </p:cTn>
                              </p:par>
                            </p:childTnLst>
                          </p:cTn>
                        </p:par>
                        <p:par>
                          <p:cTn id="356" fill="hold">
                            <p:stCondLst>
                              <p:cond delay="14700"/>
                            </p:stCondLst>
                            <p:childTnLst>
                              <p:par>
                                <p:cTn id="357" presetID="45" presetClass="entr" presetSubtype="0" fill="hold" grpId="0" nodeType="afterEffect">
                                  <p:stCondLst>
                                    <p:cond delay="0"/>
                                  </p:stCondLst>
                                  <p:childTnLst>
                                    <p:set>
                                      <p:cBhvr>
                                        <p:cTn id="358" dur="1" fill="hold">
                                          <p:stCondLst>
                                            <p:cond delay="0"/>
                                          </p:stCondLst>
                                        </p:cTn>
                                        <p:tgtEl>
                                          <p:spTgt spid="161"/>
                                        </p:tgtEl>
                                        <p:attrNameLst>
                                          <p:attrName>style.visibility</p:attrName>
                                        </p:attrNameLst>
                                      </p:cBhvr>
                                      <p:to>
                                        <p:strVal val="visible"/>
                                      </p:to>
                                    </p:set>
                                    <p:animEffect transition="in" filter="fade">
                                      <p:cBhvr>
                                        <p:cTn id="359" dur="2000"/>
                                        <p:tgtEl>
                                          <p:spTgt spid="161"/>
                                        </p:tgtEl>
                                      </p:cBhvr>
                                    </p:animEffect>
                                    <p:anim calcmode="lin" valueType="num">
                                      <p:cBhvr>
                                        <p:cTn id="360" dur="2000" fill="hold"/>
                                        <p:tgtEl>
                                          <p:spTgt spid="161"/>
                                        </p:tgtEl>
                                        <p:attrNameLst>
                                          <p:attrName>ppt_w</p:attrName>
                                        </p:attrNameLst>
                                      </p:cBhvr>
                                      <p:tavLst>
                                        <p:tav tm="0" fmla="#ppt_w*sin(2.5*pi*$)">
                                          <p:val>
                                            <p:fltVal val="0"/>
                                          </p:val>
                                        </p:tav>
                                        <p:tav tm="100000">
                                          <p:val>
                                            <p:fltVal val="1"/>
                                          </p:val>
                                        </p:tav>
                                      </p:tavLst>
                                    </p:anim>
                                    <p:anim calcmode="lin" valueType="num">
                                      <p:cBhvr>
                                        <p:cTn id="361" dur="2000" fill="hold"/>
                                        <p:tgtEl>
                                          <p:spTgt spid="161"/>
                                        </p:tgtEl>
                                        <p:attrNameLst>
                                          <p:attrName>ppt_h</p:attrName>
                                        </p:attrNameLst>
                                      </p:cBhvr>
                                      <p:tavLst>
                                        <p:tav tm="0">
                                          <p:val>
                                            <p:strVal val="#ppt_h"/>
                                          </p:val>
                                        </p:tav>
                                        <p:tav tm="100000">
                                          <p:val>
                                            <p:strVal val="#ppt_h"/>
                                          </p:val>
                                        </p:tav>
                                      </p:tavLst>
                                    </p:anim>
                                  </p:childTnLst>
                                </p:cTn>
                              </p:par>
                              <p:par>
                                <p:cTn id="362" presetID="45" presetClass="entr" presetSubtype="0" fill="hold" grpId="0" nodeType="withEffect">
                                  <p:stCondLst>
                                    <p:cond delay="0"/>
                                  </p:stCondLst>
                                  <p:childTnLst>
                                    <p:set>
                                      <p:cBhvr>
                                        <p:cTn id="363" dur="1" fill="hold">
                                          <p:stCondLst>
                                            <p:cond delay="0"/>
                                          </p:stCondLst>
                                        </p:cTn>
                                        <p:tgtEl>
                                          <p:spTgt spid="160"/>
                                        </p:tgtEl>
                                        <p:attrNameLst>
                                          <p:attrName>style.visibility</p:attrName>
                                        </p:attrNameLst>
                                      </p:cBhvr>
                                      <p:to>
                                        <p:strVal val="visible"/>
                                      </p:to>
                                    </p:set>
                                    <p:animEffect transition="in" filter="fade">
                                      <p:cBhvr>
                                        <p:cTn id="364" dur="2000"/>
                                        <p:tgtEl>
                                          <p:spTgt spid="160"/>
                                        </p:tgtEl>
                                      </p:cBhvr>
                                    </p:animEffect>
                                    <p:anim calcmode="lin" valueType="num">
                                      <p:cBhvr>
                                        <p:cTn id="365" dur="2000" fill="hold"/>
                                        <p:tgtEl>
                                          <p:spTgt spid="160"/>
                                        </p:tgtEl>
                                        <p:attrNameLst>
                                          <p:attrName>ppt_w</p:attrName>
                                        </p:attrNameLst>
                                      </p:cBhvr>
                                      <p:tavLst>
                                        <p:tav tm="0" fmla="#ppt_w*sin(2.5*pi*$)">
                                          <p:val>
                                            <p:fltVal val="0"/>
                                          </p:val>
                                        </p:tav>
                                        <p:tav tm="100000">
                                          <p:val>
                                            <p:fltVal val="1"/>
                                          </p:val>
                                        </p:tav>
                                      </p:tavLst>
                                    </p:anim>
                                    <p:anim calcmode="lin" valueType="num">
                                      <p:cBhvr>
                                        <p:cTn id="366" dur="2000" fill="hold"/>
                                        <p:tgtEl>
                                          <p:spTgt spid="160"/>
                                        </p:tgtEl>
                                        <p:attrNameLst>
                                          <p:attrName>ppt_h</p:attrName>
                                        </p:attrNameLst>
                                      </p:cBhvr>
                                      <p:tavLst>
                                        <p:tav tm="0">
                                          <p:val>
                                            <p:strVal val="#ppt_h"/>
                                          </p:val>
                                        </p:tav>
                                        <p:tav tm="100000">
                                          <p:val>
                                            <p:strVal val="#ppt_h"/>
                                          </p:val>
                                        </p:tav>
                                      </p:tavLst>
                                    </p:anim>
                                  </p:childTnLst>
                                </p:cTn>
                              </p:par>
                            </p:childTnLst>
                          </p:cTn>
                        </p:par>
                        <p:par>
                          <p:cTn id="367" fill="hold">
                            <p:stCondLst>
                              <p:cond delay="16700"/>
                            </p:stCondLst>
                            <p:childTnLst>
                              <p:par>
                                <p:cTn id="368" presetID="21" presetClass="entr" presetSubtype="1" fill="hold" grpId="0" nodeType="afterEffect">
                                  <p:stCondLst>
                                    <p:cond delay="0"/>
                                  </p:stCondLst>
                                  <p:childTnLst>
                                    <p:set>
                                      <p:cBhvr>
                                        <p:cTn id="369" dur="1" fill="hold">
                                          <p:stCondLst>
                                            <p:cond delay="0"/>
                                          </p:stCondLst>
                                        </p:cTn>
                                        <p:tgtEl>
                                          <p:spTgt spid="159"/>
                                        </p:tgtEl>
                                        <p:attrNameLst>
                                          <p:attrName>style.visibility</p:attrName>
                                        </p:attrNameLst>
                                      </p:cBhvr>
                                      <p:to>
                                        <p:strVal val="visible"/>
                                      </p:to>
                                    </p:set>
                                    <p:animEffect transition="in" filter="wheel(1)">
                                      <p:cBhvr>
                                        <p:cTn id="370" dur="2000"/>
                                        <p:tgtEl>
                                          <p:spTgt spid="159"/>
                                        </p:tgtEl>
                                      </p:cBhvr>
                                    </p:animEffect>
                                  </p:childTnLst>
                                </p:cTn>
                              </p:par>
                              <p:par>
                                <p:cTn id="371" presetID="2" presetClass="entr" presetSubtype="4" fill="hold" nodeType="withEffect">
                                  <p:stCondLst>
                                    <p:cond delay="500"/>
                                  </p:stCondLst>
                                  <p:childTnLst>
                                    <p:set>
                                      <p:cBhvr>
                                        <p:cTn id="372" dur="1" fill="hold">
                                          <p:stCondLst>
                                            <p:cond delay="0"/>
                                          </p:stCondLst>
                                        </p:cTn>
                                        <p:tgtEl>
                                          <p:spTgt spid="162"/>
                                        </p:tgtEl>
                                        <p:attrNameLst>
                                          <p:attrName>style.visibility</p:attrName>
                                        </p:attrNameLst>
                                      </p:cBhvr>
                                      <p:to>
                                        <p:strVal val="visible"/>
                                      </p:to>
                                    </p:set>
                                    <p:anim calcmode="lin" valueType="num">
                                      <p:cBhvr additive="base">
                                        <p:cTn id="373" dur="500" fill="hold"/>
                                        <p:tgtEl>
                                          <p:spTgt spid="162"/>
                                        </p:tgtEl>
                                        <p:attrNameLst>
                                          <p:attrName>ppt_x</p:attrName>
                                        </p:attrNameLst>
                                      </p:cBhvr>
                                      <p:tavLst>
                                        <p:tav tm="0">
                                          <p:val>
                                            <p:strVal val="#ppt_x"/>
                                          </p:val>
                                        </p:tav>
                                        <p:tav tm="100000">
                                          <p:val>
                                            <p:strVal val="#ppt_x"/>
                                          </p:val>
                                        </p:tav>
                                      </p:tavLst>
                                    </p:anim>
                                    <p:anim calcmode="lin" valueType="num">
                                      <p:cBhvr additive="base">
                                        <p:cTn id="37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98" grpId="0" animBg="1"/>
      <p:bldP spid="102" grpId="0" animBg="1"/>
      <p:bldP spid="103" grpId="0" animBg="1"/>
      <p:bldP spid="107" grpId="0" animBg="1"/>
      <p:bldP spid="110" grpId="0" animBg="1"/>
      <p:bldP spid="113" grpId="0" animBg="1"/>
      <p:bldP spid="114" grpId="0" animBg="1"/>
      <p:bldP spid="116" grpId="0" animBg="1"/>
      <p:bldP spid="117" grpId="0" animBg="1"/>
      <p:bldP spid="120" grpId="0" animBg="1"/>
      <p:bldP spid="121" grpId="0" animBg="1"/>
      <p:bldP spid="122" grpId="0" animBg="1"/>
      <p:bldP spid="123" grpId="0" animBg="1"/>
      <p:bldP spid="124" grpId="0" animBg="1"/>
      <p:bldP spid="128" grpId="0" animBg="1"/>
      <p:bldP spid="129" grpId="0" animBg="1"/>
      <p:bldP spid="130" grpId="0" animBg="1"/>
      <p:bldP spid="139" grpId="0" animBg="1"/>
      <p:bldP spid="140" grpId="0" animBg="1"/>
      <p:bldP spid="152" grpId="0" animBg="1"/>
      <p:bldP spid="159" grpId="0" animBg="1"/>
      <p:bldP spid="160" grpId="0" animBg="1"/>
      <p:bldP spid="1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2016-11-27T23:56:02Z</dcterms:modified>
</cp:coreProperties>
</file>