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85408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588799" y="1735111"/>
            <a:ext cx="402326" cy="3874249"/>
          </a:xfrm>
          <a:custGeom>
            <a:avLst/>
            <a:gdLst>
              <a:gd name="T0" fmla="*/ 0 w 89"/>
              <a:gd name="T1" fmla="*/ 41 h 864"/>
              <a:gd name="T2" fmla="*/ 0 w 89"/>
              <a:gd name="T3" fmla="*/ 41 h 864"/>
              <a:gd name="T4" fmla="*/ 44 w 89"/>
              <a:gd name="T5" fmla="*/ 0 h 864"/>
              <a:gd name="T6" fmla="*/ 89 w 89"/>
              <a:gd name="T7" fmla="*/ 41 h 864"/>
              <a:gd name="T8" fmla="*/ 89 w 89"/>
              <a:gd name="T9" fmla="*/ 41 h 864"/>
              <a:gd name="T10" fmla="*/ 89 w 89"/>
              <a:gd name="T11" fmla="*/ 864 h 864"/>
              <a:gd name="T12" fmla="*/ 0 w 89"/>
              <a:gd name="T13" fmla="*/ 864 h 864"/>
              <a:gd name="T14" fmla="*/ 0 w 89"/>
              <a:gd name="T15" fmla="*/ 45 h 864"/>
              <a:gd name="T16" fmla="*/ 0 w 89"/>
              <a:gd name="T17" fmla="*/ 41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864">
                <a:moveTo>
                  <a:pt x="0" y="41"/>
                </a:moveTo>
                <a:cubicBezTo>
                  <a:pt x="0" y="41"/>
                  <a:pt x="0" y="41"/>
                  <a:pt x="0" y="41"/>
                </a:cubicBezTo>
                <a:cubicBezTo>
                  <a:pt x="2" y="18"/>
                  <a:pt x="21" y="0"/>
                  <a:pt x="44" y="0"/>
                </a:cubicBezTo>
                <a:cubicBezTo>
                  <a:pt x="68" y="0"/>
                  <a:pt x="87" y="18"/>
                  <a:pt x="89" y="41"/>
                </a:cubicBezTo>
                <a:cubicBezTo>
                  <a:pt x="89" y="41"/>
                  <a:pt x="89" y="41"/>
                  <a:pt x="89" y="41"/>
                </a:cubicBezTo>
                <a:cubicBezTo>
                  <a:pt x="89" y="864"/>
                  <a:pt x="89" y="864"/>
                  <a:pt x="89" y="864"/>
                </a:cubicBezTo>
                <a:cubicBezTo>
                  <a:pt x="0" y="864"/>
                  <a:pt x="0" y="864"/>
                  <a:pt x="0" y="864"/>
                </a:cubicBezTo>
                <a:cubicBezTo>
                  <a:pt x="0" y="45"/>
                  <a:pt x="0" y="45"/>
                  <a:pt x="0" y="45"/>
                </a:cubicBezTo>
                <a:lnTo>
                  <a:pt x="0" y="41"/>
                </a:lnTo>
                <a:close/>
              </a:path>
            </a:pathLst>
          </a:cu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8" name="Oval 6"/>
          <p:cNvSpPr>
            <a:spLocks noChangeArrowheads="1"/>
          </p:cNvSpPr>
          <p:nvPr/>
        </p:nvSpPr>
        <p:spPr bwMode="auto">
          <a:xfrm>
            <a:off x="1298229" y="5269122"/>
            <a:ext cx="983463" cy="973530"/>
          </a:xfrm>
          <a:prstGeom prst="ellipse">
            <a:avLst/>
          </a:pr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3" name="Freeform 5"/>
          <p:cNvSpPr>
            <a:spLocks/>
          </p:cNvSpPr>
          <p:nvPr/>
        </p:nvSpPr>
        <p:spPr bwMode="auto">
          <a:xfrm>
            <a:off x="2762583" y="1735110"/>
            <a:ext cx="402326" cy="3874249"/>
          </a:xfrm>
          <a:custGeom>
            <a:avLst/>
            <a:gdLst>
              <a:gd name="T0" fmla="*/ 0 w 89"/>
              <a:gd name="T1" fmla="*/ 41 h 864"/>
              <a:gd name="T2" fmla="*/ 0 w 89"/>
              <a:gd name="T3" fmla="*/ 41 h 864"/>
              <a:gd name="T4" fmla="*/ 44 w 89"/>
              <a:gd name="T5" fmla="*/ 0 h 864"/>
              <a:gd name="T6" fmla="*/ 89 w 89"/>
              <a:gd name="T7" fmla="*/ 41 h 864"/>
              <a:gd name="T8" fmla="*/ 89 w 89"/>
              <a:gd name="T9" fmla="*/ 41 h 864"/>
              <a:gd name="T10" fmla="*/ 89 w 89"/>
              <a:gd name="T11" fmla="*/ 864 h 864"/>
              <a:gd name="T12" fmla="*/ 0 w 89"/>
              <a:gd name="T13" fmla="*/ 864 h 864"/>
              <a:gd name="T14" fmla="*/ 0 w 89"/>
              <a:gd name="T15" fmla="*/ 45 h 864"/>
              <a:gd name="T16" fmla="*/ 0 w 89"/>
              <a:gd name="T17" fmla="*/ 41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864">
                <a:moveTo>
                  <a:pt x="0" y="41"/>
                </a:moveTo>
                <a:cubicBezTo>
                  <a:pt x="0" y="41"/>
                  <a:pt x="0" y="41"/>
                  <a:pt x="0" y="41"/>
                </a:cubicBezTo>
                <a:cubicBezTo>
                  <a:pt x="2" y="18"/>
                  <a:pt x="21" y="0"/>
                  <a:pt x="44" y="0"/>
                </a:cubicBezTo>
                <a:cubicBezTo>
                  <a:pt x="68" y="0"/>
                  <a:pt x="87" y="18"/>
                  <a:pt x="89" y="41"/>
                </a:cubicBezTo>
                <a:cubicBezTo>
                  <a:pt x="89" y="41"/>
                  <a:pt x="89" y="41"/>
                  <a:pt x="89" y="41"/>
                </a:cubicBezTo>
                <a:cubicBezTo>
                  <a:pt x="89" y="864"/>
                  <a:pt x="89" y="864"/>
                  <a:pt x="89" y="864"/>
                </a:cubicBezTo>
                <a:cubicBezTo>
                  <a:pt x="0" y="864"/>
                  <a:pt x="0" y="864"/>
                  <a:pt x="0" y="864"/>
                </a:cubicBezTo>
                <a:cubicBezTo>
                  <a:pt x="0" y="45"/>
                  <a:pt x="0" y="45"/>
                  <a:pt x="0" y="45"/>
                </a:cubicBezTo>
                <a:lnTo>
                  <a:pt x="0" y="41"/>
                </a:lnTo>
                <a:close/>
              </a:path>
            </a:pathLst>
          </a:cu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4" name="Oval 6"/>
          <p:cNvSpPr>
            <a:spLocks noChangeArrowheads="1"/>
          </p:cNvSpPr>
          <p:nvPr/>
        </p:nvSpPr>
        <p:spPr bwMode="auto">
          <a:xfrm>
            <a:off x="2472013" y="5269122"/>
            <a:ext cx="983463" cy="973530"/>
          </a:xfrm>
          <a:prstGeom prst="ellipse">
            <a:avLst/>
          </a:pr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7" name="Freeform 5"/>
          <p:cNvSpPr>
            <a:spLocks/>
          </p:cNvSpPr>
          <p:nvPr/>
        </p:nvSpPr>
        <p:spPr bwMode="auto">
          <a:xfrm>
            <a:off x="3989428" y="1735111"/>
            <a:ext cx="402326" cy="3874248"/>
          </a:xfrm>
          <a:custGeom>
            <a:avLst/>
            <a:gdLst>
              <a:gd name="T0" fmla="*/ 0 w 89"/>
              <a:gd name="T1" fmla="*/ 41 h 864"/>
              <a:gd name="T2" fmla="*/ 0 w 89"/>
              <a:gd name="T3" fmla="*/ 41 h 864"/>
              <a:gd name="T4" fmla="*/ 44 w 89"/>
              <a:gd name="T5" fmla="*/ 0 h 864"/>
              <a:gd name="T6" fmla="*/ 89 w 89"/>
              <a:gd name="T7" fmla="*/ 41 h 864"/>
              <a:gd name="T8" fmla="*/ 89 w 89"/>
              <a:gd name="T9" fmla="*/ 41 h 864"/>
              <a:gd name="T10" fmla="*/ 89 w 89"/>
              <a:gd name="T11" fmla="*/ 864 h 864"/>
              <a:gd name="T12" fmla="*/ 0 w 89"/>
              <a:gd name="T13" fmla="*/ 864 h 864"/>
              <a:gd name="T14" fmla="*/ 0 w 89"/>
              <a:gd name="T15" fmla="*/ 45 h 864"/>
              <a:gd name="T16" fmla="*/ 0 w 89"/>
              <a:gd name="T17" fmla="*/ 41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864">
                <a:moveTo>
                  <a:pt x="0" y="41"/>
                </a:moveTo>
                <a:cubicBezTo>
                  <a:pt x="0" y="41"/>
                  <a:pt x="0" y="41"/>
                  <a:pt x="0" y="41"/>
                </a:cubicBezTo>
                <a:cubicBezTo>
                  <a:pt x="2" y="18"/>
                  <a:pt x="21" y="0"/>
                  <a:pt x="44" y="0"/>
                </a:cubicBezTo>
                <a:cubicBezTo>
                  <a:pt x="68" y="0"/>
                  <a:pt x="87" y="18"/>
                  <a:pt x="89" y="41"/>
                </a:cubicBezTo>
                <a:cubicBezTo>
                  <a:pt x="89" y="41"/>
                  <a:pt x="89" y="41"/>
                  <a:pt x="89" y="41"/>
                </a:cubicBezTo>
                <a:cubicBezTo>
                  <a:pt x="89" y="864"/>
                  <a:pt x="89" y="864"/>
                  <a:pt x="89" y="864"/>
                </a:cubicBezTo>
                <a:cubicBezTo>
                  <a:pt x="0" y="864"/>
                  <a:pt x="0" y="864"/>
                  <a:pt x="0" y="864"/>
                </a:cubicBezTo>
                <a:cubicBezTo>
                  <a:pt x="0" y="45"/>
                  <a:pt x="0" y="45"/>
                  <a:pt x="0" y="45"/>
                </a:cubicBezTo>
                <a:lnTo>
                  <a:pt x="0" y="41"/>
                </a:lnTo>
                <a:close/>
              </a:path>
            </a:pathLst>
          </a:cu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8" name="Oval 6"/>
          <p:cNvSpPr>
            <a:spLocks noChangeArrowheads="1"/>
          </p:cNvSpPr>
          <p:nvPr/>
        </p:nvSpPr>
        <p:spPr bwMode="auto">
          <a:xfrm>
            <a:off x="3698858" y="5269122"/>
            <a:ext cx="983463" cy="973529"/>
          </a:xfrm>
          <a:prstGeom prst="ellipse">
            <a:avLst/>
          </a:pr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1" name="Freeform 5"/>
          <p:cNvSpPr>
            <a:spLocks/>
          </p:cNvSpPr>
          <p:nvPr/>
        </p:nvSpPr>
        <p:spPr bwMode="auto">
          <a:xfrm>
            <a:off x="5146737" y="1735111"/>
            <a:ext cx="402326" cy="3874249"/>
          </a:xfrm>
          <a:custGeom>
            <a:avLst/>
            <a:gdLst>
              <a:gd name="T0" fmla="*/ 0 w 89"/>
              <a:gd name="T1" fmla="*/ 41 h 864"/>
              <a:gd name="T2" fmla="*/ 0 w 89"/>
              <a:gd name="T3" fmla="*/ 41 h 864"/>
              <a:gd name="T4" fmla="*/ 44 w 89"/>
              <a:gd name="T5" fmla="*/ 0 h 864"/>
              <a:gd name="T6" fmla="*/ 89 w 89"/>
              <a:gd name="T7" fmla="*/ 41 h 864"/>
              <a:gd name="T8" fmla="*/ 89 w 89"/>
              <a:gd name="T9" fmla="*/ 41 h 864"/>
              <a:gd name="T10" fmla="*/ 89 w 89"/>
              <a:gd name="T11" fmla="*/ 864 h 864"/>
              <a:gd name="T12" fmla="*/ 0 w 89"/>
              <a:gd name="T13" fmla="*/ 864 h 864"/>
              <a:gd name="T14" fmla="*/ 0 w 89"/>
              <a:gd name="T15" fmla="*/ 45 h 864"/>
              <a:gd name="T16" fmla="*/ 0 w 89"/>
              <a:gd name="T17" fmla="*/ 41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864">
                <a:moveTo>
                  <a:pt x="0" y="41"/>
                </a:moveTo>
                <a:cubicBezTo>
                  <a:pt x="0" y="41"/>
                  <a:pt x="0" y="41"/>
                  <a:pt x="0" y="41"/>
                </a:cubicBezTo>
                <a:cubicBezTo>
                  <a:pt x="2" y="18"/>
                  <a:pt x="21" y="0"/>
                  <a:pt x="44" y="0"/>
                </a:cubicBezTo>
                <a:cubicBezTo>
                  <a:pt x="68" y="0"/>
                  <a:pt x="87" y="18"/>
                  <a:pt x="89" y="41"/>
                </a:cubicBezTo>
                <a:cubicBezTo>
                  <a:pt x="89" y="41"/>
                  <a:pt x="89" y="41"/>
                  <a:pt x="89" y="41"/>
                </a:cubicBezTo>
                <a:cubicBezTo>
                  <a:pt x="89" y="864"/>
                  <a:pt x="89" y="864"/>
                  <a:pt x="89" y="864"/>
                </a:cubicBezTo>
                <a:cubicBezTo>
                  <a:pt x="0" y="864"/>
                  <a:pt x="0" y="864"/>
                  <a:pt x="0" y="864"/>
                </a:cubicBezTo>
                <a:cubicBezTo>
                  <a:pt x="0" y="45"/>
                  <a:pt x="0" y="45"/>
                  <a:pt x="0" y="45"/>
                </a:cubicBezTo>
                <a:lnTo>
                  <a:pt x="0" y="41"/>
                </a:lnTo>
                <a:close/>
              </a:path>
            </a:pathLst>
          </a:cu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2" name="Oval 6"/>
          <p:cNvSpPr>
            <a:spLocks noChangeArrowheads="1"/>
          </p:cNvSpPr>
          <p:nvPr/>
        </p:nvSpPr>
        <p:spPr bwMode="auto">
          <a:xfrm>
            <a:off x="4856167" y="5269123"/>
            <a:ext cx="983463" cy="973530"/>
          </a:xfrm>
          <a:prstGeom prst="ellipse">
            <a:avLst/>
          </a:pr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9" name="Rectangle 7"/>
          <p:cNvSpPr>
            <a:spLocks noChangeArrowheads="1"/>
          </p:cNvSpPr>
          <p:nvPr/>
        </p:nvSpPr>
        <p:spPr bwMode="auto">
          <a:xfrm>
            <a:off x="1588799" y="1918890"/>
            <a:ext cx="402326" cy="3690471"/>
          </a:xfrm>
          <a:prstGeom prst="rect">
            <a:avLst/>
          </a:prstGeom>
          <a:solidFill>
            <a:srgbClr val="FE4A1E"/>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5" name="Rectangle 7"/>
          <p:cNvSpPr>
            <a:spLocks noChangeArrowheads="1"/>
          </p:cNvSpPr>
          <p:nvPr/>
        </p:nvSpPr>
        <p:spPr bwMode="auto">
          <a:xfrm>
            <a:off x="2762583" y="3404018"/>
            <a:ext cx="402326" cy="2205342"/>
          </a:xfrm>
          <a:prstGeom prst="rect">
            <a:avLst/>
          </a:prstGeom>
          <a:solidFill>
            <a:srgbClr val="5C9AD3"/>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9" name="Rectangle 7"/>
          <p:cNvSpPr>
            <a:spLocks noChangeArrowheads="1"/>
          </p:cNvSpPr>
          <p:nvPr/>
        </p:nvSpPr>
        <p:spPr bwMode="auto">
          <a:xfrm>
            <a:off x="3989428" y="2653336"/>
            <a:ext cx="402326" cy="2956023"/>
          </a:xfrm>
          <a:prstGeom prst="rect">
            <a:avLst/>
          </a:prstGeom>
          <a:solidFill>
            <a:srgbClr val="7A7A7A"/>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3" name="Rectangle 7"/>
          <p:cNvSpPr>
            <a:spLocks noChangeArrowheads="1"/>
          </p:cNvSpPr>
          <p:nvPr/>
        </p:nvSpPr>
        <p:spPr bwMode="auto">
          <a:xfrm>
            <a:off x="5146737" y="4005108"/>
            <a:ext cx="402326" cy="1604254"/>
          </a:xfrm>
          <a:prstGeom prst="rect">
            <a:avLst/>
          </a:prstGeom>
          <a:solidFill>
            <a:srgbClr val="939393"/>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6" name="Oval 8"/>
          <p:cNvSpPr>
            <a:spLocks noChangeArrowheads="1"/>
          </p:cNvSpPr>
          <p:nvPr/>
        </p:nvSpPr>
        <p:spPr bwMode="auto">
          <a:xfrm>
            <a:off x="2472013" y="5269119"/>
            <a:ext cx="983463" cy="973528"/>
          </a:xfrm>
          <a:prstGeom prst="ellipse">
            <a:avLst/>
          </a:prstGeom>
          <a:solidFill>
            <a:srgbClr val="5C9AD3"/>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0" name="Oval 8"/>
          <p:cNvSpPr>
            <a:spLocks noChangeArrowheads="1"/>
          </p:cNvSpPr>
          <p:nvPr/>
        </p:nvSpPr>
        <p:spPr bwMode="auto">
          <a:xfrm>
            <a:off x="3698858" y="5269120"/>
            <a:ext cx="983463" cy="973528"/>
          </a:xfrm>
          <a:prstGeom prst="ellipse">
            <a:avLst/>
          </a:prstGeom>
          <a:solidFill>
            <a:srgbClr val="7A7A7A"/>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4" name="Oval 8"/>
          <p:cNvSpPr>
            <a:spLocks noChangeArrowheads="1"/>
          </p:cNvSpPr>
          <p:nvPr/>
        </p:nvSpPr>
        <p:spPr bwMode="auto">
          <a:xfrm>
            <a:off x="4856167" y="5269120"/>
            <a:ext cx="983463" cy="973528"/>
          </a:xfrm>
          <a:prstGeom prst="ellipse">
            <a:avLst/>
          </a:prstGeom>
          <a:solidFill>
            <a:srgbClr val="939393"/>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2" name="Oval 8"/>
          <p:cNvSpPr>
            <a:spLocks noChangeArrowheads="1"/>
          </p:cNvSpPr>
          <p:nvPr/>
        </p:nvSpPr>
        <p:spPr bwMode="auto">
          <a:xfrm>
            <a:off x="1298229" y="5269121"/>
            <a:ext cx="983463" cy="973528"/>
          </a:xfrm>
          <a:prstGeom prst="ellipse">
            <a:avLst/>
          </a:prstGeom>
          <a:solidFill>
            <a:srgbClr val="FE4A1E"/>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39" name="Rectangle 38"/>
          <p:cNvSpPr/>
          <p:nvPr/>
        </p:nvSpPr>
        <p:spPr>
          <a:xfrm>
            <a:off x="1253525" y="5400692"/>
            <a:ext cx="1072870" cy="493212"/>
          </a:xfrm>
          <a:prstGeom prst="rect">
            <a:avLst/>
          </a:prstGeom>
        </p:spPr>
        <p:txBody>
          <a:bodyPr wrap="square">
            <a:spAutoFit/>
          </a:bodyPr>
          <a:lstStyle/>
          <a:p>
            <a:pPr algn="ctr">
              <a:lnSpc>
                <a:spcPct val="150000"/>
              </a:lnSpc>
            </a:pPr>
            <a:r>
              <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rPr>
              <a:t>97%</a:t>
            </a:r>
            <a:endParaRPr lang="en-US" sz="12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40" name="Rectangle 39"/>
          <p:cNvSpPr/>
          <p:nvPr/>
        </p:nvSpPr>
        <p:spPr>
          <a:xfrm>
            <a:off x="2427309" y="5400691"/>
            <a:ext cx="1072870" cy="506292"/>
          </a:xfrm>
          <a:prstGeom prst="rect">
            <a:avLst/>
          </a:prstGeom>
        </p:spPr>
        <p:txBody>
          <a:bodyPr wrap="square">
            <a:spAutoFit/>
          </a:bodyPr>
          <a:lstStyle/>
          <a:p>
            <a:pPr algn="ctr">
              <a:lnSpc>
                <a:spcPct val="150000"/>
              </a:lnSpc>
            </a:pPr>
            <a:r>
              <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rPr>
              <a:t>58%</a:t>
            </a:r>
            <a:endParaRPr lang="en-US" sz="12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41" name="Rectangle 40"/>
          <p:cNvSpPr/>
          <p:nvPr/>
        </p:nvSpPr>
        <p:spPr>
          <a:xfrm>
            <a:off x="3614418" y="5400691"/>
            <a:ext cx="1072870" cy="506292"/>
          </a:xfrm>
          <a:prstGeom prst="rect">
            <a:avLst/>
          </a:prstGeom>
        </p:spPr>
        <p:txBody>
          <a:bodyPr wrap="square">
            <a:spAutoFit/>
          </a:bodyPr>
          <a:lstStyle/>
          <a:p>
            <a:pPr algn="ctr">
              <a:lnSpc>
                <a:spcPct val="150000"/>
              </a:lnSpc>
            </a:pPr>
            <a:r>
              <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rPr>
              <a:t>85%</a:t>
            </a:r>
            <a:endParaRPr lang="en-US" sz="12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42" name="Rectangle 41"/>
          <p:cNvSpPr/>
          <p:nvPr/>
        </p:nvSpPr>
        <p:spPr>
          <a:xfrm>
            <a:off x="4811463" y="5400692"/>
            <a:ext cx="1072870" cy="506292"/>
          </a:xfrm>
          <a:prstGeom prst="rect">
            <a:avLst/>
          </a:prstGeom>
        </p:spPr>
        <p:txBody>
          <a:bodyPr wrap="square">
            <a:spAutoFit/>
          </a:bodyPr>
          <a:lstStyle/>
          <a:p>
            <a:pPr algn="ctr">
              <a:lnSpc>
                <a:spcPct val="150000"/>
              </a:lnSpc>
            </a:pPr>
            <a:r>
              <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rPr>
              <a:t>44%</a:t>
            </a:r>
            <a:endParaRPr lang="en-US" sz="12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47" name="TextBox 46"/>
          <p:cNvSpPr txBox="1"/>
          <p:nvPr/>
        </p:nvSpPr>
        <p:spPr>
          <a:xfrm>
            <a:off x="7856772" y="1929669"/>
            <a:ext cx="3657600" cy="929485"/>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7856772" y="3068651"/>
            <a:ext cx="3657600"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7856772" y="4207794"/>
            <a:ext cx="3657600" cy="929485"/>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7869324" y="5310969"/>
            <a:ext cx="3657600" cy="929485"/>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2" name="Oval 10"/>
          <p:cNvSpPr>
            <a:spLocks noChangeAspect="1" noChangeArrowheads="1"/>
          </p:cNvSpPr>
          <p:nvPr/>
        </p:nvSpPr>
        <p:spPr bwMode="auto">
          <a:xfrm rot="16200000" flipH="1">
            <a:off x="6708835" y="1970497"/>
            <a:ext cx="888742" cy="914400"/>
          </a:xfrm>
          <a:prstGeom prst="ellipse">
            <a:avLst/>
          </a:prstGeom>
          <a:solidFill>
            <a:srgbClr val="FE4A1E"/>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Oval 10"/>
          <p:cNvSpPr>
            <a:spLocks noChangeAspect="1" noChangeArrowheads="1"/>
          </p:cNvSpPr>
          <p:nvPr/>
        </p:nvSpPr>
        <p:spPr bwMode="auto">
          <a:xfrm rot="5400000">
            <a:off x="6691445" y="3103536"/>
            <a:ext cx="888742" cy="914400"/>
          </a:xfrm>
          <a:prstGeom prst="ellipse">
            <a:avLst/>
          </a:prstGeom>
          <a:solidFill>
            <a:srgbClr val="5C9AD3"/>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Oval 10"/>
          <p:cNvSpPr>
            <a:spLocks noChangeAspect="1" noChangeArrowheads="1"/>
          </p:cNvSpPr>
          <p:nvPr/>
        </p:nvSpPr>
        <p:spPr bwMode="auto">
          <a:xfrm rot="5400000" flipH="1" flipV="1">
            <a:off x="6708835" y="4242043"/>
            <a:ext cx="888742" cy="914400"/>
          </a:xfrm>
          <a:prstGeom prst="ellipse">
            <a:avLst/>
          </a:prstGeom>
          <a:solidFill>
            <a:srgbClr val="7A7A7A"/>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Oval 10"/>
          <p:cNvSpPr>
            <a:spLocks noChangeAspect="1" noChangeArrowheads="1"/>
          </p:cNvSpPr>
          <p:nvPr/>
        </p:nvSpPr>
        <p:spPr bwMode="auto">
          <a:xfrm rot="16200000" flipV="1">
            <a:off x="6691445" y="5380551"/>
            <a:ext cx="888742" cy="914400"/>
          </a:xfrm>
          <a:prstGeom prst="ellipse">
            <a:avLst/>
          </a:prstGeom>
          <a:solidFill>
            <a:srgbClr val="939393"/>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37"/>
          <p:cNvSpPr>
            <a:spLocks noChangeAspect="1" noEditPoints="1"/>
          </p:cNvSpPr>
          <p:nvPr/>
        </p:nvSpPr>
        <p:spPr bwMode="auto">
          <a:xfrm>
            <a:off x="6941327" y="2196136"/>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58" name="Freeform 172"/>
          <p:cNvSpPr>
            <a:spLocks noChangeAspect="1" noEditPoints="1"/>
          </p:cNvSpPr>
          <p:nvPr/>
        </p:nvSpPr>
        <p:spPr bwMode="auto">
          <a:xfrm>
            <a:off x="6982558" y="5592809"/>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59" name="Group 58"/>
          <p:cNvGrpSpPr>
            <a:grpSpLocks noChangeAspect="1"/>
          </p:cNvGrpSpPr>
          <p:nvPr/>
        </p:nvGrpSpPr>
        <p:grpSpPr>
          <a:xfrm>
            <a:off x="6928068" y="4470139"/>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60"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3"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a:grpSpLocks noChangeAspect="1"/>
          </p:cNvGrpSpPr>
          <p:nvPr/>
        </p:nvGrpSpPr>
        <p:grpSpPr>
          <a:xfrm>
            <a:off x="6961042" y="3340824"/>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69"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1" name="Picture 5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84390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15"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8"/>
                                        </p:tgtEl>
                                        <p:attrNameLst>
                                          <p:attrName>ppt_y</p:attrName>
                                        </p:attrNameLst>
                                      </p:cBhvr>
                                      <p:tavLst>
                                        <p:tav tm="0" fmla="#ppt_y+(sin(-2*pi*(1-$))*-#ppt_x+cos(-2*pi*(1-$))*(1-#ppt_y))*(1-$)">
                                          <p:val>
                                            <p:fltVal val="0"/>
                                          </p:val>
                                        </p:tav>
                                        <p:tav tm="100000">
                                          <p:val>
                                            <p:fltVal val="1"/>
                                          </p:val>
                                        </p:tav>
                                      </p:tavLst>
                                    </p:anim>
                                  </p:childTnLst>
                                </p:cTn>
                              </p:par>
                              <p:par>
                                <p:cTn id="15" presetID="15"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7"/>
                                        </p:tgtEl>
                                        <p:attrNameLst>
                                          <p:attrName>ppt_y</p:attrName>
                                        </p:attrNameLst>
                                      </p:cBhvr>
                                      <p:tavLst>
                                        <p:tav tm="0" fmla="#ppt_y+(sin(-2*pi*(1-$))*-#ppt_x+cos(-2*pi*(1-$))*(1-#ppt_y))*(1-$)">
                                          <p:val>
                                            <p:fltVal val="0"/>
                                          </p:val>
                                        </p:tav>
                                        <p:tav tm="100000">
                                          <p:val>
                                            <p:fltVal val="1"/>
                                          </p:val>
                                        </p:tav>
                                      </p:tavLst>
                                    </p:anim>
                                  </p:childTnLst>
                                </p:cTn>
                              </p:par>
                              <p:par>
                                <p:cTn id="21" presetID="15"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1000" fill="hold"/>
                                        <p:tgtEl>
                                          <p:spTgt spid="14"/>
                                        </p:tgtEl>
                                        <p:attrNameLst>
                                          <p:attrName>ppt_w</p:attrName>
                                        </p:attrNameLst>
                                      </p:cBhvr>
                                      <p:tavLst>
                                        <p:tav tm="0">
                                          <p:val>
                                            <p:fltVal val="0"/>
                                          </p:val>
                                        </p:tav>
                                        <p:tav tm="100000">
                                          <p:val>
                                            <p:strVal val="#ppt_w"/>
                                          </p:val>
                                        </p:tav>
                                      </p:tavLst>
                                    </p:anim>
                                    <p:anim calcmode="lin" valueType="num">
                                      <p:cBhvr>
                                        <p:cTn id="24" dur="1000" fill="hold"/>
                                        <p:tgtEl>
                                          <p:spTgt spid="14"/>
                                        </p:tgtEl>
                                        <p:attrNameLst>
                                          <p:attrName>ppt_h</p:attrName>
                                        </p:attrNameLst>
                                      </p:cBhvr>
                                      <p:tavLst>
                                        <p:tav tm="0">
                                          <p:val>
                                            <p:fltVal val="0"/>
                                          </p:val>
                                        </p:tav>
                                        <p:tav tm="100000">
                                          <p:val>
                                            <p:strVal val="#ppt_h"/>
                                          </p:val>
                                        </p:tav>
                                      </p:tavLst>
                                    </p:anim>
                                    <p:anim calcmode="lin" valueType="num">
                                      <p:cBhvr>
                                        <p:cTn id="25" dur="1000" fill="hold"/>
                                        <p:tgtEl>
                                          <p:spTgt spid="14"/>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4"/>
                                        </p:tgtEl>
                                        <p:attrNameLst>
                                          <p:attrName>ppt_y</p:attrName>
                                        </p:attrNameLst>
                                      </p:cBhvr>
                                      <p:tavLst>
                                        <p:tav tm="0" fmla="#ppt_y+(sin(-2*pi*(1-$))*-#ppt_x+cos(-2*pi*(1-$))*(1-#ppt_y))*(1-$)">
                                          <p:val>
                                            <p:fltVal val="0"/>
                                          </p:val>
                                        </p:tav>
                                        <p:tav tm="100000">
                                          <p:val>
                                            <p:fltVal val="1"/>
                                          </p:val>
                                        </p:tav>
                                      </p:tavLst>
                                    </p:anim>
                                  </p:childTnLst>
                                </p:cTn>
                              </p:par>
                              <p:par>
                                <p:cTn id="27" presetID="15"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1000" fill="hold"/>
                                        <p:tgtEl>
                                          <p:spTgt spid="13"/>
                                        </p:tgtEl>
                                        <p:attrNameLst>
                                          <p:attrName>ppt_w</p:attrName>
                                        </p:attrNameLst>
                                      </p:cBhvr>
                                      <p:tavLst>
                                        <p:tav tm="0">
                                          <p:val>
                                            <p:fltVal val="0"/>
                                          </p:val>
                                        </p:tav>
                                        <p:tav tm="100000">
                                          <p:val>
                                            <p:strVal val="#ppt_w"/>
                                          </p:val>
                                        </p:tav>
                                      </p:tavLst>
                                    </p:anim>
                                    <p:anim calcmode="lin" valueType="num">
                                      <p:cBhvr>
                                        <p:cTn id="30" dur="1000" fill="hold"/>
                                        <p:tgtEl>
                                          <p:spTgt spid="13"/>
                                        </p:tgtEl>
                                        <p:attrNameLst>
                                          <p:attrName>ppt_h</p:attrName>
                                        </p:attrNameLst>
                                      </p:cBhvr>
                                      <p:tavLst>
                                        <p:tav tm="0">
                                          <p:val>
                                            <p:fltVal val="0"/>
                                          </p:val>
                                        </p:tav>
                                        <p:tav tm="100000">
                                          <p:val>
                                            <p:strVal val="#ppt_h"/>
                                          </p:val>
                                        </p:tav>
                                      </p:tavLst>
                                    </p:anim>
                                    <p:anim calcmode="lin" valueType="num">
                                      <p:cBhvr>
                                        <p:cTn id="31"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13"/>
                                        </p:tgtEl>
                                        <p:attrNameLst>
                                          <p:attrName>ppt_y</p:attrName>
                                        </p:attrNameLst>
                                      </p:cBhvr>
                                      <p:tavLst>
                                        <p:tav tm="0" fmla="#ppt_y+(sin(-2*pi*(1-$))*-#ppt_x+cos(-2*pi*(1-$))*(1-#ppt_y))*(1-$)">
                                          <p:val>
                                            <p:fltVal val="0"/>
                                          </p:val>
                                        </p:tav>
                                        <p:tav tm="100000">
                                          <p:val>
                                            <p:fltVal val="1"/>
                                          </p:val>
                                        </p:tav>
                                      </p:tavLst>
                                    </p:anim>
                                  </p:childTnLst>
                                </p:cTn>
                              </p:par>
                              <p:par>
                                <p:cTn id="33" presetID="15"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1000" fill="hold"/>
                                        <p:tgtEl>
                                          <p:spTgt spid="18"/>
                                        </p:tgtEl>
                                        <p:attrNameLst>
                                          <p:attrName>ppt_w</p:attrName>
                                        </p:attrNameLst>
                                      </p:cBhvr>
                                      <p:tavLst>
                                        <p:tav tm="0">
                                          <p:val>
                                            <p:fltVal val="0"/>
                                          </p:val>
                                        </p:tav>
                                        <p:tav tm="100000">
                                          <p:val>
                                            <p:strVal val="#ppt_w"/>
                                          </p:val>
                                        </p:tav>
                                      </p:tavLst>
                                    </p:anim>
                                    <p:anim calcmode="lin" valueType="num">
                                      <p:cBhvr>
                                        <p:cTn id="36" dur="1000" fill="hold"/>
                                        <p:tgtEl>
                                          <p:spTgt spid="18"/>
                                        </p:tgtEl>
                                        <p:attrNameLst>
                                          <p:attrName>ppt_h</p:attrName>
                                        </p:attrNameLst>
                                      </p:cBhvr>
                                      <p:tavLst>
                                        <p:tav tm="0">
                                          <p:val>
                                            <p:fltVal val="0"/>
                                          </p:val>
                                        </p:tav>
                                        <p:tav tm="100000">
                                          <p:val>
                                            <p:strVal val="#ppt_h"/>
                                          </p:val>
                                        </p:tav>
                                      </p:tavLst>
                                    </p:anim>
                                    <p:anim calcmode="lin" valueType="num">
                                      <p:cBhvr>
                                        <p:cTn id="37" dur="1000" fill="hold"/>
                                        <p:tgtEl>
                                          <p:spTgt spid="18"/>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18"/>
                                        </p:tgtEl>
                                        <p:attrNameLst>
                                          <p:attrName>ppt_y</p:attrName>
                                        </p:attrNameLst>
                                      </p:cBhvr>
                                      <p:tavLst>
                                        <p:tav tm="0" fmla="#ppt_y+(sin(-2*pi*(1-$))*-#ppt_x+cos(-2*pi*(1-$))*(1-#ppt_y))*(1-$)">
                                          <p:val>
                                            <p:fltVal val="0"/>
                                          </p:val>
                                        </p:tav>
                                        <p:tav tm="100000">
                                          <p:val>
                                            <p:fltVal val="1"/>
                                          </p:val>
                                        </p:tav>
                                      </p:tavLst>
                                    </p:anim>
                                  </p:childTnLst>
                                </p:cTn>
                              </p:par>
                              <p:par>
                                <p:cTn id="39" presetID="15"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1000" fill="hold"/>
                                        <p:tgtEl>
                                          <p:spTgt spid="17"/>
                                        </p:tgtEl>
                                        <p:attrNameLst>
                                          <p:attrName>ppt_w</p:attrName>
                                        </p:attrNameLst>
                                      </p:cBhvr>
                                      <p:tavLst>
                                        <p:tav tm="0">
                                          <p:val>
                                            <p:fltVal val="0"/>
                                          </p:val>
                                        </p:tav>
                                        <p:tav tm="100000">
                                          <p:val>
                                            <p:strVal val="#ppt_w"/>
                                          </p:val>
                                        </p:tav>
                                      </p:tavLst>
                                    </p:anim>
                                    <p:anim calcmode="lin" valueType="num">
                                      <p:cBhvr>
                                        <p:cTn id="42" dur="1000" fill="hold"/>
                                        <p:tgtEl>
                                          <p:spTgt spid="17"/>
                                        </p:tgtEl>
                                        <p:attrNameLst>
                                          <p:attrName>ppt_h</p:attrName>
                                        </p:attrNameLst>
                                      </p:cBhvr>
                                      <p:tavLst>
                                        <p:tav tm="0">
                                          <p:val>
                                            <p:fltVal val="0"/>
                                          </p:val>
                                        </p:tav>
                                        <p:tav tm="100000">
                                          <p:val>
                                            <p:strVal val="#ppt_h"/>
                                          </p:val>
                                        </p:tav>
                                      </p:tavLst>
                                    </p:anim>
                                    <p:anim calcmode="lin" valueType="num">
                                      <p:cBhvr>
                                        <p:cTn id="43" dur="1000" fill="hold"/>
                                        <p:tgtEl>
                                          <p:spTgt spid="17"/>
                                        </p:tgtEl>
                                        <p:attrNameLst>
                                          <p:attrName>ppt_x</p:attrName>
                                        </p:attrNameLst>
                                      </p:cBhvr>
                                      <p:tavLst>
                                        <p:tav tm="0" fmla="#ppt_x+(cos(-2*pi*(1-$))*-#ppt_x-sin(-2*pi*(1-$))*(1-#ppt_y))*(1-$)">
                                          <p:val>
                                            <p:fltVal val="0"/>
                                          </p:val>
                                        </p:tav>
                                        <p:tav tm="100000">
                                          <p:val>
                                            <p:fltVal val="1"/>
                                          </p:val>
                                        </p:tav>
                                      </p:tavLst>
                                    </p:anim>
                                    <p:anim calcmode="lin" valueType="num">
                                      <p:cBhvr>
                                        <p:cTn id="44" dur="1000" fill="hold"/>
                                        <p:tgtEl>
                                          <p:spTgt spid="17"/>
                                        </p:tgtEl>
                                        <p:attrNameLst>
                                          <p:attrName>ppt_y</p:attrName>
                                        </p:attrNameLst>
                                      </p:cBhvr>
                                      <p:tavLst>
                                        <p:tav tm="0" fmla="#ppt_y+(sin(-2*pi*(1-$))*-#ppt_x+cos(-2*pi*(1-$))*(1-#ppt_y))*(1-$)">
                                          <p:val>
                                            <p:fltVal val="0"/>
                                          </p:val>
                                        </p:tav>
                                        <p:tav tm="100000">
                                          <p:val>
                                            <p:fltVal val="1"/>
                                          </p:val>
                                        </p:tav>
                                      </p:tavLst>
                                    </p:anim>
                                  </p:childTnLst>
                                </p:cTn>
                              </p:par>
                              <p:par>
                                <p:cTn id="45" presetID="15"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anim calcmode="lin" valueType="num">
                                      <p:cBhvr>
                                        <p:cTn id="47" dur="1000" fill="hold"/>
                                        <p:tgtEl>
                                          <p:spTgt spid="22"/>
                                        </p:tgtEl>
                                        <p:attrNameLst>
                                          <p:attrName>ppt_w</p:attrName>
                                        </p:attrNameLst>
                                      </p:cBhvr>
                                      <p:tavLst>
                                        <p:tav tm="0">
                                          <p:val>
                                            <p:fltVal val="0"/>
                                          </p:val>
                                        </p:tav>
                                        <p:tav tm="100000">
                                          <p:val>
                                            <p:strVal val="#ppt_w"/>
                                          </p:val>
                                        </p:tav>
                                      </p:tavLst>
                                    </p:anim>
                                    <p:anim calcmode="lin" valueType="num">
                                      <p:cBhvr>
                                        <p:cTn id="48" dur="1000" fill="hold"/>
                                        <p:tgtEl>
                                          <p:spTgt spid="22"/>
                                        </p:tgtEl>
                                        <p:attrNameLst>
                                          <p:attrName>ppt_h</p:attrName>
                                        </p:attrNameLst>
                                      </p:cBhvr>
                                      <p:tavLst>
                                        <p:tav tm="0">
                                          <p:val>
                                            <p:fltVal val="0"/>
                                          </p:val>
                                        </p:tav>
                                        <p:tav tm="100000">
                                          <p:val>
                                            <p:strVal val="#ppt_h"/>
                                          </p:val>
                                        </p:tav>
                                      </p:tavLst>
                                    </p:anim>
                                    <p:anim calcmode="lin" valueType="num">
                                      <p:cBhvr>
                                        <p:cTn id="49" dur="1000" fill="hold"/>
                                        <p:tgtEl>
                                          <p:spTgt spid="22"/>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22"/>
                                        </p:tgtEl>
                                        <p:attrNameLst>
                                          <p:attrName>ppt_y</p:attrName>
                                        </p:attrNameLst>
                                      </p:cBhvr>
                                      <p:tavLst>
                                        <p:tav tm="0" fmla="#ppt_y+(sin(-2*pi*(1-$))*-#ppt_x+cos(-2*pi*(1-$))*(1-#ppt_y))*(1-$)">
                                          <p:val>
                                            <p:fltVal val="0"/>
                                          </p:val>
                                        </p:tav>
                                        <p:tav tm="100000">
                                          <p:val>
                                            <p:fltVal val="1"/>
                                          </p:val>
                                        </p:tav>
                                      </p:tavLst>
                                    </p:anim>
                                  </p:childTnLst>
                                </p:cTn>
                              </p:par>
                              <p:par>
                                <p:cTn id="51" presetID="15"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anim calcmode="lin" valueType="num">
                                      <p:cBhvr>
                                        <p:cTn id="53" dur="1000" fill="hold"/>
                                        <p:tgtEl>
                                          <p:spTgt spid="21"/>
                                        </p:tgtEl>
                                        <p:attrNameLst>
                                          <p:attrName>ppt_w</p:attrName>
                                        </p:attrNameLst>
                                      </p:cBhvr>
                                      <p:tavLst>
                                        <p:tav tm="0">
                                          <p:val>
                                            <p:fltVal val="0"/>
                                          </p:val>
                                        </p:tav>
                                        <p:tav tm="100000">
                                          <p:val>
                                            <p:strVal val="#ppt_w"/>
                                          </p:val>
                                        </p:tav>
                                      </p:tavLst>
                                    </p:anim>
                                    <p:anim calcmode="lin" valueType="num">
                                      <p:cBhvr>
                                        <p:cTn id="54" dur="1000" fill="hold"/>
                                        <p:tgtEl>
                                          <p:spTgt spid="21"/>
                                        </p:tgtEl>
                                        <p:attrNameLst>
                                          <p:attrName>ppt_h</p:attrName>
                                        </p:attrNameLst>
                                      </p:cBhvr>
                                      <p:tavLst>
                                        <p:tav tm="0">
                                          <p:val>
                                            <p:fltVal val="0"/>
                                          </p:val>
                                        </p:tav>
                                        <p:tav tm="100000">
                                          <p:val>
                                            <p:strVal val="#ppt_h"/>
                                          </p:val>
                                        </p:tav>
                                      </p:tavLst>
                                    </p:anim>
                                    <p:anim calcmode="lin" valueType="num">
                                      <p:cBhvr>
                                        <p:cTn id="55" dur="1000" fill="hold"/>
                                        <p:tgtEl>
                                          <p:spTgt spid="21"/>
                                        </p:tgtEl>
                                        <p:attrNameLst>
                                          <p:attrName>ppt_x</p:attrName>
                                        </p:attrNameLst>
                                      </p:cBhvr>
                                      <p:tavLst>
                                        <p:tav tm="0" fmla="#ppt_x+(cos(-2*pi*(1-$))*-#ppt_x-sin(-2*pi*(1-$))*(1-#ppt_y))*(1-$)">
                                          <p:val>
                                            <p:fltVal val="0"/>
                                          </p:val>
                                        </p:tav>
                                        <p:tav tm="100000">
                                          <p:val>
                                            <p:fltVal val="1"/>
                                          </p:val>
                                        </p:tav>
                                      </p:tavLst>
                                    </p:anim>
                                    <p:anim calcmode="lin" valueType="num">
                                      <p:cBhvr>
                                        <p:cTn id="56" dur="1000" fill="hold"/>
                                        <p:tgtEl>
                                          <p:spTgt spid="21"/>
                                        </p:tgtEl>
                                        <p:attrNameLst>
                                          <p:attrName>ppt_y</p:attrName>
                                        </p:attrNameLst>
                                      </p:cBhvr>
                                      <p:tavLst>
                                        <p:tav tm="0" fmla="#ppt_y+(sin(-2*pi*(1-$))*-#ppt_x+cos(-2*pi*(1-$))*(1-#ppt_y))*(1-$)">
                                          <p:val>
                                            <p:fltVal val="0"/>
                                          </p:val>
                                        </p:tav>
                                        <p:tav tm="100000">
                                          <p:val>
                                            <p:fltVal val="1"/>
                                          </p:val>
                                        </p:tav>
                                      </p:tavLst>
                                    </p:anim>
                                  </p:childTnLst>
                                </p:cTn>
                              </p:par>
                            </p:childTnLst>
                          </p:cTn>
                        </p:par>
                        <p:par>
                          <p:cTn id="57" fill="hold">
                            <p:stCondLst>
                              <p:cond delay="1500"/>
                            </p:stCondLst>
                            <p:childTnLst>
                              <p:par>
                                <p:cTn id="58" presetID="53" presetClass="entr" presetSubtype="16" fill="hold" grpId="0" nodeType="after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500" fill="hold"/>
                                        <p:tgtEl>
                                          <p:spTgt spid="12"/>
                                        </p:tgtEl>
                                        <p:attrNameLst>
                                          <p:attrName>ppt_w</p:attrName>
                                        </p:attrNameLst>
                                      </p:cBhvr>
                                      <p:tavLst>
                                        <p:tav tm="0">
                                          <p:val>
                                            <p:fltVal val="0"/>
                                          </p:val>
                                        </p:tav>
                                        <p:tav tm="100000">
                                          <p:val>
                                            <p:strVal val="#ppt_w"/>
                                          </p:val>
                                        </p:tav>
                                      </p:tavLst>
                                    </p:anim>
                                    <p:anim calcmode="lin" valueType="num">
                                      <p:cBhvr>
                                        <p:cTn id="61" dur="500" fill="hold"/>
                                        <p:tgtEl>
                                          <p:spTgt spid="12"/>
                                        </p:tgtEl>
                                        <p:attrNameLst>
                                          <p:attrName>ppt_h</p:attrName>
                                        </p:attrNameLst>
                                      </p:cBhvr>
                                      <p:tavLst>
                                        <p:tav tm="0">
                                          <p:val>
                                            <p:fltVal val="0"/>
                                          </p:val>
                                        </p:tav>
                                        <p:tav tm="100000">
                                          <p:val>
                                            <p:strVal val="#ppt_h"/>
                                          </p:val>
                                        </p:tav>
                                      </p:tavLst>
                                    </p:anim>
                                    <p:animEffect transition="in" filter="fade">
                                      <p:cBhvr>
                                        <p:cTn id="62" dur="500"/>
                                        <p:tgtEl>
                                          <p:spTgt spid="12"/>
                                        </p:tgtEl>
                                      </p:cBhvr>
                                    </p:animEffect>
                                  </p:childTnLst>
                                </p:cTn>
                              </p:par>
                            </p:childTnLst>
                          </p:cTn>
                        </p:par>
                        <p:par>
                          <p:cTn id="63" fill="hold">
                            <p:stCondLst>
                              <p:cond delay="2000"/>
                            </p:stCondLst>
                            <p:childTnLst>
                              <p:par>
                                <p:cTn id="64" presetID="53" presetClass="entr" presetSubtype="16" fill="hold" grpId="0"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500" fill="hold"/>
                                        <p:tgtEl>
                                          <p:spTgt spid="39"/>
                                        </p:tgtEl>
                                        <p:attrNameLst>
                                          <p:attrName>ppt_w</p:attrName>
                                        </p:attrNameLst>
                                      </p:cBhvr>
                                      <p:tavLst>
                                        <p:tav tm="0">
                                          <p:val>
                                            <p:fltVal val="0"/>
                                          </p:val>
                                        </p:tav>
                                        <p:tav tm="100000">
                                          <p:val>
                                            <p:strVal val="#ppt_w"/>
                                          </p:val>
                                        </p:tav>
                                      </p:tavLst>
                                    </p:anim>
                                    <p:anim calcmode="lin" valueType="num">
                                      <p:cBhvr>
                                        <p:cTn id="67" dur="500" fill="hold"/>
                                        <p:tgtEl>
                                          <p:spTgt spid="39"/>
                                        </p:tgtEl>
                                        <p:attrNameLst>
                                          <p:attrName>ppt_h</p:attrName>
                                        </p:attrNameLst>
                                      </p:cBhvr>
                                      <p:tavLst>
                                        <p:tav tm="0">
                                          <p:val>
                                            <p:fltVal val="0"/>
                                          </p:val>
                                        </p:tav>
                                        <p:tav tm="100000">
                                          <p:val>
                                            <p:strVal val="#ppt_h"/>
                                          </p:val>
                                        </p:tav>
                                      </p:tavLst>
                                    </p:anim>
                                    <p:animEffect transition="in" filter="fade">
                                      <p:cBhvr>
                                        <p:cTn id="68" dur="500"/>
                                        <p:tgtEl>
                                          <p:spTgt spid="39"/>
                                        </p:tgtEl>
                                      </p:cBhvr>
                                    </p:animEffect>
                                  </p:childTnLst>
                                </p:cTn>
                              </p:par>
                            </p:childTnLst>
                          </p:cTn>
                        </p:par>
                        <p:par>
                          <p:cTn id="69" fill="hold">
                            <p:stCondLst>
                              <p:cond delay="2500"/>
                            </p:stCondLst>
                            <p:childTnLst>
                              <p:par>
                                <p:cTn id="70" presetID="22" presetClass="entr" presetSubtype="4" fill="hold" grpId="0" nodeType="after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wipe(down)">
                                      <p:cBhvr>
                                        <p:cTn id="72" dur="500"/>
                                        <p:tgtEl>
                                          <p:spTgt spid="9"/>
                                        </p:tgtEl>
                                      </p:cBhvr>
                                    </p:animEffect>
                                  </p:childTnLst>
                                </p:cTn>
                              </p:par>
                            </p:childTnLst>
                          </p:cTn>
                        </p:par>
                        <p:par>
                          <p:cTn id="73" fill="hold">
                            <p:stCondLst>
                              <p:cond delay="3000"/>
                            </p:stCondLst>
                            <p:childTnLst>
                              <p:par>
                                <p:cTn id="74" presetID="53" presetClass="entr" presetSubtype="528" fill="hold" grpId="0" nodeType="afterEffect">
                                  <p:stCondLst>
                                    <p:cond delay="0"/>
                                  </p:stCondLst>
                                  <p:childTnLst>
                                    <p:set>
                                      <p:cBhvr>
                                        <p:cTn id="75" dur="1" fill="hold">
                                          <p:stCondLst>
                                            <p:cond delay="0"/>
                                          </p:stCondLst>
                                        </p:cTn>
                                        <p:tgtEl>
                                          <p:spTgt spid="52"/>
                                        </p:tgtEl>
                                        <p:attrNameLst>
                                          <p:attrName>style.visibility</p:attrName>
                                        </p:attrNameLst>
                                      </p:cBhvr>
                                      <p:to>
                                        <p:strVal val="visible"/>
                                      </p:to>
                                    </p:set>
                                    <p:anim calcmode="lin" valueType="num">
                                      <p:cBhvr>
                                        <p:cTn id="76" dur="500" fill="hold"/>
                                        <p:tgtEl>
                                          <p:spTgt spid="52"/>
                                        </p:tgtEl>
                                        <p:attrNameLst>
                                          <p:attrName>ppt_w</p:attrName>
                                        </p:attrNameLst>
                                      </p:cBhvr>
                                      <p:tavLst>
                                        <p:tav tm="0">
                                          <p:val>
                                            <p:fltVal val="0"/>
                                          </p:val>
                                        </p:tav>
                                        <p:tav tm="100000">
                                          <p:val>
                                            <p:strVal val="#ppt_w"/>
                                          </p:val>
                                        </p:tav>
                                      </p:tavLst>
                                    </p:anim>
                                    <p:anim calcmode="lin" valueType="num">
                                      <p:cBhvr>
                                        <p:cTn id="77" dur="500" fill="hold"/>
                                        <p:tgtEl>
                                          <p:spTgt spid="52"/>
                                        </p:tgtEl>
                                        <p:attrNameLst>
                                          <p:attrName>ppt_h</p:attrName>
                                        </p:attrNameLst>
                                      </p:cBhvr>
                                      <p:tavLst>
                                        <p:tav tm="0">
                                          <p:val>
                                            <p:fltVal val="0"/>
                                          </p:val>
                                        </p:tav>
                                        <p:tav tm="100000">
                                          <p:val>
                                            <p:strVal val="#ppt_h"/>
                                          </p:val>
                                        </p:tav>
                                      </p:tavLst>
                                    </p:anim>
                                    <p:animEffect transition="in" filter="fade">
                                      <p:cBhvr>
                                        <p:cTn id="78" dur="500"/>
                                        <p:tgtEl>
                                          <p:spTgt spid="52"/>
                                        </p:tgtEl>
                                      </p:cBhvr>
                                    </p:animEffect>
                                    <p:anim calcmode="lin" valueType="num">
                                      <p:cBhvr>
                                        <p:cTn id="79" dur="500" fill="hold"/>
                                        <p:tgtEl>
                                          <p:spTgt spid="52"/>
                                        </p:tgtEl>
                                        <p:attrNameLst>
                                          <p:attrName>ppt_x</p:attrName>
                                        </p:attrNameLst>
                                      </p:cBhvr>
                                      <p:tavLst>
                                        <p:tav tm="0">
                                          <p:val>
                                            <p:fltVal val="0.5"/>
                                          </p:val>
                                        </p:tav>
                                        <p:tav tm="100000">
                                          <p:val>
                                            <p:strVal val="#ppt_x"/>
                                          </p:val>
                                        </p:tav>
                                      </p:tavLst>
                                    </p:anim>
                                    <p:anim calcmode="lin" valueType="num">
                                      <p:cBhvr>
                                        <p:cTn id="80" dur="500" fill="hold"/>
                                        <p:tgtEl>
                                          <p:spTgt spid="52"/>
                                        </p:tgtEl>
                                        <p:attrNameLst>
                                          <p:attrName>ppt_y</p:attrName>
                                        </p:attrNameLst>
                                      </p:cBhvr>
                                      <p:tavLst>
                                        <p:tav tm="0">
                                          <p:val>
                                            <p:fltVal val="0.5"/>
                                          </p:val>
                                        </p:tav>
                                        <p:tav tm="100000">
                                          <p:val>
                                            <p:strVal val="#ppt_y"/>
                                          </p:val>
                                        </p:tav>
                                      </p:tavLst>
                                    </p:anim>
                                  </p:childTnLst>
                                </p:cTn>
                              </p:par>
                              <p:par>
                                <p:cTn id="81" presetID="53" presetClass="entr" presetSubtype="528" fill="hold" grpId="0" nodeType="withEffect">
                                  <p:stCondLst>
                                    <p:cond delay="25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anim calcmode="lin" valueType="num">
                                      <p:cBhvr>
                                        <p:cTn id="86" dur="500" fill="hold"/>
                                        <p:tgtEl>
                                          <p:spTgt spid="57"/>
                                        </p:tgtEl>
                                        <p:attrNameLst>
                                          <p:attrName>ppt_x</p:attrName>
                                        </p:attrNameLst>
                                      </p:cBhvr>
                                      <p:tavLst>
                                        <p:tav tm="0">
                                          <p:val>
                                            <p:fltVal val="0.5"/>
                                          </p:val>
                                        </p:tav>
                                        <p:tav tm="100000">
                                          <p:val>
                                            <p:strVal val="#ppt_x"/>
                                          </p:val>
                                        </p:tav>
                                      </p:tavLst>
                                    </p:anim>
                                    <p:anim calcmode="lin" valueType="num">
                                      <p:cBhvr>
                                        <p:cTn id="87" dur="500" fill="hold"/>
                                        <p:tgtEl>
                                          <p:spTgt spid="57"/>
                                        </p:tgtEl>
                                        <p:attrNameLst>
                                          <p:attrName>ppt_y</p:attrName>
                                        </p:attrNameLst>
                                      </p:cBhvr>
                                      <p:tavLst>
                                        <p:tav tm="0">
                                          <p:val>
                                            <p:fltVal val="0.5"/>
                                          </p:val>
                                        </p:tav>
                                        <p:tav tm="100000">
                                          <p:val>
                                            <p:strVal val="#ppt_y"/>
                                          </p:val>
                                        </p:tav>
                                      </p:tavLst>
                                    </p:anim>
                                  </p:childTnLst>
                                </p:cTn>
                              </p:par>
                            </p:childTnLst>
                          </p:cTn>
                        </p:par>
                        <p:par>
                          <p:cTn id="88" fill="hold">
                            <p:stCondLst>
                              <p:cond delay="3750"/>
                            </p:stCondLst>
                            <p:childTnLst>
                              <p:par>
                                <p:cTn id="89" presetID="22" presetClass="entr" presetSubtype="8" fill="hold" grpId="0" nodeType="afterEffect">
                                  <p:stCondLst>
                                    <p:cond delay="0"/>
                                  </p:stCondLst>
                                  <p:childTnLst>
                                    <p:set>
                                      <p:cBhvr>
                                        <p:cTn id="90" dur="1" fill="hold">
                                          <p:stCondLst>
                                            <p:cond delay="0"/>
                                          </p:stCondLst>
                                        </p:cTn>
                                        <p:tgtEl>
                                          <p:spTgt spid="47"/>
                                        </p:tgtEl>
                                        <p:attrNameLst>
                                          <p:attrName>style.visibility</p:attrName>
                                        </p:attrNameLst>
                                      </p:cBhvr>
                                      <p:to>
                                        <p:strVal val="visible"/>
                                      </p:to>
                                    </p:set>
                                    <p:animEffect transition="in" filter="wipe(left)">
                                      <p:cBhvr>
                                        <p:cTn id="91" dur="500"/>
                                        <p:tgtEl>
                                          <p:spTgt spid="47"/>
                                        </p:tgtEl>
                                      </p:cBhvr>
                                    </p:animEffect>
                                  </p:childTnLst>
                                </p:cTn>
                              </p:par>
                            </p:childTnLst>
                          </p:cTn>
                        </p:par>
                        <p:par>
                          <p:cTn id="92" fill="hold">
                            <p:stCondLst>
                              <p:cond delay="4250"/>
                            </p:stCondLst>
                            <p:childTnLst>
                              <p:par>
                                <p:cTn id="93" presetID="53" presetClass="entr" presetSubtype="16" fill="hold" grpId="0" nodeType="afterEffect">
                                  <p:stCondLst>
                                    <p:cond delay="0"/>
                                  </p:stCondLst>
                                  <p:childTnLst>
                                    <p:set>
                                      <p:cBhvr>
                                        <p:cTn id="94" dur="1" fill="hold">
                                          <p:stCondLst>
                                            <p:cond delay="0"/>
                                          </p:stCondLst>
                                        </p:cTn>
                                        <p:tgtEl>
                                          <p:spTgt spid="16"/>
                                        </p:tgtEl>
                                        <p:attrNameLst>
                                          <p:attrName>style.visibility</p:attrName>
                                        </p:attrNameLst>
                                      </p:cBhvr>
                                      <p:to>
                                        <p:strVal val="visible"/>
                                      </p:to>
                                    </p:set>
                                    <p:anim calcmode="lin" valueType="num">
                                      <p:cBhvr>
                                        <p:cTn id="95" dur="500" fill="hold"/>
                                        <p:tgtEl>
                                          <p:spTgt spid="16"/>
                                        </p:tgtEl>
                                        <p:attrNameLst>
                                          <p:attrName>ppt_w</p:attrName>
                                        </p:attrNameLst>
                                      </p:cBhvr>
                                      <p:tavLst>
                                        <p:tav tm="0">
                                          <p:val>
                                            <p:fltVal val="0"/>
                                          </p:val>
                                        </p:tav>
                                        <p:tav tm="100000">
                                          <p:val>
                                            <p:strVal val="#ppt_w"/>
                                          </p:val>
                                        </p:tav>
                                      </p:tavLst>
                                    </p:anim>
                                    <p:anim calcmode="lin" valueType="num">
                                      <p:cBhvr>
                                        <p:cTn id="96" dur="500" fill="hold"/>
                                        <p:tgtEl>
                                          <p:spTgt spid="16"/>
                                        </p:tgtEl>
                                        <p:attrNameLst>
                                          <p:attrName>ppt_h</p:attrName>
                                        </p:attrNameLst>
                                      </p:cBhvr>
                                      <p:tavLst>
                                        <p:tav tm="0">
                                          <p:val>
                                            <p:fltVal val="0"/>
                                          </p:val>
                                        </p:tav>
                                        <p:tav tm="100000">
                                          <p:val>
                                            <p:strVal val="#ppt_h"/>
                                          </p:val>
                                        </p:tav>
                                      </p:tavLst>
                                    </p:anim>
                                    <p:animEffect transition="in" filter="fade">
                                      <p:cBhvr>
                                        <p:cTn id="97" dur="500"/>
                                        <p:tgtEl>
                                          <p:spTgt spid="16"/>
                                        </p:tgtEl>
                                      </p:cBhvr>
                                    </p:animEffect>
                                  </p:childTnLst>
                                </p:cTn>
                              </p:par>
                            </p:childTnLst>
                          </p:cTn>
                        </p:par>
                        <p:par>
                          <p:cTn id="98" fill="hold">
                            <p:stCondLst>
                              <p:cond delay="4750"/>
                            </p:stCondLst>
                            <p:childTnLst>
                              <p:par>
                                <p:cTn id="99" presetID="53" presetClass="entr" presetSubtype="16" fill="hold" grpId="0" nodeType="afterEffect">
                                  <p:stCondLst>
                                    <p:cond delay="0"/>
                                  </p:stCondLst>
                                  <p:childTnLst>
                                    <p:set>
                                      <p:cBhvr>
                                        <p:cTn id="100" dur="1" fill="hold">
                                          <p:stCondLst>
                                            <p:cond delay="0"/>
                                          </p:stCondLst>
                                        </p:cTn>
                                        <p:tgtEl>
                                          <p:spTgt spid="40"/>
                                        </p:tgtEl>
                                        <p:attrNameLst>
                                          <p:attrName>style.visibility</p:attrName>
                                        </p:attrNameLst>
                                      </p:cBhvr>
                                      <p:to>
                                        <p:strVal val="visible"/>
                                      </p:to>
                                    </p:set>
                                    <p:anim calcmode="lin" valueType="num">
                                      <p:cBhvr>
                                        <p:cTn id="101" dur="500" fill="hold"/>
                                        <p:tgtEl>
                                          <p:spTgt spid="40"/>
                                        </p:tgtEl>
                                        <p:attrNameLst>
                                          <p:attrName>ppt_w</p:attrName>
                                        </p:attrNameLst>
                                      </p:cBhvr>
                                      <p:tavLst>
                                        <p:tav tm="0">
                                          <p:val>
                                            <p:fltVal val="0"/>
                                          </p:val>
                                        </p:tav>
                                        <p:tav tm="100000">
                                          <p:val>
                                            <p:strVal val="#ppt_w"/>
                                          </p:val>
                                        </p:tav>
                                      </p:tavLst>
                                    </p:anim>
                                    <p:anim calcmode="lin" valueType="num">
                                      <p:cBhvr>
                                        <p:cTn id="102" dur="500" fill="hold"/>
                                        <p:tgtEl>
                                          <p:spTgt spid="40"/>
                                        </p:tgtEl>
                                        <p:attrNameLst>
                                          <p:attrName>ppt_h</p:attrName>
                                        </p:attrNameLst>
                                      </p:cBhvr>
                                      <p:tavLst>
                                        <p:tav tm="0">
                                          <p:val>
                                            <p:fltVal val="0"/>
                                          </p:val>
                                        </p:tav>
                                        <p:tav tm="100000">
                                          <p:val>
                                            <p:strVal val="#ppt_h"/>
                                          </p:val>
                                        </p:tav>
                                      </p:tavLst>
                                    </p:anim>
                                    <p:animEffect transition="in" filter="fade">
                                      <p:cBhvr>
                                        <p:cTn id="103" dur="500"/>
                                        <p:tgtEl>
                                          <p:spTgt spid="40"/>
                                        </p:tgtEl>
                                      </p:cBhvr>
                                    </p:animEffect>
                                  </p:childTnLst>
                                </p:cTn>
                              </p:par>
                            </p:childTnLst>
                          </p:cTn>
                        </p:par>
                        <p:par>
                          <p:cTn id="104" fill="hold">
                            <p:stCondLst>
                              <p:cond delay="5250"/>
                            </p:stCondLst>
                            <p:childTnLst>
                              <p:par>
                                <p:cTn id="105" presetID="22" presetClass="entr" presetSubtype="4" fill="hold" grpId="0" nodeType="afterEffect">
                                  <p:stCondLst>
                                    <p:cond delay="0"/>
                                  </p:stCondLst>
                                  <p:childTnLst>
                                    <p:set>
                                      <p:cBhvr>
                                        <p:cTn id="106" dur="1" fill="hold">
                                          <p:stCondLst>
                                            <p:cond delay="0"/>
                                          </p:stCondLst>
                                        </p:cTn>
                                        <p:tgtEl>
                                          <p:spTgt spid="15"/>
                                        </p:tgtEl>
                                        <p:attrNameLst>
                                          <p:attrName>style.visibility</p:attrName>
                                        </p:attrNameLst>
                                      </p:cBhvr>
                                      <p:to>
                                        <p:strVal val="visible"/>
                                      </p:to>
                                    </p:set>
                                    <p:animEffect transition="in" filter="wipe(down)">
                                      <p:cBhvr>
                                        <p:cTn id="107" dur="500"/>
                                        <p:tgtEl>
                                          <p:spTgt spid="15"/>
                                        </p:tgtEl>
                                      </p:cBhvr>
                                    </p:animEffect>
                                  </p:childTnLst>
                                </p:cTn>
                              </p:par>
                            </p:childTnLst>
                          </p:cTn>
                        </p:par>
                        <p:par>
                          <p:cTn id="108" fill="hold">
                            <p:stCondLst>
                              <p:cond delay="5750"/>
                            </p:stCondLst>
                            <p:childTnLst>
                              <p:par>
                                <p:cTn id="109" presetID="53" presetClass="entr" presetSubtype="528" fill="hold" grpId="0" nodeType="afterEffect">
                                  <p:stCondLst>
                                    <p:cond delay="0"/>
                                  </p:stCondLst>
                                  <p:childTnLst>
                                    <p:set>
                                      <p:cBhvr>
                                        <p:cTn id="110" dur="1" fill="hold">
                                          <p:stCondLst>
                                            <p:cond delay="0"/>
                                          </p:stCondLst>
                                        </p:cTn>
                                        <p:tgtEl>
                                          <p:spTgt spid="54"/>
                                        </p:tgtEl>
                                        <p:attrNameLst>
                                          <p:attrName>style.visibility</p:attrName>
                                        </p:attrNameLst>
                                      </p:cBhvr>
                                      <p:to>
                                        <p:strVal val="visible"/>
                                      </p:to>
                                    </p:set>
                                    <p:anim calcmode="lin" valueType="num">
                                      <p:cBhvr>
                                        <p:cTn id="111" dur="500" fill="hold"/>
                                        <p:tgtEl>
                                          <p:spTgt spid="54"/>
                                        </p:tgtEl>
                                        <p:attrNameLst>
                                          <p:attrName>ppt_w</p:attrName>
                                        </p:attrNameLst>
                                      </p:cBhvr>
                                      <p:tavLst>
                                        <p:tav tm="0">
                                          <p:val>
                                            <p:fltVal val="0"/>
                                          </p:val>
                                        </p:tav>
                                        <p:tav tm="100000">
                                          <p:val>
                                            <p:strVal val="#ppt_w"/>
                                          </p:val>
                                        </p:tav>
                                      </p:tavLst>
                                    </p:anim>
                                    <p:anim calcmode="lin" valueType="num">
                                      <p:cBhvr>
                                        <p:cTn id="112" dur="500" fill="hold"/>
                                        <p:tgtEl>
                                          <p:spTgt spid="54"/>
                                        </p:tgtEl>
                                        <p:attrNameLst>
                                          <p:attrName>ppt_h</p:attrName>
                                        </p:attrNameLst>
                                      </p:cBhvr>
                                      <p:tavLst>
                                        <p:tav tm="0">
                                          <p:val>
                                            <p:fltVal val="0"/>
                                          </p:val>
                                        </p:tav>
                                        <p:tav tm="100000">
                                          <p:val>
                                            <p:strVal val="#ppt_h"/>
                                          </p:val>
                                        </p:tav>
                                      </p:tavLst>
                                    </p:anim>
                                    <p:animEffect transition="in" filter="fade">
                                      <p:cBhvr>
                                        <p:cTn id="113" dur="500"/>
                                        <p:tgtEl>
                                          <p:spTgt spid="54"/>
                                        </p:tgtEl>
                                      </p:cBhvr>
                                    </p:animEffect>
                                    <p:anim calcmode="lin" valueType="num">
                                      <p:cBhvr>
                                        <p:cTn id="114" dur="500" fill="hold"/>
                                        <p:tgtEl>
                                          <p:spTgt spid="54"/>
                                        </p:tgtEl>
                                        <p:attrNameLst>
                                          <p:attrName>ppt_x</p:attrName>
                                        </p:attrNameLst>
                                      </p:cBhvr>
                                      <p:tavLst>
                                        <p:tav tm="0">
                                          <p:val>
                                            <p:fltVal val="0.5"/>
                                          </p:val>
                                        </p:tav>
                                        <p:tav tm="100000">
                                          <p:val>
                                            <p:strVal val="#ppt_x"/>
                                          </p:val>
                                        </p:tav>
                                      </p:tavLst>
                                    </p:anim>
                                    <p:anim calcmode="lin" valueType="num">
                                      <p:cBhvr>
                                        <p:cTn id="115" dur="500" fill="hold"/>
                                        <p:tgtEl>
                                          <p:spTgt spid="54"/>
                                        </p:tgtEl>
                                        <p:attrNameLst>
                                          <p:attrName>ppt_y</p:attrName>
                                        </p:attrNameLst>
                                      </p:cBhvr>
                                      <p:tavLst>
                                        <p:tav tm="0">
                                          <p:val>
                                            <p:fltVal val="0.5"/>
                                          </p:val>
                                        </p:tav>
                                        <p:tav tm="100000">
                                          <p:val>
                                            <p:strVal val="#ppt_y"/>
                                          </p:val>
                                        </p:tav>
                                      </p:tavLst>
                                    </p:anim>
                                  </p:childTnLst>
                                </p:cTn>
                              </p:par>
                              <p:par>
                                <p:cTn id="116" presetID="53" presetClass="entr" presetSubtype="528" fill="hold" nodeType="withEffect">
                                  <p:stCondLst>
                                    <p:cond delay="250"/>
                                  </p:stCondLst>
                                  <p:childTnLst>
                                    <p:set>
                                      <p:cBhvr>
                                        <p:cTn id="117" dur="1" fill="hold">
                                          <p:stCondLst>
                                            <p:cond delay="0"/>
                                          </p:stCondLst>
                                        </p:cTn>
                                        <p:tgtEl>
                                          <p:spTgt spid="68"/>
                                        </p:tgtEl>
                                        <p:attrNameLst>
                                          <p:attrName>style.visibility</p:attrName>
                                        </p:attrNameLst>
                                      </p:cBhvr>
                                      <p:to>
                                        <p:strVal val="visible"/>
                                      </p:to>
                                    </p:set>
                                    <p:anim calcmode="lin" valueType="num">
                                      <p:cBhvr>
                                        <p:cTn id="118" dur="500" fill="hold"/>
                                        <p:tgtEl>
                                          <p:spTgt spid="68"/>
                                        </p:tgtEl>
                                        <p:attrNameLst>
                                          <p:attrName>ppt_w</p:attrName>
                                        </p:attrNameLst>
                                      </p:cBhvr>
                                      <p:tavLst>
                                        <p:tav tm="0">
                                          <p:val>
                                            <p:fltVal val="0"/>
                                          </p:val>
                                        </p:tav>
                                        <p:tav tm="100000">
                                          <p:val>
                                            <p:strVal val="#ppt_w"/>
                                          </p:val>
                                        </p:tav>
                                      </p:tavLst>
                                    </p:anim>
                                    <p:anim calcmode="lin" valueType="num">
                                      <p:cBhvr>
                                        <p:cTn id="119" dur="500" fill="hold"/>
                                        <p:tgtEl>
                                          <p:spTgt spid="68"/>
                                        </p:tgtEl>
                                        <p:attrNameLst>
                                          <p:attrName>ppt_h</p:attrName>
                                        </p:attrNameLst>
                                      </p:cBhvr>
                                      <p:tavLst>
                                        <p:tav tm="0">
                                          <p:val>
                                            <p:fltVal val="0"/>
                                          </p:val>
                                        </p:tav>
                                        <p:tav tm="100000">
                                          <p:val>
                                            <p:strVal val="#ppt_h"/>
                                          </p:val>
                                        </p:tav>
                                      </p:tavLst>
                                    </p:anim>
                                    <p:animEffect transition="in" filter="fade">
                                      <p:cBhvr>
                                        <p:cTn id="120" dur="500"/>
                                        <p:tgtEl>
                                          <p:spTgt spid="68"/>
                                        </p:tgtEl>
                                      </p:cBhvr>
                                    </p:animEffect>
                                    <p:anim calcmode="lin" valueType="num">
                                      <p:cBhvr>
                                        <p:cTn id="121" dur="500" fill="hold"/>
                                        <p:tgtEl>
                                          <p:spTgt spid="68"/>
                                        </p:tgtEl>
                                        <p:attrNameLst>
                                          <p:attrName>ppt_x</p:attrName>
                                        </p:attrNameLst>
                                      </p:cBhvr>
                                      <p:tavLst>
                                        <p:tav tm="0">
                                          <p:val>
                                            <p:fltVal val="0.5"/>
                                          </p:val>
                                        </p:tav>
                                        <p:tav tm="100000">
                                          <p:val>
                                            <p:strVal val="#ppt_x"/>
                                          </p:val>
                                        </p:tav>
                                      </p:tavLst>
                                    </p:anim>
                                    <p:anim calcmode="lin" valueType="num">
                                      <p:cBhvr>
                                        <p:cTn id="122" dur="500" fill="hold"/>
                                        <p:tgtEl>
                                          <p:spTgt spid="68"/>
                                        </p:tgtEl>
                                        <p:attrNameLst>
                                          <p:attrName>ppt_y</p:attrName>
                                        </p:attrNameLst>
                                      </p:cBhvr>
                                      <p:tavLst>
                                        <p:tav tm="0">
                                          <p:val>
                                            <p:fltVal val="0.5"/>
                                          </p:val>
                                        </p:tav>
                                        <p:tav tm="100000">
                                          <p:val>
                                            <p:strVal val="#ppt_y"/>
                                          </p:val>
                                        </p:tav>
                                      </p:tavLst>
                                    </p:anim>
                                  </p:childTnLst>
                                </p:cTn>
                              </p:par>
                            </p:childTnLst>
                          </p:cTn>
                        </p:par>
                        <p:par>
                          <p:cTn id="123" fill="hold">
                            <p:stCondLst>
                              <p:cond delay="6500"/>
                            </p:stCondLst>
                            <p:childTnLst>
                              <p:par>
                                <p:cTn id="124" presetID="22" presetClass="entr" presetSubtype="8" fill="hold" grpId="0" nodeType="afterEffect">
                                  <p:stCondLst>
                                    <p:cond delay="0"/>
                                  </p:stCondLst>
                                  <p:childTnLst>
                                    <p:set>
                                      <p:cBhvr>
                                        <p:cTn id="125" dur="1" fill="hold">
                                          <p:stCondLst>
                                            <p:cond delay="0"/>
                                          </p:stCondLst>
                                        </p:cTn>
                                        <p:tgtEl>
                                          <p:spTgt spid="48"/>
                                        </p:tgtEl>
                                        <p:attrNameLst>
                                          <p:attrName>style.visibility</p:attrName>
                                        </p:attrNameLst>
                                      </p:cBhvr>
                                      <p:to>
                                        <p:strVal val="visible"/>
                                      </p:to>
                                    </p:set>
                                    <p:animEffect transition="in" filter="wipe(left)">
                                      <p:cBhvr>
                                        <p:cTn id="126" dur="500"/>
                                        <p:tgtEl>
                                          <p:spTgt spid="48"/>
                                        </p:tgtEl>
                                      </p:cBhvr>
                                    </p:animEffect>
                                  </p:childTnLst>
                                </p:cTn>
                              </p:par>
                            </p:childTnLst>
                          </p:cTn>
                        </p:par>
                        <p:par>
                          <p:cTn id="127" fill="hold">
                            <p:stCondLst>
                              <p:cond delay="7000"/>
                            </p:stCondLst>
                            <p:childTnLst>
                              <p:par>
                                <p:cTn id="128" presetID="53" presetClass="entr" presetSubtype="16" fill="hold" grpId="0" nodeType="afterEffect">
                                  <p:stCondLst>
                                    <p:cond delay="0"/>
                                  </p:stCondLst>
                                  <p:childTnLst>
                                    <p:set>
                                      <p:cBhvr>
                                        <p:cTn id="129" dur="1" fill="hold">
                                          <p:stCondLst>
                                            <p:cond delay="0"/>
                                          </p:stCondLst>
                                        </p:cTn>
                                        <p:tgtEl>
                                          <p:spTgt spid="20"/>
                                        </p:tgtEl>
                                        <p:attrNameLst>
                                          <p:attrName>style.visibility</p:attrName>
                                        </p:attrNameLst>
                                      </p:cBhvr>
                                      <p:to>
                                        <p:strVal val="visible"/>
                                      </p:to>
                                    </p:set>
                                    <p:anim calcmode="lin" valueType="num">
                                      <p:cBhvr>
                                        <p:cTn id="130" dur="500" fill="hold"/>
                                        <p:tgtEl>
                                          <p:spTgt spid="20"/>
                                        </p:tgtEl>
                                        <p:attrNameLst>
                                          <p:attrName>ppt_w</p:attrName>
                                        </p:attrNameLst>
                                      </p:cBhvr>
                                      <p:tavLst>
                                        <p:tav tm="0">
                                          <p:val>
                                            <p:fltVal val="0"/>
                                          </p:val>
                                        </p:tav>
                                        <p:tav tm="100000">
                                          <p:val>
                                            <p:strVal val="#ppt_w"/>
                                          </p:val>
                                        </p:tav>
                                      </p:tavLst>
                                    </p:anim>
                                    <p:anim calcmode="lin" valueType="num">
                                      <p:cBhvr>
                                        <p:cTn id="131" dur="500" fill="hold"/>
                                        <p:tgtEl>
                                          <p:spTgt spid="20"/>
                                        </p:tgtEl>
                                        <p:attrNameLst>
                                          <p:attrName>ppt_h</p:attrName>
                                        </p:attrNameLst>
                                      </p:cBhvr>
                                      <p:tavLst>
                                        <p:tav tm="0">
                                          <p:val>
                                            <p:fltVal val="0"/>
                                          </p:val>
                                        </p:tav>
                                        <p:tav tm="100000">
                                          <p:val>
                                            <p:strVal val="#ppt_h"/>
                                          </p:val>
                                        </p:tav>
                                      </p:tavLst>
                                    </p:anim>
                                    <p:animEffect transition="in" filter="fade">
                                      <p:cBhvr>
                                        <p:cTn id="132" dur="500"/>
                                        <p:tgtEl>
                                          <p:spTgt spid="20"/>
                                        </p:tgtEl>
                                      </p:cBhvr>
                                    </p:animEffect>
                                  </p:childTnLst>
                                </p:cTn>
                              </p:par>
                            </p:childTnLst>
                          </p:cTn>
                        </p:par>
                        <p:par>
                          <p:cTn id="133" fill="hold">
                            <p:stCondLst>
                              <p:cond delay="7500"/>
                            </p:stCondLst>
                            <p:childTnLst>
                              <p:par>
                                <p:cTn id="134" presetID="53" presetClass="entr" presetSubtype="16" fill="hold" grpId="0" nodeType="afterEffect">
                                  <p:stCondLst>
                                    <p:cond delay="0"/>
                                  </p:stCondLst>
                                  <p:childTnLst>
                                    <p:set>
                                      <p:cBhvr>
                                        <p:cTn id="135" dur="1" fill="hold">
                                          <p:stCondLst>
                                            <p:cond delay="0"/>
                                          </p:stCondLst>
                                        </p:cTn>
                                        <p:tgtEl>
                                          <p:spTgt spid="41"/>
                                        </p:tgtEl>
                                        <p:attrNameLst>
                                          <p:attrName>style.visibility</p:attrName>
                                        </p:attrNameLst>
                                      </p:cBhvr>
                                      <p:to>
                                        <p:strVal val="visible"/>
                                      </p:to>
                                    </p:set>
                                    <p:anim calcmode="lin" valueType="num">
                                      <p:cBhvr>
                                        <p:cTn id="136" dur="500" fill="hold"/>
                                        <p:tgtEl>
                                          <p:spTgt spid="41"/>
                                        </p:tgtEl>
                                        <p:attrNameLst>
                                          <p:attrName>ppt_w</p:attrName>
                                        </p:attrNameLst>
                                      </p:cBhvr>
                                      <p:tavLst>
                                        <p:tav tm="0">
                                          <p:val>
                                            <p:fltVal val="0"/>
                                          </p:val>
                                        </p:tav>
                                        <p:tav tm="100000">
                                          <p:val>
                                            <p:strVal val="#ppt_w"/>
                                          </p:val>
                                        </p:tav>
                                      </p:tavLst>
                                    </p:anim>
                                    <p:anim calcmode="lin" valueType="num">
                                      <p:cBhvr>
                                        <p:cTn id="137" dur="500" fill="hold"/>
                                        <p:tgtEl>
                                          <p:spTgt spid="41"/>
                                        </p:tgtEl>
                                        <p:attrNameLst>
                                          <p:attrName>ppt_h</p:attrName>
                                        </p:attrNameLst>
                                      </p:cBhvr>
                                      <p:tavLst>
                                        <p:tav tm="0">
                                          <p:val>
                                            <p:fltVal val="0"/>
                                          </p:val>
                                        </p:tav>
                                        <p:tav tm="100000">
                                          <p:val>
                                            <p:strVal val="#ppt_h"/>
                                          </p:val>
                                        </p:tav>
                                      </p:tavLst>
                                    </p:anim>
                                    <p:animEffect transition="in" filter="fade">
                                      <p:cBhvr>
                                        <p:cTn id="138" dur="500"/>
                                        <p:tgtEl>
                                          <p:spTgt spid="41"/>
                                        </p:tgtEl>
                                      </p:cBhvr>
                                    </p:animEffect>
                                  </p:childTnLst>
                                </p:cTn>
                              </p:par>
                            </p:childTnLst>
                          </p:cTn>
                        </p:par>
                        <p:par>
                          <p:cTn id="139" fill="hold">
                            <p:stCondLst>
                              <p:cond delay="8000"/>
                            </p:stCondLst>
                            <p:childTnLst>
                              <p:par>
                                <p:cTn id="140" presetID="22" presetClass="entr" presetSubtype="4" fill="hold" grpId="0" nodeType="afterEffect">
                                  <p:stCondLst>
                                    <p:cond delay="0"/>
                                  </p:stCondLst>
                                  <p:childTnLst>
                                    <p:set>
                                      <p:cBhvr>
                                        <p:cTn id="141" dur="1" fill="hold">
                                          <p:stCondLst>
                                            <p:cond delay="0"/>
                                          </p:stCondLst>
                                        </p:cTn>
                                        <p:tgtEl>
                                          <p:spTgt spid="19"/>
                                        </p:tgtEl>
                                        <p:attrNameLst>
                                          <p:attrName>style.visibility</p:attrName>
                                        </p:attrNameLst>
                                      </p:cBhvr>
                                      <p:to>
                                        <p:strVal val="visible"/>
                                      </p:to>
                                    </p:set>
                                    <p:animEffect transition="in" filter="wipe(down)">
                                      <p:cBhvr>
                                        <p:cTn id="142" dur="500"/>
                                        <p:tgtEl>
                                          <p:spTgt spid="19"/>
                                        </p:tgtEl>
                                      </p:cBhvr>
                                    </p:animEffect>
                                  </p:childTnLst>
                                </p:cTn>
                              </p:par>
                            </p:childTnLst>
                          </p:cTn>
                        </p:par>
                        <p:par>
                          <p:cTn id="143" fill="hold">
                            <p:stCondLst>
                              <p:cond delay="8500"/>
                            </p:stCondLst>
                            <p:childTnLst>
                              <p:par>
                                <p:cTn id="144" presetID="53" presetClass="entr" presetSubtype="528" fill="hold" grpId="0" nodeType="afterEffect">
                                  <p:stCondLst>
                                    <p:cond delay="0"/>
                                  </p:stCondLst>
                                  <p:childTnLst>
                                    <p:set>
                                      <p:cBhvr>
                                        <p:cTn id="145" dur="1" fill="hold">
                                          <p:stCondLst>
                                            <p:cond delay="0"/>
                                          </p:stCondLst>
                                        </p:cTn>
                                        <p:tgtEl>
                                          <p:spTgt spid="55"/>
                                        </p:tgtEl>
                                        <p:attrNameLst>
                                          <p:attrName>style.visibility</p:attrName>
                                        </p:attrNameLst>
                                      </p:cBhvr>
                                      <p:to>
                                        <p:strVal val="visible"/>
                                      </p:to>
                                    </p:set>
                                    <p:anim calcmode="lin" valueType="num">
                                      <p:cBhvr>
                                        <p:cTn id="146" dur="500" fill="hold"/>
                                        <p:tgtEl>
                                          <p:spTgt spid="55"/>
                                        </p:tgtEl>
                                        <p:attrNameLst>
                                          <p:attrName>ppt_w</p:attrName>
                                        </p:attrNameLst>
                                      </p:cBhvr>
                                      <p:tavLst>
                                        <p:tav tm="0">
                                          <p:val>
                                            <p:fltVal val="0"/>
                                          </p:val>
                                        </p:tav>
                                        <p:tav tm="100000">
                                          <p:val>
                                            <p:strVal val="#ppt_w"/>
                                          </p:val>
                                        </p:tav>
                                      </p:tavLst>
                                    </p:anim>
                                    <p:anim calcmode="lin" valueType="num">
                                      <p:cBhvr>
                                        <p:cTn id="147" dur="500" fill="hold"/>
                                        <p:tgtEl>
                                          <p:spTgt spid="55"/>
                                        </p:tgtEl>
                                        <p:attrNameLst>
                                          <p:attrName>ppt_h</p:attrName>
                                        </p:attrNameLst>
                                      </p:cBhvr>
                                      <p:tavLst>
                                        <p:tav tm="0">
                                          <p:val>
                                            <p:fltVal val="0"/>
                                          </p:val>
                                        </p:tav>
                                        <p:tav tm="100000">
                                          <p:val>
                                            <p:strVal val="#ppt_h"/>
                                          </p:val>
                                        </p:tav>
                                      </p:tavLst>
                                    </p:anim>
                                    <p:animEffect transition="in" filter="fade">
                                      <p:cBhvr>
                                        <p:cTn id="148" dur="500"/>
                                        <p:tgtEl>
                                          <p:spTgt spid="55"/>
                                        </p:tgtEl>
                                      </p:cBhvr>
                                    </p:animEffect>
                                    <p:anim calcmode="lin" valueType="num">
                                      <p:cBhvr>
                                        <p:cTn id="149" dur="500" fill="hold"/>
                                        <p:tgtEl>
                                          <p:spTgt spid="55"/>
                                        </p:tgtEl>
                                        <p:attrNameLst>
                                          <p:attrName>ppt_x</p:attrName>
                                        </p:attrNameLst>
                                      </p:cBhvr>
                                      <p:tavLst>
                                        <p:tav tm="0">
                                          <p:val>
                                            <p:fltVal val="0.5"/>
                                          </p:val>
                                        </p:tav>
                                        <p:tav tm="100000">
                                          <p:val>
                                            <p:strVal val="#ppt_x"/>
                                          </p:val>
                                        </p:tav>
                                      </p:tavLst>
                                    </p:anim>
                                    <p:anim calcmode="lin" valueType="num">
                                      <p:cBhvr>
                                        <p:cTn id="150" dur="500" fill="hold"/>
                                        <p:tgtEl>
                                          <p:spTgt spid="55"/>
                                        </p:tgtEl>
                                        <p:attrNameLst>
                                          <p:attrName>ppt_y</p:attrName>
                                        </p:attrNameLst>
                                      </p:cBhvr>
                                      <p:tavLst>
                                        <p:tav tm="0">
                                          <p:val>
                                            <p:fltVal val="0.5"/>
                                          </p:val>
                                        </p:tav>
                                        <p:tav tm="100000">
                                          <p:val>
                                            <p:strVal val="#ppt_y"/>
                                          </p:val>
                                        </p:tav>
                                      </p:tavLst>
                                    </p:anim>
                                  </p:childTnLst>
                                </p:cTn>
                              </p:par>
                              <p:par>
                                <p:cTn id="151" presetID="53" presetClass="entr" presetSubtype="528" fill="hold" nodeType="withEffect">
                                  <p:stCondLst>
                                    <p:cond delay="250"/>
                                  </p:stCondLst>
                                  <p:childTnLst>
                                    <p:set>
                                      <p:cBhvr>
                                        <p:cTn id="152" dur="1" fill="hold">
                                          <p:stCondLst>
                                            <p:cond delay="0"/>
                                          </p:stCondLst>
                                        </p:cTn>
                                        <p:tgtEl>
                                          <p:spTgt spid="59"/>
                                        </p:tgtEl>
                                        <p:attrNameLst>
                                          <p:attrName>style.visibility</p:attrName>
                                        </p:attrNameLst>
                                      </p:cBhvr>
                                      <p:to>
                                        <p:strVal val="visible"/>
                                      </p:to>
                                    </p:set>
                                    <p:anim calcmode="lin" valueType="num">
                                      <p:cBhvr>
                                        <p:cTn id="153" dur="500" fill="hold"/>
                                        <p:tgtEl>
                                          <p:spTgt spid="59"/>
                                        </p:tgtEl>
                                        <p:attrNameLst>
                                          <p:attrName>ppt_w</p:attrName>
                                        </p:attrNameLst>
                                      </p:cBhvr>
                                      <p:tavLst>
                                        <p:tav tm="0">
                                          <p:val>
                                            <p:fltVal val="0"/>
                                          </p:val>
                                        </p:tav>
                                        <p:tav tm="100000">
                                          <p:val>
                                            <p:strVal val="#ppt_w"/>
                                          </p:val>
                                        </p:tav>
                                      </p:tavLst>
                                    </p:anim>
                                    <p:anim calcmode="lin" valueType="num">
                                      <p:cBhvr>
                                        <p:cTn id="154" dur="500" fill="hold"/>
                                        <p:tgtEl>
                                          <p:spTgt spid="59"/>
                                        </p:tgtEl>
                                        <p:attrNameLst>
                                          <p:attrName>ppt_h</p:attrName>
                                        </p:attrNameLst>
                                      </p:cBhvr>
                                      <p:tavLst>
                                        <p:tav tm="0">
                                          <p:val>
                                            <p:fltVal val="0"/>
                                          </p:val>
                                        </p:tav>
                                        <p:tav tm="100000">
                                          <p:val>
                                            <p:strVal val="#ppt_h"/>
                                          </p:val>
                                        </p:tav>
                                      </p:tavLst>
                                    </p:anim>
                                    <p:animEffect transition="in" filter="fade">
                                      <p:cBhvr>
                                        <p:cTn id="155" dur="500"/>
                                        <p:tgtEl>
                                          <p:spTgt spid="59"/>
                                        </p:tgtEl>
                                      </p:cBhvr>
                                    </p:animEffect>
                                    <p:anim calcmode="lin" valueType="num">
                                      <p:cBhvr>
                                        <p:cTn id="156" dur="500" fill="hold"/>
                                        <p:tgtEl>
                                          <p:spTgt spid="59"/>
                                        </p:tgtEl>
                                        <p:attrNameLst>
                                          <p:attrName>ppt_x</p:attrName>
                                        </p:attrNameLst>
                                      </p:cBhvr>
                                      <p:tavLst>
                                        <p:tav tm="0">
                                          <p:val>
                                            <p:fltVal val="0.5"/>
                                          </p:val>
                                        </p:tav>
                                        <p:tav tm="100000">
                                          <p:val>
                                            <p:strVal val="#ppt_x"/>
                                          </p:val>
                                        </p:tav>
                                      </p:tavLst>
                                    </p:anim>
                                    <p:anim calcmode="lin" valueType="num">
                                      <p:cBhvr>
                                        <p:cTn id="157" dur="500" fill="hold"/>
                                        <p:tgtEl>
                                          <p:spTgt spid="59"/>
                                        </p:tgtEl>
                                        <p:attrNameLst>
                                          <p:attrName>ppt_y</p:attrName>
                                        </p:attrNameLst>
                                      </p:cBhvr>
                                      <p:tavLst>
                                        <p:tav tm="0">
                                          <p:val>
                                            <p:fltVal val="0.5"/>
                                          </p:val>
                                        </p:tav>
                                        <p:tav tm="100000">
                                          <p:val>
                                            <p:strVal val="#ppt_y"/>
                                          </p:val>
                                        </p:tav>
                                      </p:tavLst>
                                    </p:anim>
                                  </p:childTnLst>
                                </p:cTn>
                              </p:par>
                            </p:childTnLst>
                          </p:cTn>
                        </p:par>
                        <p:par>
                          <p:cTn id="158" fill="hold">
                            <p:stCondLst>
                              <p:cond delay="9250"/>
                            </p:stCondLst>
                            <p:childTnLst>
                              <p:par>
                                <p:cTn id="159" presetID="22" presetClass="entr" presetSubtype="8" fill="hold" grpId="0" nodeType="afterEffect">
                                  <p:stCondLst>
                                    <p:cond delay="0"/>
                                  </p:stCondLst>
                                  <p:childTnLst>
                                    <p:set>
                                      <p:cBhvr>
                                        <p:cTn id="160" dur="1" fill="hold">
                                          <p:stCondLst>
                                            <p:cond delay="0"/>
                                          </p:stCondLst>
                                        </p:cTn>
                                        <p:tgtEl>
                                          <p:spTgt spid="49"/>
                                        </p:tgtEl>
                                        <p:attrNameLst>
                                          <p:attrName>style.visibility</p:attrName>
                                        </p:attrNameLst>
                                      </p:cBhvr>
                                      <p:to>
                                        <p:strVal val="visible"/>
                                      </p:to>
                                    </p:set>
                                    <p:animEffect transition="in" filter="wipe(left)">
                                      <p:cBhvr>
                                        <p:cTn id="161" dur="500"/>
                                        <p:tgtEl>
                                          <p:spTgt spid="49"/>
                                        </p:tgtEl>
                                      </p:cBhvr>
                                    </p:animEffect>
                                  </p:childTnLst>
                                </p:cTn>
                              </p:par>
                            </p:childTnLst>
                          </p:cTn>
                        </p:par>
                        <p:par>
                          <p:cTn id="162" fill="hold">
                            <p:stCondLst>
                              <p:cond delay="9750"/>
                            </p:stCondLst>
                            <p:childTnLst>
                              <p:par>
                                <p:cTn id="163" presetID="53" presetClass="entr" presetSubtype="16" fill="hold" grpId="0" nodeType="afterEffect">
                                  <p:stCondLst>
                                    <p:cond delay="0"/>
                                  </p:stCondLst>
                                  <p:childTnLst>
                                    <p:set>
                                      <p:cBhvr>
                                        <p:cTn id="164" dur="1" fill="hold">
                                          <p:stCondLst>
                                            <p:cond delay="0"/>
                                          </p:stCondLst>
                                        </p:cTn>
                                        <p:tgtEl>
                                          <p:spTgt spid="24"/>
                                        </p:tgtEl>
                                        <p:attrNameLst>
                                          <p:attrName>style.visibility</p:attrName>
                                        </p:attrNameLst>
                                      </p:cBhvr>
                                      <p:to>
                                        <p:strVal val="visible"/>
                                      </p:to>
                                    </p:set>
                                    <p:anim calcmode="lin" valueType="num">
                                      <p:cBhvr>
                                        <p:cTn id="165" dur="500" fill="hold"/>
                                        <p:tgtEl>
                                          <p:spTgt spid="24"/>
                                        </p:tgtEl>
                                        <p:attrNameLst>
                                          <p:attrName>ppt_w</p:attrName>
                                        </p:attrNameLst>
                                      </p:cBhvr>
                                      <p:tavLst>
                                        <p:tav tm="0">
                                          <p:val>
                                            <p:fltVal val="0"/>
                                          </p:val>
                                        </p:tav>
                                        <p:tav tm="100000">
                                          <p:val>
                                            <p:strVal val="#ppt_w"/>
                                          </p:val>
                                        </p:tav>
                                      </p:tavLst>
                                    </p:anim>
                                    <p:anim calcmode="lin" valueType="num">
                                      <p:cBhvr>
                                        <p:cTn id="166" dur="500" fill="hold"/>
                                        <p:tgtEl>
                                          <p:spTgt spid="24"/>
                                        </p:tgtEl>
                                        <p:attrNameLst>
                                          <p:attrName>ppt_h</p:attrName>
                                        </p:attrNameLst>
                                      </p:cBhvr>
                                      <p:tavLst>
                                        <p:tav tm="0">
                                          <p:val>
                                            <p:fltVal val="0"/>
                                          </p:val>
                                        </p:tav>
                                        <p:tav tm="100000">
                                          <p:val>
                                            <p:strVal val="#ppt_h"/>
                                          </p:val>
                                        </p:tav>
                                      </p:tavLst>
                                    </p:anim>
                                    <p:animEffect transition="in" filter="fade">
                                      <p:cBhvr>
                                        <p:cTn id="167" dur="500"/>
                                        <p:tgtEl>
                                          <p:spTgt spid="24"/>
                                        </p:tgtEl>
                                      </p:cBhvr>
                                    </p:animEffect>
                                  </p:childTnLst>
                                </p:cTn>
                              </p:par>
                            </p:childTnLst>
                          </p:cTn>
                        </p:par>
                        <p:par>
                          <p:cTn id="168" fill="hold">
                            <p:stCondLst>
                              <p:cond delay="10250"/>
                            </p:stCondLst>
                            <p:childTnLst>
                              <p:par>
                                <p:cTn id="169" presetID="53" presetClass="entr" presetSubtype="16" fill="hold" grpId="0" nodeType="afterEffect">
                                  <p:stCondLst>
                                    <p:cond delay="0"/>
                                  </p:stCondLst>
                                  <p:childTnLst>
                                    <p:set>
                                      <p:cBhvr>
                                        <p:cTn id="170" dur="1" fill="hold">
                                          <p:stCondLst>
                                            <p:cond delay="0"/>
                                          </p:stCondLst>
                                        </p:cTn>
                                        <p:tgtEl>
                                          <p:spTgt spid="42"/>
                                        </p:tgtEl>
                                        <p:attrNameLst>
                                          <p:attrName>style.visibility</p:attrName>
                                        </p:attrNameLst>
                                      </p:cBhvr>
                                      <p:to>
                                        <p:strVal val="visible"/>
                                      </p:to>
                                    </p:set>
                                    <p:anim calcmode="lin" valueType="num">
                                      <p:cBhvr>
                                        <p:cTn id="171" dur="500" fill="hold"/>
                                        <p:tgtEl>
                                          <p:spTgt spid="42"/>
                                        </p:tgtEl>
                                        <p:attrNameLst>
                                          <p:attrName>ppt_w</p:attrName>
                                        </p:attrNameLst>
                                      </p:cBhvr>
                                      <p:tavLst>
                                        <p:tav tm="0">
                                          <p:val>
                                            <p:fltVal val="0"/>
                                          </p:val>
                                        </p:tav>
                                        <p:tav tm="100000">
                                          <p:val>
                                            <p:strVal val="#ppt_w"/>
                                          </p:val>
                                        </p:tav>
                                      </p:tavLst>
                                    </p:anim>
                                    <p:anim calcmode="lin" valueType="num">
                                      <p:cBhvr>
                                        <p:cTn id="172" dur="500" fill="hold"/>
                                        <p:tgtEl>
                                          <p:spTgt spid="42"/>
                                        </p:tgtEl>
                                        <p:attrNameLst>
                                          <p:attrName>ppt_h</p:attrName>
                                        </p:attrNameLst>
                                      </p:cBhvr>
                                      <p:tavLst>
                                        <p:tav tm="0">
                                          <p:val>
                                            <p:fltVal val="0"/>
                                          </p:val>
                                        </p:tav>
                                        <p:tav tm="100000">
                                          <p:val>
                                            <p:strVal val="#ppt_h"/>
                                          </p:val>
                                        </p:tav>
                                      </p:tavLst>
                                    </p:anim>
                                    <p:animEffect transition="in" filter="fade">
                                      <p:cBhvr>
                                        <p:cTn id="173" dur="500"/>
                                        <p:tgtEl>
                                          <p:spTgt spid="42"/>
                                        </p:tgtEl>
                                      </p:cBhvr>
                                    </p:animEffect>
                                  </p:childTnLst>
                                </p:cTn>
                              </p:par>
                            </p:childTnLst>
                          </p:cTn>
                        </p:par>
                        <p:par>
                          <p:cTn id="174" fill="hold">
                            <p:stCondLst>
                              <p:cond delay="10750"/>
                            </p:stCondLst>
                            <p:childTnLst>
                              <p:par>
                                <p:cTn id="175" presetID="22" presetClass="entr" presetSubtype="4" fill="hold" grpId="0" nodeType="afterEffect">
                                  <p:stCondLst>
                                    <p:cond delay="0"/>
                                  </p:stCondLst>
                                  <p:childTnLst>
                                    <p:set>
                                      <p:cBhvr>
                                        <p:cTn id="176" dur="1" fill="hold">
                                          <p:stCondLst>
                                            <p:cond delay="0"/>
                                          </p:stCondLst>
                                        </p:cTn>
                                        <p:tgtEl>
                                          <p:spTgt spid="23"/>
                                        </p:tgtEl>
                                        <p:attrNameLst>
                                          <p:attrName>style.visibility</p:attrName>
                                        </p:attrNameLst>
                                      </p:cBhvr>
                                      <p:to>
                                        <p:strVal val="visible"/>
                                      </p:to>
                                    </p:set>
                                    <p:animEffect transition="in" filter="wipe(down)">
                                      <p:cBhvr>
                                        <p:cTn id="177" dur="500"/>
                                        <p:tgtEl>
                                          <p:spTgt spid="23"/>
                                        </p:tgtEl>
                                      </p:cBhvr>
                                    </p:animEffect>
                                  </p:childTnLst>
                                </p:cTn>
                              </p:par>
                            </p:childTnLst>
                          </p:cTn>
                        </p:par>
                        <p:par>
                          <p:cTn id="178" fill="hold">
                            <p:stCondLst>
                              <p:cond delay="11250"/>
                            </p:stCondLst>
                            <p:childTnLst>
                              <p:par>
                                <p:cTn id="179" presetID="53" presetClass="entr" presetSubtype="528" fill="hold" grpId="0" nodeType="afterEffect">
                                  <p:stCondLst>
                                    <p:cond delay="0"/>
                                  </p:stCondLst>
                                  <p:childTnLst>
                                    <p:set>
                                      <p:cBhvr>
                                        <p:cTn id="180" dur="1" fill="hold">
                                          <p:stCondLst>
                                            <p:cond delay="0"/>
                                          </p:stCondLst>
                                        </p:cTn>
                                        <p:tgtEl>
                                          <p:spTgt spid="56"/>
                                        </p:tgtEl>
                                        <p:attrNameLst>
                                          <p:attrName>style.visibility</p:attrName>
                                        </p:attrNameLst>
                                      </p:cBhvr>
                                      <p:to>
                                        <p:strVal val="visible"/>
                                      </p:to>
                                    </p:set>
                                    <p:anim calcmode="lin" valueType="num">
                                      <p:cBhvr>
                                        <p:cTn id="181" dur="500" fill="hold"/>
                                        <p:tgtEl>
                                          <p:spTgt spid="56"/>
                                        </p:tgtEl>
                                        <p:attrNameLst>
                                          <p:attrName>ppt_w</p:attrName>
                                        </p:attrNameLst>
                                      </p:cBhvr>
                                      <p:tavLst>
                                        <p:tav tm="0">
                                          <p:val>
                                            <p:fltVal val="0"/>
                                          </p:val>
                                        </p:tav>
                                        <p:tav tm="100000">
                                          <p:val>
                                            <p:strVal val="#ppt_w"/>
                                          </p:val>
                                        </p:tav>
                                      </p:tavLst>
                                    </p:anim>
                                    <p:anim calcmode="lin" valueType="num">
                                      <p:cBhvr>
                                        <p:cTn id="182" dur="500" fill="hold"/>
                                        <p:tgtEl>
                                          <p:spTgt spid="56"/>
                                        </p:tgtEl>
                                        <p:attrNameLst>
                                          <p:attrName>ppt_h</p:attrName>
                                        </p:attrNameLst>
                                      </p:cBhvr>
                                      <p:tavLst>
                                        <p:tav tm="0">
                                          <p:val>
                                            <p:fltVal val="0"/>
                                          </p:val>
                                        </p:tav>
                                        <p:tav tm="100000">
                                          <p:val>
                                            <p:strVal val="#ppt_h"/>
                                          </p:val>
                                        </p:tav>
                                      </p:tavLst>
                                    </p:anim>
                                    <p:animEffect transition="in" filter="fade">
                                      <p:cBhvr>
                                        <p:cTn id="183" dur="500"/>
                                        <p:tgtEl>
                                          <p:spTgt spid="56"/>
                                        </p:tgtEl>
                                      </p:cBhvr>
                                    </p:animEffect>
                                    <p:anim calcmode="lin" valueType="num">
                                      <p:cBhvr>
                                        <p:cTn id="184" dur="500" fill="hold"/>
                                        <p:tgtEl>
                                          <p:spTgt spid="56"/>
                                        </p:tgtEl>
                                        <p:attrNameLst>
                                          <p:attrName>ppt_x</p:attrName>
                                        </p:attrNameLst>
                                      </p:cBhvr>
                                      <p:tavLst>
                                        <p:tav tm="0">
                                          <p:val>
                                            <p:fltVal val="0.5"/>
                                          </p:val>
                                        </p:tav>
                                        <p:tav tm="100000">
                                          <p:val>
                                            <p:strVal val="#ppt_x"/>
                                          </p:val>
                                        </p:tav>
                                      </p:tavLst>
                                    </p:anim>
                                    <p:anim calcmode="lin" valueType="num">
                                      <p:cBhvr>
                                        <p:cTn id="185" dur="500" fill="hold"/>
                                        <p:tgtEl>
                                          <p:spTgt spid="56"/>
                                        </p:tgtEl>
                                        <p:attrNameLst>
                                          <p:attrName>ppt_y</p:attrName>
                                        </p:attrNameLst>
                                      </p:cBhvr>
                                      <p:tavLst>
                                        <p:tav tm="0">
                                          <p:val>
                                            <p:fltVal val="0.5"/>
                                          </p:val>
                                        </p:tav>
                                        <p:tav tm="100000">
                                          <p:val>
                                            <p:strVal val="#ppt_y"/>
                                          </p:val>
                                        </p:tav>
                                      </p:tavLst>
                                    </p:anim>
                                  </p:childTnLst>
                                </p:cTn>
                              </p:par>
                              <p:par>
                                <p:cTn id="186" presetID="53" presetClass="entr" presetSubtype="528" fill="hold" grpId="0" nodeType="withEffect">
                                  <p:stCondLst>
                                    <p:cond delay="250"/>
                                  </p:stCondLst>
                                  <p:childTnLst>
                                    <p:set>
                                      <p:cBhvr>
                                        <p:cTn id="187" dur="1" fill="hold">
                                          <p:stCondLst>
                                            <p:cond delay="0"/>
                                          </p:stCondLst>
                                        </p:cTn>
                                        <p:tgtEl>
                                          <p:spTgt spid="58"/>
                                        </p:tgtEl>
                                        <p:attrNameLst>
                                          <p:attrName>style.visibility</p:attrName>
                                        </p:attrNameLst>
                                      </p:cBhvr>
                                      <p:to>
                                        <p:strVal val="visible"/>
                                      </p:to>
                                    </p:set>
                                    <p:anim calcmode="lin" valueType="num">
                                      <p:cBhvr>
                                        <p:cTn id="188" dur="500" fill="hold"/>
                                        <p:tgtEl>
                                          <p:spTgt spid="58"/>
                                        </p:tgtEl>
                                        <p:attrNameLst>
                                          <p:attrName>ppt_w</p:attrName>
                                        </p:attrNameLst>
                                      </p:cBhvr>
                                      <p:tavLst>
                                        <p:tav tm="0">
                                          <p:val>
                                            <p:fltVal val="0"/>
                                          </p:val>
                                        </p:tav>
                                        <p:tav tm="100000">
                                          <p:val>
                                            <p:strVal val="#ppt_w"/>
                                          </p:val>
                                        </p:tav>
                                      </p:tavLst>
                                    </p:anim>
                                    <p:anim calcmode="lin" valueType="num">
                                      <p:cBhvr>
                                        <p:cTn id="189" dur="500" fill="hold"/>
                                        <p:tgtEl>
                                          <p:spTgt spid="58"/>
                                        </p:tgtEl>
                                        <p:attrNameLst>
                                          <p:attrName>ppt_h</p:attrName>
                                        </p:attrNameLst>
                                      </p:cBhvr>
                                      <p:tavLst>
                                        <p:tav tm="0">
                                          <p:val>
                                            <p:fltVal val="0"/>
                                          </p:val>
                                        </p:tav>
                                        <p:tav tm="100000">
                                          <p:val>
                                            <p:strVal val="#ppt_h"/>
                                          </p:val>
                                        </p:tav>
                                      </p:tavLst>
                                    </p:anim>
                                    <p:animEffect transition="in" filter="fade">
                                      <p:cBhvr>
                                        <p:cTn id="190" dur="500"/>
                                        <p:tgtEl>
                                          <p:spTgt spid="58"/>
                                        </p:tgtEl>
                                      </p:cBhvr>
                                    </p:animEffect>
                                    <p:anim calcmode="lin" valueType="num">
                                      <p:cBhvr>
                                        <p:cTn id="191" dur="500" fill="hold"/>
                                        <p:tgtEl>
                                          <p:spTgt spid="58"/>
                                        </p:tgtEl>
                                        <p:attrNameLst>
                                          <p:attrName>ppt_x</p:attrName>
                                        </p:attrNameLst>
                                      </p:cBhvr>
                                      <p:tavLst>
                                        <p:tav tm="0">
                                          <p:val>
                                            <p:fltVal val="0.5"/>
                                          </p:val>
                                        </p:tav>
                                        <p:tav tm="100000">
                                          <p:val>
                                            <p:strVal val="#ppt_x"/>
                                          </p:val>
                                        </p:tav>
                                      </p:tavLst>
                                    </p:anim>
                                    <p:anim calcmode="lin" valueType="num">
                                      <p:cBhvr>
                                        <p:cTn id="192" dur="500" fill="hold"/>
                                        <p:tgtEl>
                                          <p:spTgt spid="58"/>
                                        </p:tgtEl>
                                        <p:attrNameLst>
                                          <p:attrName>ppt_y</p:attrName>
                                        </p:attrNameLst>
                                      </p:cBhvr>
                                      <p:tavLst>
                                        <p:tav tm="0">
                                          <p:val>
                                            <p:fltVal val="0.5"/>
                                          </p:val>
                                        </p:tav>
                                        <p:tav tm="100000">
                                          <p:val>
                                            <p:strVal val="#ppt_y"/>
                                          </p:val>
                                        </p:tav>
                                      </p:tavLst>
                                    </p:anim>
                                  </p:childTnLst>
                                </p:cTn>
                              </p:par>
                            </p:childTnLst>
                          </p:cTn>
                        </p:par>
                        <p:par>
                          <p:cTn id="193" fill="hold">
                            <p:stCondLst>
                              <p:cond delay="12000"/>
                            </p:stCondLst>
                            <p:childTnLst>
                              <p:par>
                                <p:cTn id="194" presetID="22" presetClass="entr" presetSubtype="8" fill="hold" grpId="0" nodeType="afterEffect">
                                  <p:stCondLst>
                                    <p:cond delay="0"/>
                                  </p:stCondLst>
                                  <p:childTnLst>
                                    <p:set>
                                      <p:cBhvr>
                                        <p:cTn id="195" dur="1" fill="hold">
                                          <p:stCondLst>
                                            <p:cond delay="0"/>
                                          </p:stCondLst>
                                        </p:cTn>
                                        <p:tgtEl>
                                          <p:spTgt spid="50"/>
                                        </p:tgtEl>
                                        <p:attrNameLst>
                                          <p:attrName>style.visibility</p:attrName>
                                        </p:attrNameLst>
                                      </p:cBhvr>
                                      <p:to>
                                        <p:strVal val="visible"/>
                                      </p:to>
                                    </p:set>
                                    <p:animEffect transition="in" filter="wipe(left)">
                                      <p:cBhvr>
                                        <p:cTn id="196"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3" grpId="0" animBg="1"/>
      <p:bldP spid="14" grpId="0" animBg="1"/>
      <p:bldP spid="17" grpId="0" animBg="1"/>
      <p:bldP spid="18" grpId="0" animBg="1"/>
      <p:bldP spid="21" grpId="0" animBg="1"/>
      <p:bldP spid="22" grpId="0" animBg="1"/>
      <p:bldP spid="9" grpId="0" animBg="1"/>
      <p:bldP spid="15" grpId="0" animBg="1"/>
      <p:bldP spid="19" grpId="0" animBg="1"/>
      <p:bldP spid="23" grpId="0" animBg="1"/>
      <p:bldP spid="16" grpId="0" animBg="1"/>
      <p:bldP spid="20" grpId="0" animBg="1"/>
      <p:bldP spid="24" grpId="0" animBg="1"/>
      <p:bldP spid="12" grpId="0" animBg="1"/>
      <p:bldP spid="39" grpId="0"/>
      <p:bldP spid="40" grpId="0"/>
      <p:bldP spid="41" grpId="0"/>
      <p:bldP spid="42" grpId="0"/>
      <p:bldP spid="46" grpId="0"/>
      <p:bldP spid="47" grpId="0"/>
      <p:bldP spid="48" grpId="0"/>
      <p:bldP spid="49" grpId="0"/>
      <p:bldP spid="50" grpId="0"/>
      <p:bldP spid="52" grpId="0" animBg="1"/>
      <p:bldP spid="54" grpId="0" animBg="1"/>
      <p:bldP spid="55" grpId="0" animBg="1"/>
      <p:bldP spid="56" grpId="0" animBg="1"/>
      <p:bldP spid="57"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1278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2016-11-27T23:54:39Z</dcterms:modified>
</cp:coreProperties>
</file>