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85408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1674282" y="2789769"/>
            <a:ext cx="2639744" cy="630757"/>
            <a:chOff x="1652766" y="2800527"/>
            <a:chExt cx="2639744" cy="630757"/>
          </a:xfrm>
        </p:grpSpPr>
        <p:sp>
          <p:nvSpPr>
            <p:cNvPr id="19" name="Freeform 18"/>
            <p:cNvSpPr/>
            <p:nvPr/>
          </p:nvSpPr>
          <p:spPr>
            <a:xfrm rot="19500952">
              <a:off x="1652766" y="2800527"/>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rot="19500952">
              <a:off x="1662767" y="3046514"/>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500952">
              <a:off x="1676048" y="3321556"/>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3775266" y="2756088"/>
            <a:ext cx="2593055" cy="634774"/>
            <a:chOff x="7953493" y="2784542"/>
            <a:chExt cx="2593055" cy="634774"/>
          </a:xfrm>
        </p:grpSpPr>
        <p:sp>
          <p:nvSpPr>
            <p:cNvPr id="31" name="Freeform 30"/>
            <p:cNvSpPr/>
            <p:nvPr/>
          </p:nvSpPr>
          <p:spPr>
            <a:xfrm rot="2009023">
              <a:off x="7953493" y="2784542"/>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rot="2009023">
              <a:off x="7964252" y="3037245"/>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32"/>
            <p:cNvSpPr/>
            <p:nvPr/>
          </p:nvSpPr>
          <p:spPr>
            <a:xfrm rot="2009023">
              <a:off x="7975009" y="3309588"/>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4" name="Group 33"/>
          <p:cNvGrpSpPr/>
          <p:nvPr/>
        </p:nvGrpSpPr>
        <p:grpSpPr>
          <a:xfrm>
            <a:off x="5824898" y="2718004"/>
            <a:ext cx="2639744" cy="630757"/>
            <a:chOff x="1652766" y="2800527"/>
            <a:chExt cx="2639744" cy="630757"/>
          </a:xfrm>
        </p:grpSpPr>
        <p:sp>
          <p:nvSpPr>
            <p:cNvPr id="35" name="Freeform 34"/>
            <p:cNvSpPr/>
            <p:nvPr/>
          </p:nvSpPr>
          <p:spPr>
            <a:xfrm rot="19500952">
              <a:off x="1652766" y="2800527"/>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9500952">
              <a:off x="1662767" y="3046514"/>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rot="19500952">
              <a:off x="1676048" y="3321556"/>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p:cNvGrpSpPr/>
          <p:nvPr/>
        </p:nvGrpSpPr>
        <p:grpSpPr>
          <a:xfrm>
            <a:off x="9996149" y="2676315"/>
            <a:ext cx="2448518" cy="638903"/>
            <a:chOff x="9996149" y="2676315"/>
            <a:chExt cx="2448518" cy="638903"/>
          </a:xfrm>
        </p:grpSpPr>
        <p:sp>
          <p:nvSpPr>
            <p:cNvPr id="51" name="Freeform 50"/>
            <p:cNvSpPr/>
            <p:nvPr/>
          </p:nvSpPr>
          <p:spPr>
            <a:xfrm rot="19500952">
              <a:off x="9996149" y="2676315"/>
              <a:ext cx="2448518" cy="109728"/>
            </a:xfrm>
            <a:custGeom>
              <a:avLst/>
              <a:gdLst>
                <a:gd name="connsiteX0" fmla="*/ 2448518 w 2448518"/>
                <a:gd name="connsiteY0" fmla="*/ 0 h 109728"/>
                <a:gd name="connsiteX1" fmla="*/ 2371731 w 2448518"/>
                <a:gd name="connsiteY1" fmla="*/ 109728 h 109728"/>
                <a:gd name="connsiteX2" fmla="*/ 0 w 2448518"/>
                <a:gd name="connsiteY2" fmla="*/ 109728 h 109728"/>
                <a:gd name="connsiteX3" fmla="*/ 76787 w 2448518"/>
                <a:gd name="connsiteY3" fmla="*/ 0 h 109728"/>
              </a:gdLst>
              <a:ahLst/>
              <a:cxnLst>
                <a:cxn ang="0">
                  <a:pos x="connsiteX0" y="connsiteY0"/>
                </a:cxn>
                <a:cxn ang="0">
                  <a:pos x="connsiteX1" y="connsiteY1"/>
                </a:cxn>
                <a:cxn ang="0">
                  <a:pos x="connsiteX2" y="connsiteY2"/>
                </a:cxn>
                <a:cxn ang="0">
                  <a:pos x="connsiteX3" y="connsiteY3"/>
                </a:cxn>
              </a:cxnLst>
              <a:rect l="l" t="t" r="r" b="b"/>
              <a:pathLst>
                <a:path w="2448518" h="109728">
                  <a:moveTo>
                    <a:pt x="2448518" y="0"/>
                  </a:moveTo>
                  <a:lnTo>
                    <a:pt x="2371731"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p:nvPr/>
          </p:nvSpPr>
          <p:spPr>
            <a:xfrm rot="19500952">
              <a:off x="10007254" y="2925801"/>
              <a:ext cx="2436311" cy="109728"/>
            </a:xfrm>
            <a:custGeom>
              <a:avLst/>
              <a:gdLst>
                <a:gd name="connsiteX0" fmla="*/ 2436311 w 2436311"/>
                <a:gd name="connsiteY0" fmla="*/ 0 h 109728"/>
                <a:gd name="connsiteX1" fmla="*/ 2359524 w 2436311"/>
                <a:gd name="connsiteY1" fmla="*/ 109728 h 109728"/>
                <a:gd name="connsiteX2" fmla="*/ 0 w 2436311"/>
                <a:gd name="connsiteY2" fmla="*/ 109728 h 109728"/>
                <a:gd name="connsiteX3" fmla="*/ 76787 w 2436311"/>
                <a:gd name="connsiteY3" fmla="*/ 0 h 109728"/>
              </a:gdLst>
              <a:ahLst/>
              <a:cxnLst>
                <a:cxn ang="0">
                  <a:pos x="connsiteX0" y="connsiteY0"/>
                </a:cxn>
                <a:cxn ang="0">
                  <a:pos x="connsiteX1" y="connsiteY1"/>
                </a:cxn>
                <a:cxn ang="0">
                  <a:pos x="connsiteX2" y="connsiteY2"/>
                </a:cxn>
                <a:cxn ang="0">
                  <a:pos x="connsiteX3" y="connsiteY3"/>
                </a:cxn>
              </a:cxnLst>
              <a:rect l="l" t="t" r="r" b="b"/>
              <a:pathLst>
                <a:path w="2436311" h="109728">
                  <a:moveTo>
                    <a:pt x="2436311" y="0"/>
                  </a:moveTo>
                  <a:lnTo>
                    <a:pt x="2359524"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9500952">
              <a:off x="10021999" y="3205490"/>
              <a:ext cx="2420101" cy="109728"/>
            </a:xfrm>
            <a:custGeom>
              <a:avLst/>
              <a:gdLst>
                <a:gd name="connsiteX0" fmla="*/ 2420101 w 2420101"/>
                <a:gd name="connsiteY0" fmla="*/ 0 h 109728"/>
                <a:gd name="connsiteX1" fmla="*/ 2343314 w 2420101"/>
                <a:gd name="connsiteY1" fmla="*/ 109728 h 109728"/>
                <a:gd name="connsiteX2" fmla="*/ 0 w 2420101"/>
                <a:gd name="connsiteY2" fmla="*/ 109728 h 109728"/>
                <a:gd name="connsiteX3" fmla="*/ 76787 w 2420101"/>
                <a:gd name="connsiteY3" fmla="*/ 0 h 109728"/>
              </a:gdLst>
              <a:ahLst/>
              <a:cxnLst>
                <a:cxn ang="0">
                  <a:pos x="connsiteX0" y="connsiteY0"/>
                </a:cxn>
                <a:cxn ang="0">
                  <a:pos x="connsiteX1" y="connsiteY1"/>
                </a:cxn>
                <a:cxn ang="0">
                  <a:pos x="connsiteX2" y="connsiteY2"/>
                </a:cxn>
                <a:cxn ang="0">
                  <a:pos x="connsiteX3" y="connsiteY3"/>
                </a:cxn>
              </a:cxnLst>
              <a:rect l="l" t="t" r="r" b="b"/>
              <a:pathLst>
                <a:path w="2420101" h="109728">
                  <a:moveTo>
                    <a:pt x="2420101" y="0"/>
                  </a:moveTo>
                  <a:lnTo>
                    <a:pt x="2343314"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225783" y="2871977"/>
            <a:ext cx="2431834" cy="627659"/>
            <a:chOff x="-225783" y="2871977"/>
            <a:chExt cx="2431834" cy="627659"/>
          </a:xfrm>
        </p:grpSpPr>
        <p:sp>
          <p:nvSpPr>
            <p:cNvPr id="57" name="Freeform 56"/>
            <p:cNvSpPr/>
            <p:nvPr/>
          </p:nvSpPr>
          <p:spPr>
            <a:xfrm rot="2009023">
              <a:off x="-223642" y="2871977"/>
              <a:ext cx="2406037" cy="109728"/>
            </a:xfrm>
            <a:custGeom>
              <a:avLst/>
              <a:gdLst>
                <a:gd name="connsiteX0" fmla="*/ 0 w 2406037"/>
                <a:gd name="connsiteY0" fmla="*/ 0 h 109728"/>
                <a:gd name="connsiteX1" fmla="*/ 2333454 w 2406037"/>
                <a:gd name="connsiteY1" fmla="*/ 0 h 109728"/>
                <a:gd name="connsiteX2" fmla="*/ 2406037 w 2406037"/>
                <a:gd name="connsiteY2" fmla="*/ 109728 h 109728"/>
                <a:gd name="connsiteX3" fmla="*/ 72583 w 2406037"/>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06037" h="109728">
                  <a:moveTo>
                    <a:pt x="0" y="0"/>
                  </a:moveTo>
                  <a:lnTo>
                    <a:pt x="2333454" y="0"/>
                  </a:lnTo>
                  <a:lnTo>
                    <a:pt x="2406037"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2009023">
              <a:off x="-224712" y="3121123"/>
              <a:ext cx="2418937" cy="109728"/>
            </a:xfrm>
            <a:custGeom>
              <a:avLst/>
              <a:gdLst>
                <a:gd name="connsiteX0" fmla="*/ 0 w 2418937"/>
                <a:gd name="connsiteY0" fmla="*/ 0 h 109728"/>
                <a:gd name="connsiteX1" fmla="*/ 2346354 w 2418937"/>
                <a:gd name="connsiteY1" fmla="*/ 0 h 109728"/>
                <a:gd name="connsiteX2" fmla="*/ 2418937 w 2418937"/>
                <a:gd name="connsiteY2" fmla="*/ 109728 h 109728"/>
                <a:gd name="connsiteX3" fmla="*/ 72583 w 2418937"/>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18937" h="109728">
                  <a:moveTo>
                    <a:pt x="0" y="0"/>
                  </a:moveTo>
                  <a:lnTo>
                    <a:pt x="2346354" y="0"/>
                  </a:lnTo>
                  <a:lnTo>
                    <a:pt x="2418937"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60"/>
            <p:cNvSpPr/>
            <p:nvPr/>
          </p:nvSpPr>
          <p:spPr>
            <a:xfrm rot="2009023">
              <a:off x="-225783" y="3389908"/>
              <a:ext cx="2431834" cy="109728"/>
            </a:xfrm>
            <a:custGeom>
              <a:avLst/>
              <a:gdLst>
                <a:gd name="connsiteX0" fmla="*/ 0 w 2431834"/>
                <a:gd name="connsiteY0" fmla="*/ 0 h 109728"/>
                <a:gd name="connsiteX1" fmla="*/ 2359251 w 2431834"/>
                <a:gd name="connsiteY1" fmla="*/ 0 h 109728"/>
                <a:gd name="connsiteX2" fmla="*/ 2431834 w 2431834"/>
                <a:gd name="connsiteY2" fmla="*/ 109728 h 109728"/>
                <a:gd name="connsiteX3" fmla="*/ 72582 w 2431834"/>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31834" h="109728">
                  <a:moveTo>
                    <a:pt x="0" y="0"/>
                  </a:moveTo>
                  <a:lnTo>
                    <a:pt x="2359251" y="0"/>
                  </a:lnTo>
                  <a:lnTo>
                    <a:pt x="2431834" y="109728"/>
                  </a:lnTo>
                  <a:lnTo>
                    <a:pt x="72582"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6" name="Group 45"/>
          <p:cNvGrpSpPr/>
          <p:nvPr/>
        </p:nvGrpSpPr>
        <p:grpSpPr>
          <a:xfrm>
            <a:off x="7927165" y="2669699"/>
            <a:ext cx="2593055" cy="634774"/>
            <a:chOff x="7953493" y="2784542"/>
            <a:chExt cx="2593055" cy="634774"/>
          </a:xfrm>
        </p:grpSpPr>
        <p:sp>
          <p:nvSpPr>
            <p:cNvPr id="47" name="Freeform 46"/>
            <p:cNvSpPr/>
            <p:nvPr/>
          </p:nvSpPr>
          <p:spPr>
            <a:xfrm rot="2009023">
              <a:off x="7953493" y="2784542"/>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2009023">
              <a:off x="7964252" y="3037245"/>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48"/>
            <p:cNvSpPr/>
            <p:nvPr/>
          </p:nvSpPr>
          <p:spPr>
            <a:xfrm rot="2009023">
              <a:off x="7975009" y="3309588"/>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9" name="Group 88"/>
          <p:cNvGrpSpPr>
            <a:grpSpLocks noChangeAspect="1"/>
          </p:cNvGrpSpPr>
          <p:nvPr/>
        </p:nvGrpSpPr>
        <p:grpSpPr>
          <a:xfrm>
            <a:off x="967522" y="3090620"/>
            <a:ext cx="1828800" cy="1213560"/>
            <a:chOff x="4691580" y="1985440"/>
            <a:chExt cx="2328672" cy="1545266"/>
          </a:xfrm>
          <a:solidFill>
            <a:srgbClr val="FE4A1E"/>
          </a:solidFill>
          <a:effectLst>
            <a:outerShdw blurRad="50800" dist="38100" dir="5400000" algn="t" rotWithShape="0">
              <a:prstClr val="black">
                <a:alpha val="40000"/>
              </a:prstClr>
            </a:outerShdw>
          </a:effectLst>
        </p:grpSpPr>
        <p:sp>
          <p:nvSpPr>
            <p:cNvPr id="90" name="Freeform 89"/>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90"/>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E02C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2" name="Group 91"/>
          <p:cNvGrpSpPr>
            <a:grpSpLocks noChangeAspect="1"/>
          </p:cNvGrpSpPr>
          <p:nvPr/>
        </p:nvGrpSpPr>
        <p:grpSpPr>
          <a:xfrm>
            <a:off x="3136540" y="1830607"/>
            <a:ext cx="1828800" cy="1213560"/>
            <a:chOff x="4691580" y="1985440"/>
            <a:chExt cx="2328672" cy="1545266"/>
          </a:xfrm>
          <a:solidFill>
            <a:srgbClr val="5C9AD3"/>
          </a:solidFill>
          <a:effectLst>
            <a:outerShdw blurRad="50800" dist="38100" dir="5400000" algn="t" rotWithShape="0">
              <a:prstClr val="black">
                <a:alpha val="40000"/>
              </a:prstClr>
            </a:outerShdw>
          </a:effectLst>
        </p:grpSpPr>
        <p:sp>
          <p:nvSpPr>
            <p:cNvPr id="93" name="Freeform 92"/>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93"/>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3E7C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p:cNvGrpSpPr>
            <a:grpSpLocks noChangeAspect="1"/>
          </p:cNvGrpSpPr>
          <p:nvPr/>
        </p:nvGrpSpPr>
        <p:grpSpPr>
          <a:xfrm>
            <a:off x="5249291" y="3028836"/>
            <a:ext cx="1828800" cy="1213560"/>
            <a:chOff x="4691580" y="1985440"/>
            <a:chExt cx="2328672" cy="1545266"/>
          </a:xfrm>
          <a:solidFill>
            <a:srgbClr val="7A7A7A"/>
          </a:solidFill>
          <a:effectLst>
            <a:outerShdw blurRad="50800" dist="38100" dir="5400000" algn="t" rotWithShape="0">
              <a:prstClr val="black">
                <a:alpha val="40000"/>
              </a:prstClr>
            </a:outerShdw>
          </a:effectLst>
        </p:grpSpPr>
        <p:sp>
          <p:nvSpPr>
            <p:cNvPr id="96" name="Freeform 95"/>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5C5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8" name="Group 97"/>
          <p:cNvGrpSpPr>
            <a:grpSpLocks noChangeAspect="1"/>
          </p:cNvGrpSpPr>
          <p:nvPr/>
        </p:nvGrpSpPr>
        <p:grpSpPr>
          <a:xfrm>
            <a:off x="9396609" y="2996570"/>
            <a:ext cx="1828800" cy="1213560"/>
            <a:chOff x="4691580" y="1985440"/>
            <a:chExt cx="2328672" cy="1545266"/>
          </a:xfrm>
          <a:solidFill>
            <a:srgbClr val="BFBFBF"/>
          </a:solidFill>
          <a:effectLst>
            <a:outerShdw blurRad="50800" dist="38100" dir="5400000" algn="t" rotWithShape="0">
              <a:prstClr val="black">
                <a:alpha val="40000"/>
              </a:prstClr>
            </a:outerShdw>
          </a:effectLst>
        </p:grpSpPr>
        <p:sp>
          <p:nvSpPr>
            <p:cNvPr id="99" name="Freeform 98"/>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A1A1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1" name="Group 100"/>
          <p:cNvGrpSpPr>
            <a:grpSpLocks noChangeAspect="1"/>
          </p:cNvGrpSpPr>
          <p:nvPr/>
        </p:nvGrpSpPr>
        <p:grpSpPr>
          <a:xfrm>
            <a:off x="7306232" y="1758836"/>
            <a:ext cx="1828800" cy="1213560"/>
            <a:chOff x="4691580" y="1985440"/>
            <a:chExt cx="2328672" cy="1545266"/>
          </a:xfrm>
          <a:solidFill>
            <a:srgbClr val="939393"/>
          </a:solidFill>
          <a:effectLst>
            <a:outerShdw blurRad="50800" dist="38100" dir="5400000" algn="t" rotWithShape="0">
              <a:prstClr val="black">
                <a:alpha val="40000"/>
              </a:prstClr>
            </a:outerShdw>
          </a:effectLst>
        </p:grpSpPr>
        <p:sp>
          <p:nvSpPr>
            <p:cNvPr id="102" name="Freeform 101"/>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102"/>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7575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8" name="TextBox 37"/>
          <p:cNvSpPr txBox="1"/>
          <p:nvPr/>
        </p:nvSpPr>
        <p:spPr>
          <a:xfrm>
            <a:off x="1030685" y="4589744"/>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p:cNvSpPr txBox="1"/>
          <p:nvPr/>
        </p:nvSpPr>
        <p:spPr>
          <a:xfrm>
            <a:off x="3120616" y="3385817"/>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TextBox 49"/>
          <p:cNvSpPr txBox="1"/>
          <p:nvPr/>
        </p:nvSpPr>
        <p:spPr>
          <a:xfrm>
            <a:off x="5171193" y="4591351"/>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7306232" y="3359434"/>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93939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4" name="TextBox 63"/>
          <p:cNvSpPr txBox="1"/>
          <p:nvPr/>
        </p:nvSpPr>
        <p:spPr>
          <a:xfrm>
            <a:off x="9349566" y="4462541"/>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BFBFBF"/>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Freeform 517"/>
          <p:cNvSpPr>
            <a:spLocks noEditPoints="1"/>
          </p:cNvSpPr>
          <p:nvPr/>
        </p:nvSpPr>
        <p:spPr bwMode="auto">
          <a:xfrm>
            <a:off x="3798121" y="2232654"/>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525"/>
          <p:cNvSpPr>
            <a:spLocks noEditPoints="1"/>
          </p:cNvSpPr>
          <p:nvPr/>
        </p:nvSpPr>
        <p:spPr bwMode="auto">
          <a:xfrm>
            <a:off x="5811159" y="3355761"/>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578"/>
          <p:cNvSpPr>
            <a:spLocks noEditPoints="1"/>
          </p:cNvSpPr>
          <p:nvPr/>
        </p:nvSpPr>
        <p:spPr bwMode="auto">
          <a:xfrm>
            <a:off x="7944989" y="2181434"/>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559"/>
          <p:cNvSpPr>
            <a:spLocks noChangeAspect="1" noEditPoints="1"/>
          </p:cNvSpPr>
          <p:nvPr/>
        </p:nvSpPr>
        <p:spPr bwMode="auto">
          <a:xfrm>
            <a:off x="10009616" y="3340190"/>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543"/>
          <p:cNvSpPr>
            <a:spLocks noChangeAspect="1" noEditPoints="1"/>
          </p:cNvSpPr>
          <p:nvPr/>
        </p:nvSpPr>
        <p:spPr bwMode="auto">
          <a:xfrm>
            <a:off x="1610565" y="3413328"/>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52" name="Picture 5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23086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9"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additive="base">
                                        <p:cTn id="11" dur="1000" fill="hold"/>
                                        <p:tgtEl>
                                          <p:spTgt spid="62"/>
                                        </p:tgtEl>
                                        <p:attrNameLst>
                                          <p:attrName>ppt_x</p:attrName>
                                        </p:attrNameLst>
                                      </p:cBhvr>
                                      <p:tavLst>
                                        <p:tav tm="0">
                                          <p:val>
                                            <p:strVal val="0-#ppt_w/2"/>
                                          </p:val>
                                        </p:tav>
                                        <p:tav tm="100000">
                                          <p:val>
                                            <p:strVal val="#ppt_x"/>
                                          </p:val>
                                        </p:tav>
                                      </p:tavLst>
                                    </p:anim>
                                    <p:anim calcmode="lin" valueType="num">
                                      <p:cBhvr additive="base">
                                        <p:cTn id="12" dur="1000" fill="hold"/>
                                        <p:tgtEl>
                                          <p:spTgt spid="62"/>
                                        </p:tgtEl>
                                        <p:attrNameLst>
                                          <p:attrName>ppt_y</p:attrName>
                                        </p:attrNameLst>
                                      </p:cBhvr>
                                      <p:tavLst>
                                        <p:tav tm="0">
                                          <p:val>
                                            <p:strVal val="0-#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0-#ppt_w/2"/>
                                          </p:val>
                                        </p:tav>
                                        <p:tav tm="100000">
                                          <p:val>
                                            <p:strVal val="#ppt_x"/>
                                          </p:val>
                                        </p:tav>
                                      </p:tavLst>
                                    </p:anim>
                                    <p:anim calcmode="lin" valueType="num">
                                      <p:cBhvr additive="base">
                                        <p:cTn id="16" dur="1000" fill="hold"/>
                                        <p:tgtEl>
                                          <p:spTgt spid="28"/>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1000" fill="hold"/>
                                        <p:tgtEl>
                                          <p:spTgt spid="30"/>
                                        </p:tgtEl>
                                        <p:attrNameLst>
                                          <p:attrName>ppt_x</p:attrName>
                                        </p:attrNameLst>
                                      </p:cBhvr>
                                      <p:tavLst>
                                        <p:tav tm="0">
                                          <p:val>
                                            <p:strVal val="0-#ppt_w/2"/>
                                          </p:val>
                                        </p:tav>
                                        <p:tav tm="100000">
                                          <p:val>
                                            <p:strVal val="#ppt_x"/>
                                          </p:val>
                                        </p:tav>
                                      </p:tavLst>
                                    </p:anim>
                                    <p:anim calcmode="lin" valueType="num">
                                      <p:cBhvr additive="base">
                                        <p:cTn id="20" dur="1000" fill="hold"/>
                                        <p:tgtEl>
                                          <p:spTgt spid="30"/>
                                        </p:tgtEl>
                                        <p:attrNameLst>
                                          <p:attrName>ppt_y</p:attrName>
                                        </p:attrNameLst>
                                      </p:cBhvr>
                                      <p:tavLst>
                                        <p:tav tm="0">
                                          <p:val>
                                            <p:strVal val="0-#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1000" fill="hold"/>
                                        <p:tgtEl>
                                          <p:spTgt spid="34"/>
                                        </p:tgtEl>
                                        <p:attrNameLst>
                                          <p:attrName>ppt_x</p:attrName>
                                        </p:attrNameLst>
                                      </p:cBhvr>
                                      <p:tavLst>
                                        <p:tav tm="0">
                                          <p:val>
                                            <p:strVal val="0-#ppt_w/2"/>
                                          </p:val>
                                        </p:tav>
                                        <p:tav tm="100000">
                                          <p:val>
                                            <p:strVal val="#ppt_x"/>
                                          </p:val>
                                        </p:tav>
                                      </p:tavLst>
                                    </p:anim>
                                    <p:anim calcmode="lin" valueType="num">
                                      <p:cBhvr additive="base">
                                        <p:cTn id="24" dur="1000" fill="hold"/>
                                        <p:tgtEl>
                                          <p:spTgt spid="34"/>
                                        </p:tgtEl>
                                        <p:attrNameLst>
                                          <p:attrName>ppt_y</p:attrName>
                                        </p:attrNameLst>
                                      </p:cBhvr>
                                      <p:tavLst>
                                        <p:tav tm="0">
                                          <p:val>
                                            <p:strVal val="0-#ppt_h/2"/>
                                          </p:val>
                                        </p:tav>
                                        <p:tav tm="100000">
                                          <p:val>
                                            <p:strVal val="#ppt_y"/>
                                          </p:val>
                                        </p:tav>
                                      </p:tavLst>
                                    </p:anim>
                                  </p:childTnLst>
                                </p:cTn>
                              </p:par>
                              <p:par>
                                <p:cTn id="25" presetID="2" presetClass="entr" presetSubtype="9"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additive="base">
                                        <p:cTn id="27" dur="1000" fill="hold"/>
                                        <p:tgtEl>
                                          <p:spTgt spid="46"/>
                                        </p:tgtEl>
                                        <p:attrNameLst>
                                          <p:attrName>ppt_x</p:attrName>
                                        </p:attrNameLst>
                                      </p:cBhvr>
                                      <p:tavLst>
                                        <p:tav tm="0">
                                          <p:val>
                                            <p:strVal val="0-#ppt_w/2"/>
                                          </p:val>
                                        </p:tav>
                                        <p:tav tm="100000">
                                          <p:val>
                                            <p:strVal val="#ppt_x"/>
                                          </p:val>
                                        </p:tav>
                                      </p:tavLst>
                                    </p:anim>
                                    <p:anim calcmode="lin" valueType="num">
                                      <p:cBhvr additive="base">
                                        <p:cTn id="28" dur="1000" fill="hold"/>
                                        <p:tgtEl>
                                          <p:spTgt spid="46"/>
                                        </p:tgtEl>
                                        <p:attrNameLst>
                                          <p:attrName>ppt_y</p:attrName>
                                        </p:attrNameLst>
                                      </p:cBhvr>
                                      <p:tavLst>
                                        <p:tav tm="0">
                                          <p:val>
                                            <p:strVal val="0-#ppt_h/2"/>
                                          </p:val>
                                        </p:tav>
                                        <p:tav tm="100000">
                                          <p:val>
                                            <p:strVal val="#ppt_y"/>
                                          </p:val>
                                        </p:tav>
                                      </p:tavLst>
                                    </p:anim>
                                  </p:childTnLst>
                                </p:cTn>
                              </p:par>
                              <p:par>
                                <p:cTn id="29" presetID="2" presetClass="entr" presetSubtype="9" fill="hold" nodeType="withEffect">
                                  <p:stCondLst>
                                    <p:cond delay="0"/>
                                  </p:stCondLst>
                                  <p:childTnLst>
                                    <p:set>
                                      <p:cBhvr>
                                        <p:cTn id="30" dur="1" fill="hold">
                                          <p:stCondLst>
                                            <p:cond delay="0"/>
                                          </p:stCondLst>
                                        </p:cTn>
                                        <p:tgtEl>
                                          <p:spTgt spid="63"/>
                                        </p:tgtEl>
                                        <p:attrNameLst>
                                          <p:attrName>style.visibility</p:attrName>
                                        </p:attrNameLst>
                                      </p:cBhvr>
                                      <p:to>
                                        <p:strVal val="visible"/>
                                      </p:to>
                                    </p:set>
                                    <p:anim calcmode="lin" valueType="num">
                                      <p:cBhvr additive="base">
                                        <p:cTn id="31" dur="1000" fill="hold"/>
                                        <p:tgtEl>
                                          <p:spTgt spid="63"/>
                                        </p:tgtEl>
                                        <p:attrNameLst>
                                          <p:attrName>ppt_x</p:attrName>
                                        </p:attrNameLst>
                                      </p:cBhvr>
                                      <p:tavLst>
                                        <p:tav tm="0">
                                          <p:val>
                                            <p:strVal val="0-#ppt_w/2"/>
                                          </p:val>
                                        </p:tav>
                                        <p:tav tm="100000">
                                          <p:val>
                                            <p:strVal val="#ppt_x"/>
                                          </p:val>
                                        </p:tav>
                                      </p:tavLst>
                                    </p:anim>
                                    <p:anim calcmode="lin" valueType="num">
                                      <p:cBhvr additive="base">
                                        <p:cTn id="32" dur="1000" fill="hold"/>
                                        <p:tgtEl>
                                          <p:spTgt spid="63"/>
                                        </p:tgtEl>
                                        <p:attrNameLst>
                                          <p:attrName>ppt_y</p:attrName>
                                        </p:attrNameLst>
                                      </p:cBhvr>
                                      <p:tavLst>
                                        <p:tav tm="0">
                                          <p:val>
                                            <p:strVal val="0-#ppt_h/2"/>
                                          </p:val>
                                        </p:tav>
                                        <p:tav tm="100000">
                                          <p:val>
                                            <p:strVal val="#ppt_y"/>
                                          </p:val>
                                        </p:tav>
                                      </p:tavLst>
                                    </p:anim>
                                  </p:childTnLst>
                                </p:cTn>
                              </p:par>
                            </p:childTnLst>
                          </p:cTn>
                        </p:par>
                        <p:par>
                          <p:cTn id="33" fill="hold">
                            <p:stCondLst>
                              <p:cond delay="1500"/>
                            </p:stCondLst>
                            <p:childTnLst>
                              <p:par>
                                <p:cTn id="34" presetID="53" presetClass="entr" presetSubtype="528" fill="hold" nodeType="afterEffect">
                                  <p:stCondLst>
                                    <p:cond delay="0"/>
                                  </p:stCondLst>
                                  <p:childTnLst>
                                    <p:set>
                                      <p:cBhvr>
                                        <p:cTn id="35" dur="1" fill="hold">
                                          <p:stCondLst>
                                            <p:cond delay="0"/>
                                          </p:stCondLst>
                                        </p:cTn>
                                        <p:tgtEl>
                                          <p:spTgt spid="89"/>
                                        </p:tgtEl>
                                        <p:attrNameLst>
                                          <p:attrName>style.visibility</p:attrName>
                                        </p:attrNameLst>
                                      </p:cBhvr>
                                      <p:to>
                                        <p:strVal val="visible"/>
                                      </p:to>
                                    </p:set>
                                    <p:anim calcmode="lin" valueType="num">
                                      <p:cBhvr>
                                        <p:cTn id="36" dur="500" fill="hold"/>
                                        <p:tgtEl>
                                          <p:spTgt spid="89"/>
                                        </p:tgtEl>
                                        <p:attrNameLst>
                                          <p:attrName>ppt_w</p:attrName>
                                        </p:attrNameLst>
                                      </p:cBhvr>
                                      <p:tavLst>
                                        <p:tav tm="0">
                                          <p:val>
                                            <p:fltVal val="0"/>
                                          </p:val>
                                        </p:tav>
                                        <p:tav tm="100000">
                                          <p:val>
                                            <p:strVal val="#ppt_w"/>
                                          </p:val>
                                        </p:tav>
                                      </p:tavLst>
                                    </p:anim>
                                    <p:anim calcmode="lin" valueType="num">
                                      <p:cBhvr>
                                        <p:cTn id="37" dur="500" fill="hold"/>
                                        <p:tgtEl>
                                          <p:spTgt spid="89"/>
                                        </p:tgtEl>
                                        <p:attrNameLst>
                                          <p:attrName>ppt_h</p:attrName>
                                        </p:attrNameLst>
                                      </p:cBhvr>
                                      <p:tavLst>
                                        <p:tav tm="0">
                                          <p:val>
                                            <p:fltVal val="0"/>
                                          </p:val>
                                        </p:tav>
                                        <p:tav tm="100000">
                                          <p:val>
                                            <p:strVal val="#ppt_h"/>
                                          </p:val>
                                        </p:tav>
                                      </p:tavLst>
                                    </p:anim>
                                    <p:animEffect transition="in" filter="fade">
                                      <p:cBhvr>
                                        <p:cTn id="38" dur="500"/>
                                        <p:tgtEl>
                                          <p:spTgt spid="89"/>
                                        </p:tgtEl>
                                      </p:cBhvr>
                                    </p:animEffect>
                                    <p:anim calcmode="lin" valueType="num">
                                      <p:cBhvr>
                                        <p:cTn id="39" dur="500" fill="hold"/>
                                        <p:tgtEl>
                                          <p:spTgt spid="89"/>
                                        </p:tgtEl>
                                        <p:attrNameLst>
                                          <p:attrName>ppt_x</p:attrName>
                                        </p:attrNameLst>
                                      </p:cBhvr>
                                      <p:tavLst>
                                        <p:tav tm="0">
                                          <p:val>
                                            <p:fltVal val="0.5"/>
                                          </p:val>
                                        </p:tav>
                                        <p:tav tm="100000">
                                          <p:val>
                                            <p:strVal val="#ppt_x"/>
                                          </p:val>
                                        </p:tav>
                                      </p:tavLst>
                                    </p:anim>
                                    <p:anim calcmode="lin" valueType="num">
                                      <p:cBhvr>
                                        <p:cTn id="40" dur="500" fill="hold"/>
                                        <p:tgtEl>
                                          <p:spTgt spid="89"/>
                                        </p:tgtEl>
                                        <p:attrNameLst>
                                          <p:attrName>ppt_y</p:attrName>
                                        </p:attrNameLst>
                                      </p:cBhvr>
                                      <p:tavLst>
                                        <p:tav tm="0">
                                          <p:val>
                                            <p:fltVal val="0.5"/>
                                          </p:val>
                                        </p:tav>
                                        <p:tav tm="100000">
                                          <p:val>
                                            <p:strVal val="#ppt_y"/>
                                          </p:val>
                                        </p:tav>
                                      </p:tavLst>
                                    </p:anim>
                                  </p:childTnLst>
                                </p:cTn>
                              </p:par>
                            </p:childTnLst>
                          </p:cTn>
                        </p:par>
                        <p:par>
                          <p:cTn id="41" fill="hold">
                            <p:stCondLst>
                              <p:cond delay="2000"/>
                            </p:stCondLst>
                            <p:childTnLst>
                              <p:par>
                                <p:cTn id="42" presetID="53" presetClass="entr" presetSubtype="16" fill="hold" grpId="0" nodeType="afterEffect">
                                  <p:stCondLst>
                                    <p:cond delay="0"/>
                                  </p:stCondLst>
                                  <p:childTnLst>
                                    <p:set>
                                      <p:cBhvr>
                                        <p:cTn id="43" dur="1" fill="hold">
                                          <p:stCondLst>
                                            <p:cond delay="0"/>
                                          </p:stCondLst>
                                        </p:cTn>
                                        <p:tgtEl>
                                          <p:spTgt spid="72"/>
                                        </p:tgtEl>
                                        <p:attrNameLst>
                                          <p:attrName>style.visibility</p:attrName>
                                        </p:attrNameLst>
                                      </p:cBhvr>
                                      <p:to>
                                        <p:strVal val="visible"/>
                                      </p:to>
                                    </p:set>
                                    <p:anim calcmode="lin" valueType="num">
                                      <p:cBhvr>
                                        <p:cTn id="44" dur="500" fill="hold"/>
                                        <p:tgtEl>
                                          <p:spTgt spid="72"/>
                                        </p:tgtEl>
                                        <p:attrNameLst>
                                          <p:attrName>ppt_w</p:attrName>
                                        </p:attrNameLst>
                                      </p:cBhvr>
                                      <p:tavLst>
                                        <p:tav tm="0">
                                          <p:val>
                                            <p:fltVal val="0"/>
                                          </p:val>
                                        </p:tav>
                                        <p:tav tm="100000">
                                          <p:val>
                                            <p:strVal val="#ppt_w"/>
                                          </p:val>
                                        </p:tav>
                                      </p:tavLst>
                                    </p:anim>
                                    <p:anim calcmode="lin" valueType="num">
                                      <p:cBhvr>
                                        <p:cTn id="45" dur="500" fill="hold"/>
                                        <p:tgtEl>
                                          <p:spTgt spid="72"/>
                                        </p:tgtEl>
                                        <p:attrNameLst>
                                          <p:attrName>ppt_h</p:attrName>
                                        </p:attrNameLst>
                                      </p:cBhvr>
                                      <p:tavLst>
                                        <p:tav tm="0">
                                          <p:val>
                                            <p:fltVal val="0"/>
                                          </p:val>
                                        </p:tav>
                                        <p:tav tm="100000">
                                          <p:val>
                                            <p:strVal val="#ppt_h"/>
                                          </p:val>
                                        </p:tav>
                                      </p:tavLst>
                                    </p:anim>
                                    <p:animEffect transition="in" filter="fade">
                                      <p:cBhvr>
                                        <p:cTn id="46" dur="500"/>
                                        <p:tgtEl>
                                          <p:spTgt spid="72"/>
                                        </p:tgtEl>
                                      </p:cBhvr>
                                    </p:animEffect>
                                  </p:childTnLst>
                                </p:cTn>
                              </p:par>
                            </p:childTnLst>
                          </p:cTn>
                        </p:par>
                        <p:par>
                          <p:cTn id="47" fill="hold">
                            <p:stCondLst>
                              <p:cond delay="2500"/>
                            </p:stCondLst>
                            <p:childTnLst>
                              <p:par>
                                <p:cTn id="48" presetID="22" presetClass="entr" presetSubtype="1"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wipe(up)">
                                      <p:cBhvr>
                                        <p:cTn id="50" dur="500"/>
                                        <p:tgtEl>
                                          <p:spTgt spid="38"/>
                                        </p:tgtEl>
                                      </p:cBhvr>
                                    </p:animEffect>
                                  </p:childTnLst>
                                </p:cTn>
                              </p:par>
                            </p:childTnLst>
                          </p:cTn>
                        </p:par>
                        <p:par>
                          <p:cTn id="51" fill="hold">
                            <p:stCondLst>
                              <p:cond delay="3000"/>
                            </p:stCondLst>
                            <p:childTnLst>
                              <p:par>
                                <p:cTn id="52" presetID="53" presetClass="entr" presetSubtype="528" fill="hold" nodeType="afterEffect">
                                  <p:stCondLst>
                                    <p:cond delay="0"/>
                                  </p:stCondLst>
                                  <p:childTnLst>
                                    <p:set>
                                      <p:cBhvr>
                                        <p:cTn id="53" dur="1" fill="hold">
                                          <p:stCondLst>
                                            <p:cond delay="0"/>
                                          </p:stCondLst>
                                        </p:cTn>
                                        <p:tgtEl>
                                          <p:spTgt spid="92"/>
                                        </p:tgtEl>
                                        <p:attrNameLst>
                                          <p:attrName>style.visibility</p:attrName>
                                        </p:attrNameLst>
                                      </p:cBhvr>
                                      <p:to>
                                        <p:strVal val="visible"/>
                                      </p:to>
                                    </p:set>
                                    <p:anim calcmode="lin" valueType="num">
                                      <p:cBhvr>
                                        <p:cTn id="54" dur="500" fill="hold"/>
                                        <p:tgtEl>
                                          <p:spTgt spid="92"/>
                                        </p:tgtEl>
                                        <p:attrNameLst>
                                          <p:attrName>ppt_w</p:attrName>
                                        </p:attrNameLst>
                                      </p:cBhvr>
                                      <p:tavLst>
                                        <p:tav tm="0">
                                          <p:val>
                                            <p:fltVal val="0"/>
                                          </p:val>
                                        </p:tav>
                                        <p:tav tm="100000">
                                          <p:val>
                                            <p:strVal val="#ppt_w"/>
                                          </p:val>
                                        </p:tav>
                                      </p:tavLst>
                                    </p:anim>
                                    <p:anim calcmode="lin" valueType="num">
                                      <p:cBhvr>
                                        <p:cTn id="55" dur="500" fill="hold"/>
                                        <p:tgtEl>
                                          <p:spTgt spid="92"/>
                                        </p:tgtEl>
                                        <p:attrNameLst>
                                          <p:attrName>ppt_h</p:attrName>
                                        </p:attrNameLst>
                                      </p:cBhvr>
                                      <p:tavLst>
                                        <p:tav tm="0">
                                          <p:val>
                                            <p:fltVal val="0"/>
                                          </p:val>
                                        </p:tav>
                                        <p:tav tm="100000">
                                          <p:val>
                                            <p:strVal val="#ppt_h"/>
                                          </p:val>
                                        </p:tav>
                                      </p:tavLst>
                                    </p:anim>
                                    <p:animEffect transition="in" filter="fade">
                                      <p:cBhvr>
                                        <p:cTn id="56" dur="500"/>
                                        <p:tgtEl>
                                          <p:spTgt spid="92"/>
                                        </p:tgtEl>
                                      </p:cBhvr>
                                    </p:animEffect>
                                    <p:anim calcmode="lin" valueType="num">
                                      <p:cBhvr>
                                        <p:cTn id="57" dur="500" fill="hold"/>
                                        <p:tgtEl>
                                          <p:spTgt spid="92"/>
                                        </p:tgtEl>
                                        <p:attrNameLst>
                                          <p:attrName>ppt_x</p:attrName>
                                        </p:attrNameLst>
                                      </p:cBhvr>
                                      <p:tavLst>
                                        <p:tav tm="0">
                                          <p:val>
                                            <p:fltVal val="0.5"/>
                                          </p:val>
                                        </p:tav>
                                        <p:tav tm="100000">
                                          <p:val>
                                            <p:strVal val="#ppt_x"/>
                                          </p:val>
                                        </p:tav>
                                      </p:tavLst>
                                    </p:anim>
                                    <p:anim calcmode="lin" valueType="num">
                                      <p:cBhvr>
                                        <p:cTn id="58" dur="500" fill="hold"/>
                                        <p:tgtEl>
                                          <p:spTgt spid="92"/>
                                        </p:tgtEl>
                                        <p:attrNameLst>
                                          <p:attrName>ppt_y</p:attrName>
                                        </p:attrNameLst>
                                      </p:cBhvr>
                                      <p:tavLst>
                                        <p:tav tm="0">
                                          <p:val>
                                            <p:fltVal val="0.5"/>
                                          </p:val>
                                        </p:tav>
                                        <p:tav tm="100000">
                                          <p:val>
                                            <p:strVal val="#ppt_y"/>
                                          </p:val>
                                        </p:tav>
                                      </p:tavLst>
                                    </p:anim>
                                  </p:childTnLst>
                                </p:cTn>
                              </p:par>
                            </p:childTnLst>
                          </p:cTn>
                        </p:par>
                        <p:par>
                          <p:cTn id="59" fill="hold">
                            <p:stCondLst>
                              <p:cond delay="3500"/>
                            </p:stCondLst>
                            <p:childTnLst>
                              <p:par>
                                <p:cTn id="60" presetID="53" presetClass="entr" presetSubtype="16" fill="hold" grpId="0" nodeType="afterEffect">
                                  <p:stCondLst>
                                    <p:cond delay="0"/>
                                  </p:stCondLst>
                                  <p:childTnLst>
                                    <p:set>
                                      <p:cBhvr>
                                        <p:cTn id="61" dur="1" fill="hold">
                                          <p:stCondLst>
                                            <p:cond delay="0"/>
                                          </p:stCondLst>
                                        </p:cTn>
                                        <p:tgtEl>
                                          <p:spTgt spid="67"/>
                                        </p:tgtEl>
                                        <p:attrNameLst>
                                          <p:attrName>style.visibility</p:attrName>
                                        </p:attrNameLst>
                                      </p:cBhvr>
                                      <p:to>
                                        <p:strVal val="visible"/>
                                      </p:to>
                                    </p:set>
                                    <p:anim calcmode="lin" valueType="num">
                                      <p:cBhvr>
                                        <p:cTn id="62" dur="500" fill="hold"/>
                                        <p:tgtEl>
                                          <p:spTgt spid="67"/>
                                        </p:tgtEl>
                                        <p:attrNameLst>
                                          <p:attrName>ppt_w</p:attrName>
                                        </p:attrNameLst>
                                      </p:cBhvr>
                                      <p:tavLst>
                                        <p:tav tm="0">
                                          <p:val>
                                            <p:fltVal val="0"/>
                                          </p:val>
                                        </p:tav>
                                        <p:tav tm="100000">
                                          <p:val>
                                            <p:strVal val="#ppt_w"/>
                                          </p:val>
                                        </p:tav>
                                      </p:tavLst>
                                    </p:anim>
                                    <p:anim calcmode="lin" valueType="num">
                                      <p:cBhvr>
                                        <p:cTn id="63" dur="500" fill="hold"/>
                                        <p:tgtEl>
                                          <p:spTgt spid="67"/>
                                        </p:tgtEl>
                                        <p:attrNameLst>
                                          <p:attrName>ppt_h</p:attrName>
                                        </p:attrNameLst>
                                      </p:cBhvr>
                                      <p:tavLst>
                                        <p:tav tm="0">
                                          <p:val>
                                            <p:fltVal val="0"/>
                                          </p:val>
                                        </p:tav>
                                        <p:tav tm="100000">
                                          <p:val>
                                            <p:strVal val="#ppt_h"/>
                                          </p:val>
                                        </p:tav>
                                      </p:tavLst>
                                    </p:anim>
                                    <p:animEffect transition="in" filter="fade">
                                      <p:cBhvr>
                                        <p:cTn id="64" dur="500"/>
                                        <p:tgtEl>
                                          <p:spTgt spid="67"/>
                                        </p:tgtEl>
                                      </p:cBhvr>
                                    </p:animEffect>
                                  </p:childTnLst>
                                </p:cTn>
                              </p:par>
                            </p:childTnLst>
                          </p:cTn>
                        </p:par>
                        <p:par>
                          <p:cTn id="65" fill="hold">
                            <p:stCondLst>
                              <p:cond delay="4000"/>
                            </p:stCondLst>
                            <p:childTnLst>
                              <p:par>
                                <p:cTn id="66" presetID="22" presetClass="entr" presetSubtype="1" fill="hold" grpId="0" nodeType="after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wipe(up)">
                                      <p:cBhvr>
                                        <p:cTn id="68" dur="500"/>
                                        <p:tgtEl>
                                          <p:spTgt spid="43"/>
                                        </p:tgtEl>
                                      </p:cBhvr>
                                    </p:animEffect>
                                  </p:childTnLst>
                                </p:cTn>
                              </p:par>
                            </p:childTnLst>
                          </p:cTn>
                        </p:par>
                        <p:par>
                          <p:cTn id="69" fill="hold">
                            <p:stCondLst>
                              <p:cond delay="4500"/>
                            </p:stCondLst>
                            <p:childTnLst>
                              <p:par>
                                <p:cTn id="70" presetID="53" presetClass="entr" presetSubtype="528" fill="hold" nodeType="afterEffect">
                                  <p:stCondLst>
                                    <p:cond delay="0"/>
                                  </p:stCondLst>
                                  <p:childTnLst>
                                    <p:set>
                                      <p:cBhvr>
                                        <p:cTn id="71" dur="1" fill="hold">
                                          <p:stCondLst>
                                            <p:cond delay="0"/>
                                          </p:stCondLst>
                                        </p:cTn>
                                        <p:tgtEl>
                                          <p:spTgt spid="95"/>
                                        </p:tgtEl>
                                        <p:attrNameLst>
                                          <p:attrName>style.visibility</p:attrName>
                                        </p:attrNameLst>
                                      </p:cBhvr>
                                      <p:to>
                                        <p:strVal val="visible"/>
                                      </p:to>
                                    </p:set>
                                    <p:anim calcmode="lin" valueType="num">
                                      <p:cBhvr>
                                        <p:cTn id="72" dur="500" fill="hold"/>
                                        <p:tgtEl>
                                          <p:spTgt spid="95"/>
                                        </p:tgtEl>
                                        <p:attrNameLst>
                                          <p:attrName>ppt_w</p:attrName>
                                        </p:attrNameLst>
                                      </p:cBhvr>
                                      <p:tavLst>
                                        <p:tav tm="0">
                                          <p:val>
                                            <p:fltVal val="0"/>
                                          </p:val>
                                        </p:tav>
                                        <p:tav tm="100000">
                                          <p:val>
                                            <p:strVal val="#ppt_w"/>
                                          </p:val>
                                        </p:tav>
                                      </p:tavLst>
                                    </p:anim>
                                    <p:anim calcmode="lin" valueType="num">
                                      <p:cBhvr>
                                        <p:cTn id="73" dur="500" fill="hold"/>
                                        <p:tgtEl>
                                          <p:spTgt spid="95"/>
                                        </p:tgtEl>
                                        <p:attrNameLst>
                                          <p:attrName>ppt_h</p:attrName>
                                        </p:attrNameLst>
                                      </p:cBhvr>
                                      <p:tavLst>
                                        <p:tav tm="0">
                                          <p:val>
                                            <p:fltVal val="0"/>
                                          </p:val>
                                        </p:tav>
                                        <p:tav tm="100000">
                                          <p:val>
                                            <p:strVal val="#ppt_h"/>
                                          </p:val>
                                        </p:tav>
                                      </p:tavLst>
                                    </p:anim>
                                    <p:animEffect transition="in" filter="fade">
                                      <p:cBhvr>
                                        <p:cTn id="74" dur="500"/>
                                        <p:tgtEl>
                                          <p:spTgt spid="95"/>
                                        </p:tgtEl>
                                      </p:cBhvr>
                                    </p:animEffect>
                                    <p:anim calcmode="lin" valueType="num">
                                      <p:cBhvr>
                                        <p:cTn id="75" dur="500" fill="hold"/>
                                        <p:tgtEl>
                                          <p:spTgt spid="95"/>
                                        </p:tgtEl>
                                        <p:attrNameLst>
                                          <p:attrName>ppt_x</p:attrName>
                                        </p:attrNameLst>
                                      </p:cBhvr>
                                      <p:tavLst>
                                        <p:tav tm="0">
                                          <p:val>
                                            <p:fltVal val="0.5"/>
                                          </p:val>
                                        </p:tav>
                                        <p:tav tm="100000">
                                          <p:val>
                                            <p:strVal val="#ppt_x"/>
                                          </p:val>
                                        </p:tav>
                                      </p:tavLst>
                                    </p:anim>
                                    <p:anim calcmode="lin" valueType="num">
                                      <p:cBhvr>
                                        <p:cTn id="76" dur="500" fill="hold"/>
                                        <p:tgtEl>
                                          <p:spTgt spid="95"/>
                                        </p:tgtEl>
                                        <p:attrNameLst>
                                          <p:attrName>ppt_y</p:attrName>
                                        </p:attrNameLst>
                                      </p:cBhvr>
                                      <p:tavLst>
                                        <p:tav tm="0">
                                          <p:val>
                                            <p:fltVal val="0.5"/>
                                          </p:val>
                                        </p:tav>
                                        <p:tav tm="100000">
                                          <p:val>
                                            <p:strVal val="#ppt_y"/>
                                          </p:val>
                                        </p:tav>
                                      </p:tavLst>
                                    </p:anim>
                                  </p:childTnLst>
                                </p:cTn>
                              </p:par>
                            </p:childTnLst>
                          </p:cTn>
                        </p:par>
                        <p:par>
                          <p:cTn id="77" fill="hold">
                            <p:stCondLst>
                              <p:cond delay="5000"/>
                            </p:stCondLst>
                            <p:childTnLst>
                              <p:par>
                                <p:cTn id="78" presetID="53" presetClass="entr" presetSubtype="16" fill="hold" grpId="0" nodeType="afterEffect">
                                  <p:stCondLst>
                                    <p:cond delay="0"/>
                                  </p:stCondLst>
                                  <p:childTnLst>
                                    <p:set>
                                      <p:cBhvr>
                                        <p:cTn id="79" dur="1" fill="hold">
                                          <p:stCondLst>
                                            <p:cond delay="0"/>
                                          </p:stCondLst>
                                        </p:cTn>
                                        <p:tgtEl>
                                          <p:spTgt spid="68"/>
                                        </p:tgtEl>
                                        <p:attrNameLst>
                                          <p:attrName>style.visibility</p:attrName>
                                        </p:attrNameLst>
                                      </p:cBhvr>
                                      <p:to>
                                        <p:strVal val="visible"/>
                                      </p:to>
                                    </p:set>
                                    <p:anim calcmode="lin" valueType="num">
                                      <p:cBhvr>
                                        <p:cTn id="80" dur="500" fill="hold"/>
                                        <p:tgtEl>
                                          <p:spTgt spid="68"/>
                                        </p:tgtEl>
                                        <p:attrNameLst>
                                          <p:attrName>ppt_w</p:attrName>
                                        </p:attrNameLst>
                                      </p:cBhvr>
                                      <p:tavLst>
                                        <p:tav tm="0">
                                          <p:val>
                                            <p:fltVal val="0"/>
                                          </p:val>
                                        </p:tav>
                                        <p:tav tm="100000">
                                          <p:val>
                                            <p:strVal val="#ppt_w"/>
                                          </p:val>
                                        </p:tav>
                                      </p:tavLst>
                                    </p:anim>
                                    <p:anim calcmode="lin" valueType="num">
                                      <p:cBhvr>
                                        <p:cTn id="81" dur="500" fill="hold"/>
                                        <p:tgtEl>
                                          <p:spTgt spid="68"/>
                                        </p:tgtEl>
                                        <p:attrNameLst>
                                          <p:attrName>ppt_h</p:attrName>
                                        </p:attrNameLst>
                                      </p:cBhvr>
                                      <p:tavLst>
                                        <p:tav tm="0">
                                          <p:val>
                                            <p:fltVal val="0"/>
                                          </p:val>
                                        </p:tav>
                                        <p:tav tm="100000">
                                          <p:val>
                                            <p:strVal val="#ppt_h"/>
                                          </p:val>
                                        </p:tav>
                                      </p:tavLst>
                                    </p:anim>
                                    <p:animEffect transition="in" filter="fade">
                                      <p:cBhvr>
                                        <p:cTn id="82" dur="500"/>
                                        <p:tgtEl>
                                          <p:spTgt spid="68"/>
                                        </p:tgtEl>
                                      </p:cBhvr>
                                    </p:animEffect>
                                  </p:childTnLst>
                                </p:cTn>
                              </p:par>
                            </p:childTnLst>
                          </p:cTn>
                        </p:par>
                        <p:par>
                          <p:cTn id="83" fill="hold">
                            <p:stCondLst>
                              <p:cond delay="5500"/>
                            </p:stCondLst>
                            <p:childTnLst>
                              <p:par>
                                <p:cTn id="84" presetID="22" presetClass="entr" presetSubtype="1" fill="hold" grpId="0" nodeType="afterEffect">
                                  <p:stCondLst>
                                    <p:cond delay="0"/>
                                  </p:stCondLst>
                                  <p:childTnLst>
                                    <p:set>
                                      <p:cBhvr>
                                        <p:cTn id="85" dur="1" fill="hold">
                                          <p:stCondLst>
                                            <p:cond delay="0"/>
                                          </p:stCondLst>
                                        </p:cTn>
                                        <p:tgtEl>
                                          <p:spTgt spid="50"/>
                                        </p:tgtEl>
                                        <p:attrNameLst>
                                          <p:attrName>style.visibility</p:attrName>
                                        </p:attrNameLst>
                                      </p:cBhvr>
                                      <p:to>
                                        <p:strVal val="visible"/>
                                      </p:to>
                                    </p:set>
                                    <p:animEffect transition="in" filter="wipe(up)">
                                      <p:cBhvr>
                                        <p:cTn id="86" dur="500"/>
                                        <p:tgtEl>
                                          <p:spTgt spid="50"/>
                                        </p:tgtEl>
                                      </p:cBhvr>
                                    </p:animEffect>
                                  </p:childTnLst>
                                </p:cTn>
                              </p:par>
                            </p:childTnLst>
                          </p:cTn>
                        </p:par>
                        <p:par>
                          <p:cTn id="87" fill="hold">
                            <p:stCondLst>
                              <p:cond delay="6000"/>
                            </p:stCondLst>
                            <p:childTnLst>
                              <p:par>
                                <p:cTn id="88" presetID="53" presetClass="entr" presetSubtype="528" fill="hold" nodeType="afterEffect">
                                  <p:stCondLst>
                                    <p:cond delay="0"/>
                                  </p:stCondLst>
                                  <p:childTnLst>
                                    <p:set>
                                      <p:cBhvr>
                                        <p:cTn id="89" dur="1" fill="hold">
                                          <p:stCondLst>
                                            <p:cond delay="0"/>
                                          </p:stCondLst>
                                        </p:cTn>
                                        <p:tgtEl>
                                          <p:spTgt spid="101"/>
                                        </p:tgtEl>
                                        <p:attrNameLst>
                                          <p:attrName>style.visibility</p:attrName>
                                        </p:attrNameLst>
                                      </p:cBhvr>
                                      <p:to>
                                        <p:strVal val="visible"/>
                                      </p:to>
                                    </p:set>
                                    <p:anim calcmode="lin" valueType="num">
                                      <p:cBhvr>
                                        <p:cTn id="90" dur="500" fill="hold"/>
                                        <p:tgtEl>
                                          <p:spTgt spid="101"/>
                                        </p:tgtEl>
                                        <p:attrNameLst>
                                          <p:attrName>ppt_w</p:attrName>
                                        </p:attrNameLst>
                                      </p:cBhvr>
                                      <p:tavLst>
                                        <p:tav tm="0">
                                          <p:val>
                                            <p:fltVal val="0"/>
                                          </p:val>
                                        </p:tav>
                                        <p:tav tm="100000">
                                          <p:val>
                                            <p:strVal val="#ppt_w"/>
                                          </p:val>
                                        </p:tav>
                                      </p:tavLst>
                                    </p:anim>
                                    <p:anim calcmode="lin" valueType="num">
                                      <p:cBhvr>
                                        <p:cTn id="91" dur="500" fill="hold"/>
                                        <p:tgtEl>
                                          <p:spTgt spid="101"/>
                                        </p:tgtEl>
                                        <p:attrNameLst>
                                          <p:attrName>ppt_h</p:attrName>
                                        </p:attrNameLst>
                                      </p:cBhvr>
                                      <p:tavLst>
                                        <p:tav tm="0">
                                          <p:val>
                                            <p:fltVal val="0"/>
                                          </p:val>
                                        </p:tav>
                                        <p:tav tm="100000">
                                          <p:val>
                                            <p:strVal val="#ppt_h"/>
                                          </p:val>
                                        </p:tav>
                                      </p:tavLst>
                                    </p:anim>
                                    <p:animEffect transition="in" filter="fade">
                                      <p:cBhvr>
                                        <p:cTn id="92" dur="500"/>
                                        <p:tgtEl>
                                          <p:spTgt spid="101"/>
                                        </p:tgtEl>
                                      </p:cBhvr>
                                    </p:animEffect>
                                    <p:anim calcmode="lin" valueType="num">
                                      <p:cBhvr>
                                        <p:cTn id="93" dur="500" fill="hold"/>
                                        <p:tgtEl>
                                          <p:spTgt spid="101"/>
                                        </p:tgtEl>
                                        <p:attrNameLst>
                                          <p:attrName>ppt_x</p:attrName>
                                        </p:attrNameLst>
                                      </p:cBhvr>
                                      <p:tavLst>
                                        <p:tav tm="0">
                                          <p:val>
                                            <p:fltVal val="0.5"/>
                                          </p:val>
                                        </p:tav>
                                        <p:tav tm="100000">
                                          <p:val>
                                            <p:strVal val="#ppt_x"/>
                                          </p:val>
                                        </p:tav>
                                      </p:tavLst>
                                    </p:anim>
                                    <p:anim calcmode="lin" valueType="num">
                                      <p:cBhvr>
                                        <p:cTn id="94" dur="500" fill="hold"/>
                                        <p:tgtEl>
                                          <p:spTgt spid="101"/>
                                        </p:tgtEl>
                                        <p:attrNameLst>
                                          <p:attrName>ppt_y</p:attrName>
                                        </p:attrNameLst>
                                      </p:cBhvr>
                                      <p:tavLst>
                                        <p:tav tm="0">
                                          <p:val>
                                            <p:fltVal val="0.5"/>
                                          </p:val>
                                        </p:tav>
                                        <p:tav tm="100000">
                                          <p:val>
                                            <p:strVal val="#ppt_y"/>
                                          </p:val>
                                        </p:tav>
                                      </p:tavLst>
                                    </p:anim>
                                  </p:childTnLst>
                                </p:cTn>
                              </p:par>
                            </p:childTnLst>
                          </p:cTn>
                        </p:par>
                        <p:par>
                          <p:cTn id="95" fill="hold">
                            <p:stCondLst>
                              <p:cond delay="6500"/>
                            </p:stCondLst>
                            <p:childTnLst>
                              <p:par>
                                <p:cTn id="96" presetID="53" presetClass="entr" presetSubtype="16" fill="hold" grpId="0" nodeType="afterEffect">
                                  <p:stCondLst>
                                    <p:cond delay="0"/>
                                  </p:stCondLst>
                                  <p:childTnLst>
                                    <p:set>
                                      <p:cBhvr>
                                        <p:cTn id="97" dur="1" fill="hold">
                                          <p:stCondLst>
                                            <p:cond delay="0"/>
                                          </p:stCondLst>
                                        </p:cTn>
                                        <p:tgtEl>
                                          <p:spTgt spid="69"/>
                                        </p:tgtEl>
                                        <p:attrNameLst>
                                          <p:attrName>style.visibility</p:attrName>
                                        </p:attrNameLst>
                                      </p:cBhvr>
                                      <p:to>
                                        <p:strVal val="visible"/>
                                      </p:to>
                                    </p:set>
                                    <p:anim calcmode="lin" valueType="num">
                                      <p:cBhvr>
                                        <p:cTn id="98" dur="500" fill="hold"/>
                                        <p:tgtEl>
                                          <p:spTgt spid="69"/>
                                        </p:tgtEl>
                                        <p:attrNameLst>
                                          <p:attrName>ppt_w</p:attrName>
                                        </p:attrNameLst>
                                      </p:cBhvr>
                                      <p:tavLst>
                                        <p:tav tm="0">
                                          <p:val>
                                            <p:fltVal val="0"/>
                                          </p:val>
                                        </p:tav>
                                        <p:tav tm="100000">
                                          <p:val>
                                            <p:strVal val="#ppt_w"/>
                                          </p:val>
                                        </p:tav>
                                      </p:tavLst>
                                    </p:anim>
                                    <p:anim calcmode="lin" valueType="num">
                                      <p:cBhvr>
                                        <p:cTn id="99" dur="500" fill="hold"/>
                                        <p:tgtEl>
                                          <p:spTgt spid="69"/>
                                        </p:tgtEl>
                                        <p:attrNameLst>
                                          <p:attrName>ppt_h</p:attrName>
                                        </p:attrNameLst>
                                      </p:cBhvr>
                                      <p:tavLst>
                                        <p:tav tm="0">
                                          <p:val>
                                            <p:fltVal val="0"/>
                                          </p:val>
                                        </p:tav>
                                        <p:tav tm="100000">
                                          <p:val>
                                            <p:strVal val="#ppt_h"/>
                                          </p:val>
                                        </p:tav>
                                      </p:tavLst>
                                    </p:anim>
                                    <p:animEffect transition="in" filter="fade">
                                      <p:cBhvr>
                                        <p:cTn id="100" dur="500"/>
                                        <p:tgtEl>
                                          <p:spTgt spid="69"/>
                                        </p:tgtEl>
                                      </p:cBhvr>
                                    </p:animEffect>
                                  </p:childTnLst>
                                </p:cTn>
                              </p:par>
                            </p:childTnLst>
                          </p:cTn>
                        </p:par>
                        <p:par>
                          <p:cTn id="101" fill="hold">
                            <p:stCondLst>
                              <p:cond delay="7000"/>
                            </p:stCondLst>
                            <p:childTnLst>
                              <p:par>
                                <p:cTn id="102" presetID="22" presetClass="entr" presetSubtype="1" fill="hold" grpId="0" nodeType="afterEffect">
                                  <p:stCondLst>
                                    <p:cond delay="0"/>
                                  </p:stCondLst>
                                  <p:childTnLst>
                                    <p:set>
                                      <p:cBhvr>
                                        <p:cTn id="103" dur="1" fill="hold">
                                          <p:stCondLst>
                                            <p:cond delay="0"/>
                                          </p:stCondLst>
                                        </p:cTn>
                                        <p:tgtEl>
                                          <p:spTgt spid="56"/>
                                        </p:tgtEl>
                                        <p:attrNameLst>
                                          <p:attrName>style.visibility</p:attrName>
                                        </p:attrNameLst>
                                      </p:cBhvr>
                                      <p:to>
                                        <p:strVal val="visible"/>
                                      </p:to>
                                    </p:set>
                                    <p:animEffect transition="in" filter="wipe(up)">
                                      <p:cBhvr>
                                        <p:cTn id="104" dur="500"/>
                                        <p:tgtEl>
                                          <p:spTgt spid="56"/>
                                        </p:tgtEl>
                                      </p:cBhvr>
                                    </p:animEffect>
                                  </p:childTnLst>
                                </p:cTn>
                              </p:par>
                            </p:childTnLst>
                          </p:cTn>
                        </p:par>
                        <p:par>
                          <p:cTn id="105" fill="hold">
                            <p:stCondLst>
                              <p:cond delay="7500"/>
                            </p:stCondLst>
                            <p:childTnLst>
                              <p:par>
                                <p:cTn id="106" presetID="53" presetClass="entr" presetSubtype="528" fill="hold" nodeType="afterEffect">
                                  <p:stCondLst>
                                    <p:cond delay="0"/>
                                  </p:stCondLst>
                                  <p:childTnLst>
                                    <p:set>
                                      <p:cBhvr>
                                        <p:cTn id="107" dur="1" fill="hold">
                                          <p:stCondLst>
                                            <p:cond delay="0"/>
                                          </p:stCondLst>
                                        </p:cTn>
                                        <p:tgtEl>
                                          <p:spTgt spid="98"/>
                                        </p:tgtEl>
                                        <p:attrNameLst>
                                          <p:attrName>style.visibility</p:attrName>
                                        </p:attrNameLst>
                                      </p:cBhvr>
                                      <p:to>
                                        <p:strVal val="visible"/>
                                      </p:to>
                                    </p:set>
                                    <p:anim calcmode="lin" valueType="num">
                                      <p:cBhvr>
                                        <p:cTn id="108" dur="500" fill="hold"/>
                                        <p:tgtEl>
                                          <p:spTgt spid="98"/>
                                        </p:tgtEl>
                                        <p:attrNameLst>
                                          <p:attrName>ppt_w</p:attrName>
                                        </p:attrNameLst>
                                      </p:cBhvr>
                                      <p:tavLst>
                                        <p:tav tm="0">
                                          <p:val>
                                            <p:fltVal val="0"/>
                                          </p:val>
                                        </p:tav>
                                        <p:tav tm="100000">
                                          <p:val>
                                            <p:strVal val="#ppt_w"/>
                                          </p:val>
                                        </p:tav>
                                      </p:tavLst>
                                    </p:anim>
                                    <p:anim calcmode="lin" valueType="num">
                                      <p:cBhvr>
                                        <p:cTn id="109" dur="500" fill="hold"/>
                                        <p:tgtEl>
                                          <p:spTgt spid="98"/>
                                        </p:tgtEl>
                                        <p:attrNameLst>
                                          <p:attrName>ppt_h</p:attrName>
                                        </p:attrNameLst>
                                      </p:cBhvr>
                                      <p:tavLst>
                                        <p:tav tm="0">
                                          <p:val>
                                            <p:fltVal val="0"/>
                                          </p:val>
                                        </p:tav>
                                        <p:tav tm="100000">
                                          <p:val>
                                            <p:strVal val="#ppt_h"/>
                                          </p:val>
                                        </p:tav>
                                      </p:tavLst>
                                    </p:anim>
                                    <p:animEffect transition="in" filter="fade">
                                      <p:cBhvr>
                                        <p:cTn id="110" dur="500"/>
                                        <p:tgtEl>
                                          <p:spTgt spid="98"/>
                                        </p:tgtEl>
                                      </p:cBhvr>
                                    </p:animEffect>
                                    <p:anim calcmode="lin" valueType="num">
                                      <p:cBhvr>
                                        <p:cTn id="111" dur="500" fill="hold"/>
                                        <p:tgtEl>
                                          <p:spTgt spid="98"/>
                                        </p:tgtEl>
                                        <p:attrNameLst>
                                          <p:attrName>ppt_x</p:attrName>
                                        </p:attrNameLst>
                                      </p:cBhvr>
                                      <p:tavLst>
                                        <p:tav tm="0">
                                          <p:val>
                                            <p:fltVal val="0.5"/>
                                          </p:val>
                                        </p:tav>
                                        <p:tav tm="100000">
                                          <p:val>
                                            <p:strVal val="#ppt_x"/>
                                          </p:val>
                                        </p:tav>
                                      </p:tavLst>
                                    </p:anim>
                                    <p:anim calcmode="lin" valueType="num">
                                      <p:cBhvr>
                                        <p:cTn id="112" dur="500" fill="hold"/>
                                        <p:tgtEl>
                                          <p:spTgt spid="98"/>
                                        </p:tgtEl>
                                        <p:attrNameLst>
                                          <p:attrName>ppt_y</p:attrName>
                                        </p:attrNameLst>
                                      </p:cBhvr>
                                      <p:tavLst>
                                        <p:tav tm="0">
                                          <p:val>
                                            <p:fltVal val="0.5"/>
                                          </p:val>
                                        </p:tav>
                                        <p:tav tm="100000">
                                          <p:val>
                                            <p:strVal val="#ppt_y"/>
                                          </p:val>
                                        </p:tav>
                                      </p:tavLst>
                                    </p:anim>
                                  </p:childTnLst>
                                </p:cTn>
                              </p:par>
                            </p:childTnLst>
                          </p:cTn>
                        </p:par>
                        <p:par>
                          <p:cTn id="113" fill="hold">
                            <p:stCondLst>
                              <p:cond delay="8000"/>
                            </p:stCondLst>
                            <p:childTnLst>
                              <p:par>
                                <p:cTn id="114" presetID="53" presetClass="entr" presetSubtype="16" fill="hold" grpId="0" nodeType="afterEffect">
                                  <p:stCondLst>
                                    <p:cond delay="0"/>
                                  </p:stCondLst>
                                  <p:childTnLst>
                                    <p:set>
                                      <p:cBhvr>
                                        <p:cTn id="115" dur="1" fill="hold">
                                          <p:stCondLst>
                                            <p:cond delay="0"/>
                                          </p:stCondLst>
                                        </p:cTn>
                                        <p:tgtEl>
                                          <p:spTgt spid="70"/>
                                        </p:tgtEl>
                                        <p:attrNameLst>
                                          <p:attrName>style.visibility</p:attrName>
                                        </p:attrNameLst>
                                      </p:cBhvr>
                                      <p:to>
                                        <p:strVal val="visible"/>
                                      </p:to>
                                    </p:set>
                                    <p:anim calcmode="lin" valueType="num">
                                      <p:cBhvr>
                                        <p:cTn id="116" dur="500" fill="hold"/>
                                        <p:tgtEl>
                                          <p:spTgt spid="70"/>
                                        </p:tgtEl>
                                        <p:attrNameLst>
                                          <p:attrName>ppt_w</p:attrName>
                                        </p:attrNameLst>
                                      </p:cBhvr>
                                      <p:tavLst>
                                        <p:tav tm="0">
                                          <p:val>
                                            <p:fltVal val="0"/>
                                          </p:val>
                                        </p:tav>
                                        <p:tav tm="100000">
                                          <p:val>
                                            <p:strVal val="#ppt_w"/>
                                          </p:val>
                                        </p:tav>
                                      </p:tavLst>
                                    </p:anim>
                                    <p:anim calcmode="lin" valueType="num">
                                      <p:cBhvr>
                                        <p:cTn id="117" dur="500" fill="hold"/>
                                        <p:tgtEl>
                                          <p:spTgt spid="70"/>
                                        </p:tgtEl>
                                        <p:attrNameLst>
                                          <p:attrName>ppt_h</p:attrName>
                                        </p:attrNameLst>
                                      </p:cBhvr>
                                      <p:tavLst>
                                        <p:tav tm="0">
                                          <p:val>
                                            <p:fltVal val="0"/>
                                          </p:val>
                                        </p:tav>
                                        <p:tav tm="100000">
                                          <p:val>
                                            <p:strVal val="#ppt_h"/>
                                          </p:val>
                                        </p:tav>
                                      </p:tavLst>
                                    </p:anim>
                                    <p:animEffect transition="in" filter="fade">
                                      <p:cBhvr>
                                        <p:cTn id="118" dur="500"/>
                                        <p:tgtEl>
                                          <p:spTgt spid="70"/>
                                        </p:tgtEl>
                                      </p:cBhvr>
                                    </p:animEffect>
                                  </p:childTnLst>
                                </p:cTn>
                              </p:par>
                            </p:childTnLst>
                          </p:cTn>
                        </p:par>
                        <p:par>
                          <p:cTn id="119" fill="hold">
                            <p:stCondLst>
                              <p:cond delay="8500"/>
                            </p:stCondLst>
                            <p:childTnLst>
                              <p:par>
                                <p:cTn id="120" presetID="22" presetClass="entr" presetSubtype="1" fill="hold" grpId="0" nodeType="afterEffect">
                                  <p:stCondLst>
                                    <p:cond delay="0"/>
                                  </p:stCondLst>
                                  <p:childTnLst>
                                    <p:set>
                                      <p:cBhvr>
                                        <p:cTn id="121" dur="1" fill="hold">
                                          <p:stCondLst>
                                            <p:cond delay="0"/>
                                          </p:stCondLst>
                                        </p:cTn>
                                        <p:tgtEl>
                                          <p:spTgt spid="64"/>
                                        </p:tgtEl>
                                        <p:attrNameLst>
                                          <p:attrName>style.visibility</p:attrName>
                                        </p:attrNameLst>
                                      </p:cBhvr>
                                      <p:to>
                                        <p:strVal val="visible"/>
                                      </p:to>
                                    </p:set>
                                    <p:animEffect transition="in" filter="wipe(up)">
                                      <p:cBhvr>
                                        <p:cTn id="12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8" grpId="0"/>
      <p:bldP spid="43" grpId="0"/>
      <p:bldP spid="50" grpId="0"/>
      <p:bldP spid="56" grpId="0"/>
      <p:bldP spid="64" grpId="0"/>
      <p:bldP spid="67" grpId="0" animBg="1"/>
      <p:bldP spid="68" grpId="0" animBg="1"/>
      <p:bldP spid="69" grpId="0" animBg="1"/>
      <p:bldP spid="70" grpId="0" animBg="1"/>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2016-11-27T23:53:41Z</dcterms:modified>
</cp:coreProperties>
</file>