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85408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14"/>
          <p:cNvSpPr/>
          <p:nvPr/>
        </p:nvSpPr>
        <p:spPr>
          <a:xfrm>
            <a:off x="5905948" y="3347421"/>
            <a:ext cx="1690744" cy="2648175"/>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22134" t="10550" r="21733" b="13050"/>
          <a:stretch/>
        </p:blipFill>
        <p:spPr>
          <a:xfrm>
            <a:off x="365760" y="1691943"/>
            <a:ext cx="5341105" cy="4846320"/>
          </a:xfrm>
          <a:prstGeom prst="rect">
            <a:avLst/>
          </a:prstGeom>
        </p:spPr>
      </p:pic>
      <p:sp>
        <p:nvSpPr>
          <p:cNvPr id="10" name="Rectangle 9"/>
          <p:cNvSpPr/>
          <p:nvPr/>
        </p:nvSpPr>
        <p:spPr>
          <a:xfrm>
            <a:off x="708918" y="2219435"/>
            <a:ext cx="4657444" cy="2876482"/>
          </a:xfrm>
          <a:prstGeom prst="rect">
            <a:avLst/>
          </a:prstGeom>
          <a:blipFill>
            <a:blip r:embed="rId3"/>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6" name="Freeform 15"/>
          <p:cNvSpPr/>
          <p:nvPr/>
        </p:nvSpPr>
        <p:spPr>
          <a:xfrm>
            <a:off x="7795775" y="3338161"/>
            <a:ext cx="1690744" cy="2648175"/>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9685602" y="3338161"/>
            <a:ext cx="1690744" cy="2648175"/>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872454" y="2097165"/>
            <a:ext cx="5700421" cy="830997"/>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9" name="Freeform 370"/>
          <p:cNvSpPr>
            <a:spLocks noChangeAspect="1" noEditPoints="1"/>
          </p:cNvSpPr>
          <p:nvPr/>
        </p:nvSpPr>
        <p:spPr bwMode="auto">
          <a:xfrm>
            <a:off x="10302374" y="3692262"/>
            <a:ext cx="457200" cy="406696"/>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364"/>
          <p:cNvSpPr>
            <a:spLocks noChangeAspect="1" noEditPoints="1"/>
          </p:cNvSpPr>
          <p:nvPr/>
        </p:nvSpPr>
        <p:spPr bwMode="auto">
          <a:xfrm>
            <a:off x="6522720" y="3692262"/>
            <a:ext cx="457200" cy="422841"/>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381"/>
          <p:cNvSpPr>
            <a:spLocks noChangeAspect="1" noEditPoints="1"/>
          </p:cNvSpPr>
          <p:nvPr/>
        </p:nvSpPr>
        <p:spPr bwMode="auto">
          <a:xfrm>
            <a:off x="8441200" y="3678074"/>
            <a:ext cx="457200" cy="41417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TextBox 21"/>
          <p:cNvSpPr txBox="1"/>
          <p:nvPr/>
        </p:nvSpPr>
        <p:spPr>
          <a:xfrm>
            <a:off x="5905948" y="4288141"/>
            <a:ext cx="1690744" cy="1452705"/>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3" name="TextBox 22"/>
          <p:cNvSpPr txBox="1"/>
          <p:nvPr/>
        </p:nvSpPr>
        <p:spPr>
          <a:xfrm>
            <a:off x="7795775" y="4288140"/>
            <a:ext cx="1690744" cy="1452705"/>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Box 23"/>
          <p:cNvSpPr txBox="1"/>
          <p:nvPr/>
        </p:nvSpPr>
        <p:spPr>
          <a:xfrm>
            <a:off x="9685602" y="4288140"/>
            <a:ext cx="1690744" cy="1452705"/>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5" name="Picture 24">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75519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childTnLst>
                          </p:cTn>
                        </p:par>
                        <p:par>
                          <p:cTn id="20" fill="hold">
                            <p:stCondLst>
                              <p:cond delay="1500"/>
                            </p:stCondLst>
                            <p:childTnLst>
                              <p:par>
                                <p:cTn id="21" presetID="22" presetClass="entr" presetSubtype="1"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up)">
                                      <p:cBhvr>
                                        <p:cTn id="23" dur="500"/>
                                        <p:tgtEl>
                                          <p:spTgt spid="18"/>
                                        </p:tgtEl>
                                      </p:cBhvr>
                                    </p:animEffect>
                                  </p:childTnLst>
                                </p:cTn>
                              </p:par>
                            </p:childTnLst>
                          </p:cTn>
                        </p:par>
                        <p:par>
                          <p:cTn id="24" fill="hold">
                            <p:stCondLst>
                              <p:cond delay="2000"/>
                            </p:stCondLst>
                            <p:childTnLst>
                              <p:par>
                                <p:cTn id="25" presetID="22" presetClass="entr" presetSubtype="4"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00"/>
                                        <p:tgtEl>
                                          <p:spTgt spid="15"/>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p:cTn id="31" dur="500" fill="hold"/>
                                        <p:tgtEl>
                                          <p:spTgt spid="20"/>
                                        </p:tgtEl>
                                        <p:attrNameLst>
                                          <p:attrName>ppt_w</p:attrName>
                                        </p:attrNameLst>
                                      </p:cBhvr>
                                      <p:tavLst>
                                        <p:tav tm="0">
                                          <p:val>
                                            <p:fltVal val="0"/>
                                          </p:val>
                                        </p:tav>
                                        <p:tav tm="100000">
                                          <p:val>
                                            <p:strVal val="#ppt_w"/>
                                          </p:val>
                                        </p:tav>
                                      </p:tavLst>
                                    </p:anim>
                                    <p:anim calcmode="lin" valueType="num">
                                      <p:cBhvr>
                                        <p:cTn id="32" dur="500" fill="hold"/>
                                        <p:tgtEl>
                                          <p:spTgt spid="20"/>
                                        </p:tgtEl>
                                        <p:attrNameLst>
                                          <p:attrName>ppt_h</p:attrName>
                                        </p:attrNameLst>
                                      </p:cBhvr>
                                      <p:tavLst>
                                        <p:tav tm="0">
                                          <p:val>
                                            <p:fltVal val="0"/>
                                          </p:val>
                                        </p:tav>
                                        <p:tav tm="100000">
                                          <p:val>
                                            <p:strVal val="#ppt_h"/>
                                          </p:val>
                                        </p:tav>
                                      </p:tavLst>
                                    </p:anim>
                                    <p:animEffect transition="in" filter="fade">
                                      <p:cBhvr>
                                        <p:cTn id="33" dur="500"/>
                                        <p:tgtEl>
                                          <p:spTgt spid="20"/>
                                        </p:tgtEl>
                                      </p:cBhvr>
                                    </p:animEffect>
                                  </p:childTnLst>
                                </p:cTn>
                              </p:par>
                            </p:childTnLst>
                          </p:cTn>
                        </p:par>
                        <p:par>
                          <p:cTn id="34" fill="hold">
                            <p:stCondLst>
                              <p:cond delay="3000"/>
                            </p:stCondLst>
                            <p:childTnLst>
                              <p:par>
                                <p:cTn id="35" presetID="37"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anim calcmode="lin" valueType="num">
                                      <p:cBhvr>
                                        <p:cTn id="38" dur="1000" fill="hold"/>
                                        <p:tgtEl>
                                          <p:spTgt spid="22"/>
                                        </p:tgtEl>
                                        <p:attrNameLst>
                                          <p:attrName>ppt_x</p:attrName>
                                        </p:attrNameLst>
                                      </p:cBhvr>
                                      <p:tavLst>
                                        <p:tav tm="0">
                                          <p:val>
                                            <p:strVal val="#ppt_x"/>
                                          </p:val>
                                        </p:tav>
                                        <p:tav tm="100000">
                                          <p:val>
                                            <p:strVal val="#ppt_x"/>
                                          </p:val>
                                        </p:tav>
                                      </p:tavLst>
                                    </p:anim>
                                    <p:anim calcmode="lin" valueType="num">
                                      <p:cBhvr>
                                        <p:cTn id="39" dur="900" decel="100000" fill="hold"/>
                                        <p:tgtEl>
                                          <p:spTgt spid="22"/>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41" fill="hold">
                            <p:stCondLst>
                              <p:cond delay="4000"/>
                            </p:stCondLst>
                            <p:childTnLst>
                              <p:par>
                                <p:cTn id="42" presetID="22" presetClass="entr" presetSubtype="4" fill="hold" grpId="0" nodeType="after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wipe(down)">
                                      <p:cBhvr>
                                        <p:cTn id="44" dur="500"/>
                                        <p:tgtEl>
                                          <p:spTgt spid="16"/>
                                        </p:tgtEl>
                                      </p:cBhvr>
                                    </p:animEffect>
                                  </p:childTnLst>
                                </p:cTn>
                              </p:par>
                            </p:childTnLst>
                          </p:cTn>
                        </p:par>
                        <p:par>
                          <p:cTn id="45" fill="hold">
                            <p:stCondLst>
                              <p:cond delay="4500"/>
                            </p:stCondLst>
                            <p:childTnLst>
                              <p:par>
                                <p:cTn id="46" presetID="53" presetClass="entr" presetSubtype="16" fill="hold" grpId="0" nodeType="afterEffect">
                                  <p:stCondLst>
                                    <p:cond delay="0"/>
                                  </p:stCondLst>
                                  <p:childTnLst>
                                    <p:set>
                                      <p:cBhvr>
                                        <p:cTn id="47" dur="1" fill="hold">
                                          <p:stCondLst>
                                            <p:cond delay="0"/>
                                          </p:stCondLst>
                                        </p:cTn>
                                        <p:tgtEl>
                                          <p:spTgt spid="21"/>
                                        </p:tgtEl>
                                        <p:attrNameLst>
                                          <p:attrName>style.visibility</p:attrName>
                                        </p:attrNameLst>
                                      </p:cBhvr>
                                      <p:to>
                                        <p:strVal val="visible"/>
                                      </p:to>
                                    </p:set>
                                    <p:anim calcmode="lin" valueType="num">
                                      <p:cBhvr>
                                        <p:cTn id="48" dur="500" fill="hold"/>
                                        <p:tgtEl>
                                          <p:spTgt spid="21"/>
                                        </p:tgtEl>
                                        <p:attrNameLst>
                                          <p:attrName>ppt_w</p:attrName>
                                        </p:attrNameLst>
                                      </p:cBhvr>
                                      <p:tavLst>
                                        <p:tav tm="0">
                                          <p:val>
                                            <p:fltVal val="0"/>
                                          </p:val>
                                        </p:tav>
                                        <p:tav tm="100000">
                                          <p:val>
                                            <p:strVal val="#ppt_w"/>
                                          </p:val>
                                        </p:tav>
                                      </p:tavLst>
                                    </p:anim>
                                    <p:anim calcmode="lin" valueType="num">
                                      <p:cBhvr>
                                        <p:cTn id="49" dur="500" fill="hold"/>
                                        <p:tgtEl>
                                          <p:spTgt spid="21"/>
                                        </p:tgtEl>
                                        <p:attrNameLst>
                                          <p:attrName>ppt_h</p:attrName>
                                        </p:attrNameLst>
                                      </p:cBhvr>
                                      <p:tavLst>
                                        <p:tav tm="0">
                                          <p:val>
                                            <p:fltVal val="0"/>
                                          </p:val>
                                        </p:tav>
                                        <p:tav tm="100000">
                                          <p:val>
                                            <p:strVal val="#ppt_h"/>
                                          </p:val>
                                        </p:tav>
                                      </p:tavLst>
                                    </p:anim>
                                    <p:animEffect transition="in" filter="fade">
                                      <p:cBhvr>
                                        <p:cTn id="50" dur="500"/>
                                        <p:tgtEl>
                                          <p:spTgt spid="21"/>
                                        </p:tgtEl>
                                      </p:cBhvr>
                                    </p:animEffect>
                                  </p:childTnLst>
                                </p:cTn>
                              </p:par>
                            </p:childTnLst>
                          </p:cTn>
                        </p:par>
                        <p:par>
                          <p:cTn id="51" fill="hold">
                            <p:stCondLst>
                              <p:cond delay="5000"/>
                            </p:stCondLst>
                            <p:childTnLst>
                              <p:par>
                                <p:cTn id="52" presetID="37" presetClass="entr" presetSubtype="0" fill="hold" grpId="0" nodeType="after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1000"/>
                                        <p:tgtEl>
                                          <p:spTgt spid="23"/>
                                        </p:tgtEl>
                                      </p:cBhvr>
                                    </p:animEffect>
                                    <p:anim calcmode="lin" valueType="num">
                                      <p:cBhvr>
                                        <p:cTn id="55" dur="1000" fill="hold"/>
                                        <p:tgtEl>
                                          <p:spTgt spid="23"/>
                                        </p:tgtEl>
                                        <p:attrNameLst>
                                          <p:attrName>ppt_x</p:attrName>
                                        </p:attrNameLst>
                                      </p:cBhvr>
                                      <p:tavLst>
                                        <p:tav tm="0">
                                          <p:val>
                                            <p:strVal val="#ppt_x"/>
                                          </p:val>
                                        </p:tav>
                                        <p:tav tm="100000">
                                          <p:val>
                                            <p:strVal val="#ppt_x"/>
                                          </p:val>
                                        </p:tav>
                                      </p:tavLst>
                                    </p:anim>
                                    <p:anim calcmode="lin" valueType="num">
                                      <p:cBhvr>
                                        <p:cTn id="56" dur="900" decel="100000" fill="hold"/>
                                        <p:tgtEl>
                                          <p:spTgt spid="23"/>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58" fill="hold">
                            <p:stCondLst>
                              <p:cond delay="6000"/>
                            </p:stCondLst>
                            <p:childTnLst>
                              <p:par>
                                <p:cTn id="59" presetID="22" presetClass="entr" presetSubtype="4" fill="hold" grpId="0" nodeType="after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wipe(down)">
                                      <p:cBhvr>
                                        <p:cTn id="61" dur="500"/>
                                        <p:tgtEl>
                                          <p:spTgt spid="17"/>
                                        </p:tgtEl>
                                      </p:cBhvr>
                                    </p:animEffect>
                                  </p:childTnLst>
                                </p:cTn>
                              </p:par>
                            </p:childTnLst>
                          </p:cTn>
                        </p:par>
                        <p:par>
                          <p:cTn id="62" fill="hold">
                            <p:stCondLst>
                              <p:cond delay="6500"/>
                            </p:stCondLst>
                            <p:childTnLst>
                              <p:par>
                                <p:cTn id="63" presetID="53" presetClass="entr" presetSubtype="16" fill="hold" grpId="0" nodeType="after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p:cTn id="65" dur="500" fill="hold"/>
                                        <p:tgtEl>
                                          <p:spTgt spid="19"/>
                                        </p:tgtEl>
                                        <p:attrNameLst>
                                          <p:attrName>ppt_w</p:attrName>
                                        </p:attrNameLst>
                                      </p:cBhvr>
                                      <p:tavLst>
                                        <p:tav tm="0">
                                          <p:val>
                                            <p:fltVal val="0"/>
                                          </p:val>
                                        </p:tav>
                                        <p:tav tm="100000">
                                          <p:val>
                                            <p:strVal val="#ppt_w"/>
                                          </p:val>
                                        </p:tav>
                                      </p:tavLst>
                                    </p:anim>
                                    <p:anim calcmode="lin" valueType="num">
                                      <p:cBhvr>
                                        <p:cTn id="66" dur="500" fill="hold"/>
                                        <p:tgtEl>
                                          <p:spTgt spid="19"/>
                                        </p:tgtEl>
                                        <p:attrNameLst>
                                          <p:attrName>ppt_h</p:attrName>
                                        </p:attrNameLst>
                                      </p:cBhvr>
                                      <p:tavLst>
                                        <p:tav tm="0">
                                          <p:val>
                                            <p:fltVal val="0"/>
                                          </p:val>
                                        </p:tav>
                                        <p:tav tm="100000">
                                          <p:val>
                                            <p:strVal val="#ppt_h"/>
                                          </p:val>
                                        </p:tav>
                                      </p:tavLst>
                                    </p:anim>
                                    <p:animEffect transition="in" filter="fade">
                                      <p:cBhvr>
                                        <p:cTn id="67" dur="500"/>
                                        <p:tgtEl>
                                          <p:spTgt spid="19"/>
                                        </p:tgtEl>
                                      </p:cBhvr>
                                    </p:animEffect>
                                  </p:childTnLst>
                                </p:cTn>
                              </p:par>
                            </p:childTnLst>
                          </p:cTn>
                        </p:par>
                        <p:par>
                          <p:cTn id="68" fill="hold">
                            <p:stCondLst>
                              <p:cond delay="7000"/>
                            </p:stCondLst>
                            <p:childTnLst>
                              <p:par>
                                <p:cTn id="69" presetID="37" presetClass="entr" presetSubtype="0" fill="hold" grpId="0" nodeType="after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fade">
                                      <p:cBhvr>
                                        <p:cTn id="71" dur="1000"/>
                                        <p:tgtEl>
                                          <p:spTgt spid="24"/>
                                        </p:tgtEl>
                                      </p:cBhvr>
                                    </p:animEffect>
                                    <p:anim calcmode="lin" valueType="num">
                                      <p:cBhvr>
                                        <p:cTn id="72" dur="1000" fill="hold"/>
                                        <p:tgtEl>
                                          <p:spTgt spid="24"/>
                                        </p:tgtEl>
                                        <p:attrNameLst>
                                          <p:attrName>ppt_x</p:attrName>
                                        </p:attrNameLst>
                                      </p:cBhvr>
                                      <p:tavLst>
                                        <p:tav tm="0">
                                          <p:val>
                                            <p:strVal val="#ppt_x"/>
                                          </p:val>
                                        </p:tav>
                                        <p:tav tm="100000">
                                          <p:val>
                                            <p:strVal val="#ppt_x"/>
                                          </p:val>
                                        </p:tav>
                                      </p:tavLst>
                                    </p:anim>
                                    <p:anim calcmode="lin" valueType="num">
                                      <p:cBhvr>
                                        <p:cTn id="73" dur="900" decel="100000" fill="hold"/>
                                        <p:tgtEl>
                                          <p:spTgt spid="24"/>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p:bldP spid="10" grpId="0" animBg="1"/>
      <p:bldP spid="16" grpId="0" animBg="1"/>
      <p:bldP spid="17" grpId="0" animBg="1"/>
      <p:bldP spid="18" grpId="0"/>
      <p:bldP spid="19" grpId="0" animBg="1"/>
      <p:bldP spid="20" grpId="0" animBg="1"/>
      <p:bldP spid="21" grpId="0" animBg="1"/>
      <p:bldP spid="22" grpId="0"/>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1277</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323</cp:revision>
  <dcterms:created xsi:type="dcterms:W3CDTF">2016-09-28T22:08:47Z</dcterms:created>
  <dcterms:modified xsi:type="dcterms:W3CDTF">2016-11-27T23:46:56Z</dcterms:modified>
</cp:coreProperties>
</file>