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540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p:nvPr/>
        </p:nvSpPr>
        <p:spPr>
          <a:xfrm>
            <a:off x="5905948" y="334742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22134" t="10550" r="21733" b="13050"/>
          <a:stretch/>
        </p:blipFill>
        <p:spPr>
          <a:xfrm>
            <a:off x="365760" y="1691943"/>
            <a:ext cx="5341105" cy="4846320"/>
          </a:xfrm>
          <a:prstGeom prst="rect">
            <a:avLst/>
          </a:prstGeom>
        </p:spPr>
      </p:pic>
      <p:sp>
        <p:nvSpPr>
          <p:cNvPr id="10" name="Rectangle 9"/>
          <p:cNvSpPr/>
          <p:nvPr/>
        </p:nvSpPr>
        <p:spPr>
          <a:xfrm>
            <a:off x="708918" y="2219435"/>
            <a:ext cx="4657444" cy="2876482"/>
          </a:xfrm>
          <a:prstGeom prst="rect">
            <a:avLst/>
          </a:prstGeom>
          <a:blipFill>
            <a:blip r:embed="rId3"/>
            <a:stretch>
              <a:fillRect/>
            </a:stretch>
          </a:bli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6" name="Freeform 15"/>
          <p:cNvSpPr/>
          <p:nvPr/>
        </p:nvSpPr>
        <p:spPr>
          <a:xfrm>
            <a:off x="7795775"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9685602" y="3338161"/>
            <a:ext cx="1690744" cy="2648175"/>
          </a:xfrm>
          <a:custGeom>
            <a:avLst/>
            <a:gdLst>
              <a:gd name="connsiteX0" fmla="*/ 281796 w 1690744"/>
              <a:gd name="connsiteY0" fmla="*/ 0 h 2648175"/>
              <a:gd name="connsiteX1" fmla="*/ 1408947 w 1690744"/>
              <a:gd name="connsiteY1" fmla="*/ 0 h 2648175"/>
              <a:gd name="connsiteX2" fmla="*/ 1408967 w 1690744"/>
              <a:gd name="connsiteY2" fmla="*/ 2 h 2648175"/>
              <a:gd name="connsiteX3" fmla="*/ 1597509 w 1690744"/>
              <a:gd name="connsiteY3" fmla="*/ 2 h 2648175"/>
              <a:gd name="connsiteX4" fmla="*/ 1690744 w 1690744"/>
              <a:gd name="connsiteY4" fmla="*/ 93237 h 2648175"/>
              <a:gd name="connsiteX5" fmla="*/ 1690744 w 1690744"/>
              <a:gd name="connsiteY5" fmla="*/ 917986 h 2648175"/>
              <a:gd name="connsiteX6" fmla="*/ 1690743 w 1690744"/>
              <a:gd name="connsiteY6" fmla="*/ 917991 h 2648175"/>
              <a:gd name="connsiteX7" fmla="*/ 1690743 w 1690744"/>
              <a:gd name="connsiteY7" fmla="*/ 1730185 h 2648175"/>
              <a:gd name="connsiteX8" fmla="*/ 1690744 w 1690744"/>
              <a:gd name="connsiteY8" fmla="*/ 1730190 h 2648175"/>
              <a:gd name="connsiteX9" fmla="*/ 1690744 w 1690744"/>
              <a:gd name="connsiteY9" fmla="*/ 2554939 h 2648175"/>
              <a:gd name="connsiteX10" fmla="*/ 1597509 w 1690744"/>
              <a:gd name="connsiteY10" fmla="*/ 2648174 h 2648175"/>
              <a:gd name="connsiteX11" fmla="*/ 1408947 w 1690744"/>
              <a:gd name="connsiteY11" fmla="*/ 2648174 h 2648175"/>
              <a:gd name="connsiteX12" fmla="*/ 1224581 w 1690744"/>
              <a:gd name="connsiteY12" fmla="*/ 2648174 h 2648175"/>
              <a:gd name="connsiteX13" fmla="*/ 466168 w 1690744"/>
              <a:gd name="connsiteY13" fmla="*/ 2648174 h 2648175"/>
              <a:gd name="connsiteX14" fmla="*/ 466163 w 1690744"/>
              <a:gd name="connsiteY14" fmla="*/ 2648175 h 2648175"/>
              <a:gd name="connsiteX15" fmla="*/ 93235 w 1690744"/>
              <a:gd name="connsiteY15" fmla="*/ 2648175 h 2648175"/>
              <a:gd name="connsiteX16" fmla="*/ 0 w 1690744"/>
              <a:gd name="connsiteY16" fmla="*/ 2554940 h 2648175"/>
              <a:gd name="connsiteX17" fmla="*/ 0 w 1690744"/>
              <a:gd name="connsiteY17" fmla="*/ 2366378 h 2648175"/>
              <a:gd name="connsiteX18" fmla="*/ 0 w 1690744"/>
              <a:gd name="connsiteY18" fmla="*/ 1730191 h 2648175"/>
              <a:gd name="connsiteX19" fmla="*/ 0 w 1690744"/>
              <a:gd name="connsiteY19" fmla="*/ 917985 h 2648175"/>
              <a:gd name="connsiteX20" fmla="*/ 0 w 1690744"/>
              <a:gd name="connsiteY20" fmla="*/ 281796 h 2648175"/>
              <a:gd name="connsiteX21" fmla="*/ 0 w 1690744"/>
              <a:gd name="connsiteY21" fmla="*/ 93236 h 2648175"/>
              <a:gd name="connsiteX22" fmla="*/ 93235 w 1690744"/>
              <a:gd name="connsiteY22" fmla="*/ 1 h 2648175"/>
              <a:gd name="connsiteX23" fmla="*/ 281786 w 1690744"/>
              <a:gd name="connsiteY23" fmla="*/ 1 h 264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90744" h="2648175">
                <a:moveTo>
                  <a:pt x="281796" y="0"/>
                </a:moveTo>
                <a:lnTo>
                  <a:pt x="1408947" y="0"/>
                </a:lnTo>
                <a:lnTo>
                  <a:pt x="1408967" y="2"/>
                </a:lnTo>
                <a:lnTo>
                  <a:pt x="1597509" y="2"/>
                </a:lnTo>
                <a:cubicBezTo>
                  <a:pt x="1649001" y="2"/>
                  <a:pt x="1690744" y="41745"/>
                  <a:pt x="1690744" y="93237"/>
                </a:cubicBezTo>
                <a:lnTo>
                  <a:pt x="1690744" y="917986"/>
                </a:lnTo>
                <a:lnTo>
                  <a:pt x="1690743" y="917991"/>
                </a:lnTo>
                <a:lnTo>
                  <a:pt x="1690743" y="1730185"/>
                </a:lnTo>
                <a:lnTo>
                  <a:pt x="1690744" y="1730190"/>
                </a:lnTo>
                <a:lnTo>
                  <a:pt x="1690744" y="2554939"/>
                </a:lnTo>
                <a:cubicBezTo>
                  <a:pt x="1690744" y="2606431"/>
                  <a:pt x="1649001" y="2648174"/>
                  <a:pt x="1597509" y="2648174"/>
                </a:cubicBezTo>
                <a:lnTo>
                  <a:pt x="1408947" y="2648174"/>
                </a:lnTo>
                <a:lnTo>
                  <a:pt x="1224581" y="2648174"/>
                </a:lnTo>
                <a:lnTo>
                  <a:pt x="466168" y="2648174"/>
                </a:lnTo>
                <a:lnTo>
                  <a:pt x="466163" y="2648175"/>
                </a:lnTo>
                <a:lnTo>
                  <a:pt x="93235" y="2648175"/>
                </a:lnTo>
                <a:cubicBezTo>
                  <a:pt x="41743" y="2648175"/>
                  <a:pt x="0" y="2606432"/>
                  <a:pt x="0" y="2554940"/>
                </a:cubicBezTo>
                <a:lnTo>
                  <a:pt x="0" y="2366378"/>
                </a:lnTo>
                <a:lnTo>
                  <a:pt x="0" y="1730191"/>
                </a:lnTo>
                <a:lnTo>
                  <a:pt x="0" y="917985"/>
                </a:lnTo>
                <a:lnTo>
                  <a:pt x="0" y="281796"/>
                </a:lnTo>
                <a:lnTo>
                  <a:pt x="0" y="93236"/>
                </a:lnTo>
                <a:cubicBezTo>
                  <a:pt x="0" y="41744"/>
                  <a:pt x="41743" y="1"/>
                  <a:pt x="93235" y="1"/>
                </a:cubicBezTo>
                <a:lnTo>
                  <a:pt x="281786" y="1"/>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72454" y="2097165"/>
            <a:ext cx="5700421"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9" name="Freeform 370"/>
          <p:cNvSpPr>
            <a:spLocks noChangeAspect="1" noEditPoints="1"/>
          </p:cNvSpPr>
          <p:nvPr/>
        </p:nvSpPr>
        <p:spPr bwMode="auto">
          <a:xfrm>
            <a:off x="10302374" y="369226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4"/>
          <p:cNvSpPr>
            <a:spLocks noChangeAspect="1" noEditPoints="1"/>
          </p:cNvSpPr>
          <p:nvPr/>
        </p:nvSpPr>
        <p:spPr bwMode="auto">
          <a:xfrm>
            <a:off x="6522720" y="3692262"/>
            <a:ext cx="457200" cy="422841"/>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81"/>
          <p:cNvSpPr>
            <a:spLocks noChangeAspect="1" noEditPoints="1"/>
          </p:cNvSpPr>
          <p:nvPr/>
        </p:nvSpPr>
        <p:spPr bwMode="auto">
          <a:xfrm>
            <a:off x="8441200" y="3678074"/>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5905948" y="4288141"/>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7795775"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9685602" y="4288140"/>
            <a:ext cx="1690744" cy="1452705"/>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5" name="Picture 2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7551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500"/>
                                        <p:tgtEl>
                                          <p:spTgt spid="18"/>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par>
                          <p:cTn id="34" fill="hold">
                            <p:stCondLst>
                              <p:cond delay="3000"/>
                            </p:stCondLst>
                            <p:childTnLst>
                              <p:par>
                                <p:cTn id="35" presetID="37"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900" decel="100000" fill="hold"/>
                                        <p:tgtEl>
                                          <p:spTgt spid="2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1" fill="hold">
                            <p:stCondLst>
                              <p:cond delay="4000"/>
                            </p:stCondLst>
                            <p:childTnLst>
                              <p:par>
                                <p:cTn id="42" presetID="22" presetClass="entr" presetSubtype="4"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down)">
                                      <p:cBhvr>
                                        <p:cTn id="44" dur="500"/>
                                        <p:tgtEl>
                                          <p:spTgt spid="16"/>
                                        </p:tgtEl>
                                      </p:cBhvr>
                                    </p:animEffect>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par>
                          <p:cTn id="51" fill="hold">
                            <p:stCondLst>
                              <p:cond delay="5000"/>
                            </p:stCondLst>
                            <p:childTnLst>
                              <p:par>
                                <p:cTn id="52" presetID="37"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900" decel="100000" fill="hold"/>
                                        <p:tgtEl>
                                          <p:spTgt spid="23"/>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58" fill="hold">
                            <p:stCondLst>
                              <p:cond delay="6000"/>
                            </p:stCondLst>
                            <p:childTnLst>
                              <p:par>
                                <p:cTn id="59" presetID="22" presetClass="entr" presetSubtype="4"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down)">
                                      <p:cBhvr>
                                        <p:cTn id="61" dur="500"/>
                                        <p:tgtEl>
                                          <p:spTgt spid="17"/>
                                        </p:tgtEl>
                                      </p:cBhvr>
                                    </p:animEffect>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500" fill="hold"/>
                                        <p:tgtEl>
                                          <p:spTgt spid="19"/>
                                        </p:tgtEl>
                                        <p:attrNameLst>
                                          <p:attrName>ppt_w</p:attrName>
                                        </p:attrNameLst>
                                      </p:cBhvr>
                                      <p:tavLst>
                                        <p:tav tm="0">
                                          <p:val>
                                            <p:fltVal val="0"/>
                                          </p:val>
                                        </p:tav>
                                        <p:tav tm="100000">
                                          <p:val>
                                            <p:strVal val="#ppt_w"/>
                                          </p:val>
                                        </p:tav>
                                      </p:tavLst>
                                    </p:anim>
                                    <p:anim calcmode="lin" valueType="num">
                                      <p:cBhvr>
                                        <p:cTn id="66" dur="500" fill="hold"/>
                                        <p:tgtEl>
                                          <p:spTgt spid="19"/>
                                        </p:tgtEl>
                                        <p:attrNameLst>
                                          <p:attrName>ppt_h</p:attrName>
                                        </p:attrNameLst>
                                      </p:cBhvr>
                                      <p:tavLst>
                                        <p:tav tm="0">
                                          <p:val>
                                            <p:fltVal val="0"/>
                                          </p:val>
                                        </p:tav>
                                        <p:tav tm="100000">
                                          <p:val>
                                            <p:strVal val="#ppt_h"/>
                                          </p:val>
                                        </p:tav>
                                      </p:tavLst>
                                    </p:anim>
                                    <p:animEffect transition="in" filter="fade">
                                      <p:cBhvr>
                                        <p:cTn id="67" dur="500"/>
                                        <p:tgtEl>
                                          <p:spTgt spid="19"/>
                                        </p:tgtEl>
                                      </p:cBhvr>
                                    </p:animEffect>
                                  </p:childTnLst>
                                </p:cTn>
                              </p:par>
                            </p:childTnLst>
                          </p:cTn>
                        </p:par>
                        <p:par>
                          <p:cTn id="68" fill="hold">
                            <p:stCondLst>
                              <p:cond delay="7000"/>
                            </p:stCondLst>
                            <p:childTnLst>
                              <p:par>
                                <p:cTn id="69" presetID="37"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900" decel="100000" fill="hold"/>
                                        <p:tgtEl>
                                          <p:spTgt spid="24"/>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0" grpId="0" animBg="1"/>
      <p:bldP spid="16" grpId="0" animBg="1"/>
      <p:bldP spid="17" grpId="0" animBg="1"/>
      <p:bldP spid="18" grpId="0"/>
      <p:bldP spid="19" grpId="0" animBg="1"/>
      <p:bldP spid="20" grpId="0" animBg="1"/>
      <p:bldP spid="21" grpId="0" animBg="1"/>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1277</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2016-11-27T23:46:56Z</dcterms:modified>
</cp:coreProperties>
</file>