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97"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3" d="100"/>
          <a:sy n="83" d="100"/>
        </p:scale>
        <p:origin x="120" y="528"/>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11/27/2016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40854084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11/27/2016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11/27/2016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11/27/2016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11/27/2016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lumMod val="85000"/>
                  </a:schemeClr>
                </a:solidFill>
                <a:latin typeface="Candara" panose="020E0502030303020204" pitchFamily="34" charset="0"/>
              </a:rPr>
              <a:t>Your Subtitle</a:t>
            </a:r>
          </a:p>
        </p:txBody>
      </p:sp>
      <p:grpSp>
        <p:nvGrpSpPr>
          <p:cNvPr id="8" name="Group 7"/>
          <p:cNvGrpSpPr/>
          <p:nvPr/>
        </p:nvGrpSpPr>
        <p:grpSpPr>
          <a:xfrm rot="5400000">
            <a:off x="1404371" y="2165135"/>
            <a:ext cx="2593468" cy="1744695"/>
            <a:chOff x="371637" y="2487864"/>
            <a:chExt cx="2593468" cy="1744695"/>
          </a:xfrm>
          <a:solidFill>
            <a:srgbClr val="FE4A1E"/>
          </a:solidFill>
          <a:effectLst>
            <a:outerShdw blurRad="50800" dist="38100" dir="5400000" algn="t" rotWithShape="0">
              <a:prstClr val="black">
                <a:alpha val="40000"/>
              </a:prstClr>
            </a:outerShdw>
          </a:effectLst>
        </p:grpSpPr>
        <p:sp>
          <p:nvSpPr>
            <p:cNvPr id="9" name="Freeform 8"/>
            <p:cNvSpPr/>
            <p:nvPr/>
          </p:nvSpPr>
          <p:spPr>
            <a:xfrm>
              <a:off x="371637" y="2487864"/>
              <a:ext cx="2322218" cy="1744695"/>
            </a:xfrm>
            <a:custGeom>
              <a:avLst/>
              <a:gdLst>
                <a:gd name="connsiteX0" fmla="*/ 8352 w 2322218"/>
                <a:gd name="connsiteY0" fmla="*/ 0 h 1744695"/>
                <a:gd name="connsiteX1" fmla="*/ 1677125 w 2322218"/>
                <a:gd name="connsiteY1" fmla="*/ 2278 h 1744695"/>
                <a:gd name="connsiteX2" fmla="*/ 2322218 w 2322218"/>
                <a:gd name="connsiteY2" fmla="*/ 858136 h 1744695"/>
                <a:gd name="connsiteX3" fmla="*/ 1669866 w 2322218"/>
                <a:gd name="connsiteY3" fmla="*/ 1744695 h 1744695"/>
                <a:gd name="connsiteX4" fmla="*/ 0 w 2322218"/>
                <a:gd name="connsiteY4" fmla="*/ 1744695 h 1744695"/>
                <a:gd name="connsiteX5" fmla="*/ 653740 w 2322218"/>
                <a:gd name="connsiteY5" fmla="*/ 856250 h 17446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322218" h="1744695">
                  <a:moveTo>
                    <a:pt x="8352" y="0"/>
                  </a:moveTo>
                  <a:lnTo>
                    <a:pt x="1677125" y="2278"/>
                  </a:lnTo>
                  <a:lnTo>
                    <a:pt x="2322218" y="858136"/>
                  </a:lnTo>
                  <a:lnTo>
                    <a:pt x="1669866" y="1744695"/>
                  </a:lnTo>
                  <a:lnTo>
                    <a:pt x="0" y="1744695"/>
                  </a:lnTo>
                  <a:lnTo>
                    <a:pt x="653740" y="856250"/>
                  </a:lnTo>
                  <a:close/>
                </a:path>
              </a:pathLst>
            </a:custGeom>
            <a:grpFill/>
            <a:ln w="12700">
              <a:miter lim="400000"/>
            </a:ln>
          </p:spPr>
          <p:txBody>
            <a:bodyPr wrap="square" lIns="67733" tIns="67733" rIns="67733" bIns="67733" anchor="ctr">
              <a:noAutofit/>
            </a:bodyPr>
            <a:lstStyle/>
            <a:p>
              <a:pPr defTabSz="1100656">
                <a:defRPr sz="3200">
                  <a:solidFill>
                    <a:srgbClr val="000000"/>
                  </a:solidFill>
                  <a:latin typeface="+mn-lt"/>
                  <a:ea typeface="+mn-ea"/>
                  <a:cs typeface="+mn-cs"/>
                  <a:sym typeface="Helvetica Light"/>
                </a:defRPr>
              </a:pPr>
              <a:endParaRPr sz="4267"/>
            </a:p>
          </p:txBody>
        </p:sp>
        <p:sp>
          <p:nvSpPr>
            <p:cNvPr id="10" name="Freeform 9"/>
            <p:cNvSpPr/>
            <p:nvPr/>
          </p:nvSpPr>
          <p:spPr>
            <a:xfrm>
              <a:off x="2033352" y="2489762"/>
              <a:ext cx="931753" cy="1742797"/>
            </a:xfrm>
            <a:custGeom>
              <a:avLst/>
              <a:gdLst>
                <a:gd name="connsiteX0" fmla="*/ 7993 w 931753"/>
                <a:gd name="connsiteY0" fmla="*/ 0 h 1742797"/>
                <a:gd name="connsiteX1" fmla="*/ 286660 w 931753"/>
                <a:gd name="connsiteY1" fmla="*/ 380 h 1742797"/>
                <a:gd name="connsiteX2" fmla="*/ 931753 w 931753"/>
                <a:gd name="connsiteY2" fmla="*/ 856238 h 1742797"/>
                <a:gd name="connsiteX3" fmla="*/ 279401 w 931753"/>
                <a:gd name="connsiteY3" fmla="*/ 1742797 h 1742797"/>
                <a:gd name="connsiteX4" fmla="*/ 0 w 931753"/>
                <a:gd name="connsiteY4" fmla="*/ 1742797 h 1742797"/>
                <a:gd name="connsiteX5" fmla="*/ 652856 w 931753"/>
                <a:gd name="connsiteY5" fmla="*/ 855553 h 17427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31753" h="1742797">
                  <a:moveTo>
                    <a:pt x="7993" y="0"/>
                  </a:moveTo>
                  <a:lnTo>
                    <a:pt x="286660" y="380"/>
                  </a:lnTo>
                  <a:lnTo>
                    <a:pt x="931753" y="856238"/>
                  </a:lnTo>
                  <a:lnTo>
                    <a:pt x="279401" y="1742797"/>
                  </a:lnTo>
                  <a:lnTo>
                    <a:pt x="0" y="1742797"/>
                  </a:lnTo>
                  <a:lnTo>
                    <a:pt x="652856" y="855553"/>
                  </a:lnTo>
                  <a:close/>
                </a:path>
              </a:pathLst>
            </a:custGeom>
            <a:grpFill/>
            <a:ln w="12700">
              <a:miter lim="400000"/>
            </a:ln>
            <a:effectLst>
              <a:outerShdw blurRad="63500" sx="102000" sy="102000" algn="ctr" rotWithShape="0">
                <a:prstClr val="black">
                  <a:alpha val="40000"/>
                </a:prstClr>
              </a:outerShdw>
            </a:effectLst>
          </p:spPr>
          <p:txBody>
            <a:bodyPr wrap="square" lIns="67733" tIns="67733" rIns="67733" bIns="67733" anchor="ctr">
              <a:noAutofit/>
            </a:bodyPr>
            <a:lstStyle/>
            <a:p>
              <a:pPr defTabSz="1100656">
                <a:defRPr sz="3200">
                  <a:solidFill>
                    <a:srgbClr val="000000"/>
                  </a:solidFill>
                  <a:latin typeface="+mn-lt"/>
                  <a:ea typeface="+mn-ea"/>
                  <a:cs typeface="+mn-cs"/>
                  <a:sym typeface="Helvetica Light"/>
                </a:defRPr>
              </a:pPr>
              <a:endParaRPr sz="4267"/>
            </a:p>
          </p:txBody>
        </p:sp>
      </p:grpSp>
      <p:sp>
        <p:nvSpPr>
          <p:cNvPr id="12" name="Freeform 11"/>
          <p:cNvSpPr>
            <a:spLocks noChangeAspect="1"/>
          </p:cNvSpPr>
          <p:nvPr/>
        </p:nvSpPr>
        <p:spPr>
          <a:xfrm rot="10800000">
            <a:off x="2409547" y="4236753"/>
            <a:ext cx="581217" cy="524588"/>
          </a:xfrm>
          <a:custGeom>
            <a:avLst/>
            <a:gdLst>
              <a:gd name="connsiteX0" fmla="*/ 452401 w 452402"/>
              <a:gd name="connsiteY0" fmla="*/ 315511 h 524588"/>
              <a:gd name="connsiteX1" fmla="*/ 219310 w 452402"/>
              <a:gd name="connsiteY1" fmla="*/ 79226 h 524588"/>
              <a:gd name="connsiteX2" fmla="*/ 0 w 452402"/>
              <a:gd name="connsiteY2" fmla="*/ 301541 h 524588"/>
              <a:gd name="connsiteX3" fmla="*/ 0 w 452402"/>
              <a:gd name="connsiteY3" fmla="*/ 222315 h 524588"/>
              <a:gd name="connsiteX4" fmla="*/ 219310 w 452402"/>
              <a:gd name="connsiteY4" fmla="*/ 0 h 524588"/>
              <a:gd name="connsiteX5" fmla="*/ 452401 w 452402"/>
              <a:gd name="connsiteY5" fmla="*/ 236285 h 524588"/>
              <a:gd name="connsiteX6" fmla="*/ 452402 w 452402"/>
              <a:gd name="connsiteY6" fmla="*/ 524588 h 524588"/>
              <a:gd name="connsiteX7" fmla="*/ 219311 w 452402"/>
              <a:gd name="connsiteY7" fmla="*/ 288303 h 524588"/>
              <a:gd name="connsiteX8" fmla="*/ 1 w 452402"/>
              <a:gd name="connsiteY8" fmla="*/ 510618 h 524588"/>
              <a:gd name="connsiteX9" fmla="*/ 1 w 452402"/>
              <a:gd name="connsiteY9" fmla="*/ 431391 h 524588"/>
              <a:gd name="connsiteX10" fmla="*/ 219311 w 452402"/>
              <a:gd name="connsiteY10" fmla="*/ 209076 h 524588"/>
              <a:gd name="connsiteX11" fmla="*/ 452402 w 452402"/>
              <a:gd name="connsiteY11" fmla="*/ 445361 h 5245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52402" h="524588">
                <a:moveTo>
                  <a:pt x="452401" y="315511"/>
                </a:moveTo>
                <a:lnTo>
                  <a:pt x="219310" y="79226"/>
                </a:lnTo>
                <a:lnTo>
                  <a:pt x="0" y="301541"/>
                </a:lnTo>
                <a:lnTo>
                  <a:pt x="0" y="222315"/>
                </a:lnTo>
                <a:lnTo>
                  <a:pt x="219310" y="0"/>
                </a:lnTo>
                <a:lnTo>
                  <a:pt x="452401" y="236285"/>
                </a:lnTo>
                <a:close/>
                <a:moveTo>
                  <a:pt x="452402" y="524588"/>
                </a:moveTo>
                <a:lnTo>
                  <a:pt x="219311" y="288303"/>
                </a:lnTo>
                <a:lnTo>
                  <a:pt x="1" y="510618"/>
                </a:lnTo>
                <a:lnTo>
                  <a:pt x="1" y="431391"/>
                </a:lnTo>
                <a:lnTo>
                  <a:pt x="219311" y="209076"/>
                </a:lnTo>
                <a:lnTo>
                  <a:pt x="452402" y="445361"/>
                </a:lnTo>
                <a:close/>
              </a:path>
            </a:pathLst>
          </a:custGeom>
          <a:solidFill>
            <a:srgbClr val="FE4A1E"/>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3" name="Text Placeholder 3"/>
          <p:cNvSpPr txBox="1">
            <a:spLocks/>
          </p:cNvSpPr>
          <p:nvPr/>
        </p:nvSpPr>
        <p:spPr>
          <a:xfrm>
            <a:off x="1828757" y="4935127"/>
            <a:ext cx="1828800" cy="1292662"/>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r>
              <a:rPr lang="en-US" b="1" dirty="0">
                <a:solidFill>
                  <a:srgbClr val="FE4A1E"/>
                </a:solidFill>
                <a:latin typeface="Candara" panose="020E0502030303020204" pitchFamily="34" charset="0"/>
              </a:rPr>
              <a:t>LOREM IPSUM</a:t>
            </a:r>
          </a:p>
          <a:p>
            <a:endParaRPr lang="en-US" sz="800" b="1" dirty="0">
              <a:solidFill>
                <a:srgbClr val="00B0F0"/>
              </a:solidFill>
              <a:latin typeface="Candara" panose="020E0502030303020204" pitchFamily="34" charset="0"/>
            </a:endParaRPr>
          </a:p>
          <a:p>
            <a:r>
              <a:rPr lang="en-US" sz="1200" dirty="0">
                <a:solidFill>
                  <a:schemeClr val="bg1">
                    <a:lumMod val="95000"/>
                  </a:schemeClr>
                </a:solidFill>
                <a:latin typeface="Candara" panose="020E0502030303020204" pitchFamily="34" charset="0"/>
              </a:rPr>
              <a:t>Lorem ipsum dolor sit amet, consectetur adipiscing elit, sed do eiusmod tempor incididunt ut labore et dolore magna aliqua. </a:t>
            </a:r>
          </a:p>
        </p:txBody>
      </p:sp>
      <p:grpSp>
        <p:nvGrpSpPr>
          <p:cNvPr id="14" name="Group 13"/>
          <p:cNvGrpSpPr/>
          <p:nvPr/>
        </p:nvGrpSpPr>
        <p:grpSpPr>
          <a:xfrm rot="5400000">
            <a:off x="3703568" y="2165135"/>
            <a:ext cx="2593468" cy="1744695"/>
            <a:chOff x="371637" y="2487864"/>
            <a:chExt cx="2593468" cy="1744695"/>
          </a:xfrm>
          <a:solidFill>
            <a:srgbClr val="5C9AD3"/>
          </a:solidFill>
          <a:effectLst>
            <a:outerShdw blurRad="50800" dist="38100" dir="5400000" algn="t" rotWithShape="0">
              <a:prstClr val="black">
                <a:alpha val="40000"/>
              </a:prstClr>
            </a:outerShdw>
          </a:effectLst>
        </p:grpSpPr>
        <p:sp>
          <p:nvSpPr>
            <p:cNvPr id="15" name="Freeform 14"/>
            <p:cNvSpPr/>
            <p:nvPr/>
          </p:nvSpPr>
          <p:spPr>
            <a:xfrm>
              <a:off x="371637" y="2487864"/>
              <a:ext cx="2322218" cy="1744695"/>
            </a:xfrm>
            <a:custGeom>
              <a:avLst/>
              <a:gdLst>
                <a:gd name="connsiteX0" fmla="*/ 8352 w 2322218"/>
                <a:gd name="connsiteY0" fmla="*/ 0 h 1744695"/>
                <a:gd name="connsiteX1" fmla="*/ 1677125 w 2322218"/>
                <a:gd name="connsiteY1" fmla="*/ 2278 h 1744695"/>
                <a:gd name="connsiteX2" fmla="*/ 2322218 w 2322218"/>
                <a:gd name="connsiteY2" fmla="*/ 858136 h 1744695"/>
                <a:gd name="connsiteX3" fmla="*/ 1669866 w 2322218"/>
                <a:gd name="connsiteY3" fmla="*/ 1744695 h 1744695"/>
                <a:gd name="connsiteX4" fmla="*/ 0 w 2322218"/>
                <a:gd name="connsiteY4" fmla="*/ 1744695 h 1744695"/>
                <a:gd name="connsiteX5" fmla="*/ 653740 w 2322218"/>
                <a:gd name="connsiteY5" fmla="*/ 856250 h 17446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322218" h="1744695">
                  <a:moveTo>
                    <a:pt x="8352" y="0"/>
                  </a:moveTo>
                  <a:lnTo>
                    <a:pt x="1677125" y="2278"/>
                  </a:lnTo>
                  <a:lnTo>
                    <a:pt x="2322218" y="858136"/>
                  </a:lnTo>
                  <a:lnTo>
                    <a:pt x="1669866" y="1744695"/>
                  </a:lnTo>
                  <a:lnTo>
                    <a:pt x="0" y="1744695"/>
                  </a:lnTo>
                  <a:lnTo>
                    <a:pt x="653740" y="856250"/>
                  </a:lnTo>
                  <a:close/>
                </a:path>
              </a:pathLst>
            </a:custGeom>
            <a:grpFill/>
            <a:ln w="12700">
              <a:miter lim="400000"/>
            </a:ln>
          </p:spPr>
          <p:txBody>
            <a:bodyPr wrap="square" lIns="67733" tIns="67733" rIns="67733" bIns="67733" anchor="ctr">
              <a:noAutofit/>
            </a:bodyPr>
            <a:lstStyle/>
            <a:p>
              <a:pPr defTabSz="1100656">
                <a:defRPr sz="3200">
                  <a:solidFill>
                    <a:srgbClr val="000000"/>
                  </a:solidFill>
                  <a:latin typeface="+mn-lt"/>
                  <a:ea typeface="+mn-ea"/>
                  <a:cs typeface="+mn-cs"/>
                  <a:sym typeface="Helvetica Light"/>
                </a:defRPr>
              </a:pPr>
              <a:endParaRPr sz="4267"/>
            </a:p>
          </p:txBody>
        </p:sp>
        <p:sp>
          <p:nvSpPr>
            <p:cNvPr id="16" name="Freeform 15"/>
            <p:cNvSpPr/>
            <p:nvPr/>
          </p:nvSpPr>
          <p:spPr>
            <a:xfrm>
              <a:off x="2033352" y="2489762"/>
              <a:ext cx="931753" cy="1742797"/>
            </a:xfrm>
            <a:custGeom>
              <a:avLst/>
              <a:gdLst>
                <a:gd name="connsiteX0" fmla="*/ 7993 w 931753"/>
                <a:gd name="connsiteY0" fmla="*/ 0 h 1742797"/>
                <a:gd name="connsiteX1" fmla="*/ 286660 w 931753"/>
                <a:gd name="connsiteY1" fmla="*/ 380 h 1742797"/>
                <a:gd name="connsiteX2" fmla="*/ 931753 w 931753"/>
                <a:gd name="connsiteY2" fmla="*/ 856238 h 1742797"/>
                <a:gd name="connsiteX3" fmla="*/ 279401 w 931753"/>
                <a:gd name="connsiteY3" fmla="*/ 1742797 h 1742797"/>
                <a:gd name="connsiteX4" fmla="*/ 0 w 931753"/>
                <a:gd name="connsiteY4" fmla="*/ 1742797 h 1742797"/>
                <a:gd name="connsiteX5" fmla="*/ 652856 w 931753"/>
                <a:gd name="connsiteY5" fmla="*/ 855553 h 17427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31753" h="1742797">
                  <a:moveTo>
                    <a:pt x="7993" y="0"/>
                  </a:moveTo>
                  <a:lnTo>
                    <a:pt x="286660" y="380"/>
                  </a:lnTo>
                  <a:lnTo>
                    <a:pt x="931753" y="856238"/>
                  </a:lnTo>
                  <a:lnTo>
                    <a:pt x="279401" y="1742797"/>
                  </a:lnTo>
                  <a:lnTo>
                    <a:pt x="0" y="1742797"/>
                  </a:lnTo>
                  <a:lnTo>
                    <a:pt x="652856" y="855553"/>
                  </a:lnTo>
                  <a:close/>
                </a:path>
              </a:pathLst>
            </a:custGeom>
            <a:grpFill/>
            <a:ln w="12700">
              <a:miter lim="400000"/>
            </a:ln>
            <a:effectLst>
              <a:outerShdw blurRad="63500" sx="102000" sy="102000" algn="ctr" rotWithShape="0">
                <a:prstClr val="black">
                  <a:alpha val="40000"/>
                </a:prstClr>
              </a:outerShdw>
            </a:effectLst>
          </p:spPr>
          <p:txBody>
            <a:bodyPr wrap="square" lIns="67733" tIns="67733" rIns="67733" bIns="67733" anchor="ctr">
              <a:noAutofit/>
            </a:bodyPr>
            <a:lstStyle/>
            <a:p>
              <a:pPr defTabSz="1100656">
                <a:defRPr sz="3200">
                  <a:solidFill>
                    <a:srgbClr val="000000"/>
                  </a:solidFill>
                  <a:latin typeface="+mn-lt"/>
                  <a:ea typeface="+mn-ea"/>
                  <a:cs typeface="+mn-cs"/>
                  <a:sym typeface="Helvetica Light"/>
                </a:defRPr>
              </a:pPr>
              <a:endParaRPr sz="4267"/>
            </a:p>
          </p:txBody>
        </p:sp>
      </p:grpSp>
      <p:sp>
        <p:nvSpPr>
          <p:cNvPr id="17" name="Freeform 16"/>
          <p:cNvSpPr>
            <a:spLocks noChangeAspect="1"/>
          </p:cNvSpPr>
          <p:nvPr/>
        </p:nvSpPr>
        <p:spPr>
          <a:xfrm rot="10800000">
            <a:off x="4708744" y="4236753"/>
            <a:ext cx="581217" cy="524588"/>
          </a:xfrm>
          <a:custGeom>
            <a:avLst/>
            <a:gdLst>
              <a:gd name="connsiteX0" fmla="*/ 452401 w 452402"/>
              <a:gd name="connsiteY0" fmla="*/ 315511 h 524588"/>
              <a:gd name="connsiteX1" fmla="*/ 219310 w 452402"/>
              <a:gd name="connsiteY1" fmla="*/ 79226 h 524588"/>
              <a:gd name="connsiteX2" fmla="*/ 0 w 452402"/>
              <a:gd name="connsiteY2" fmla="*/ 301541 h 524588"/>
              <a:gd name="connsiteX3" fmla="*/ 0 w 452402"/>
              <a:gd name="connsiteY3" fmla="*/ 222315 h 524588"/>
              <a:gd name="connsiteX4" fmla="*/ 219310 w 452402"/>
              <a:gd name="connsiteY4" fmla="*/ 0 h 524588"/>
              <a:gd name="connsiteX5" fmla="*/ 452401 w 452402"/>
              <a:gd name="connsiteY5" fmla="*/ 236285 h 524588"/>
              <a:gd name="connsiteX6" fmla="*/ 452402 w 452402"/>
              <a:gd name="connsiteY6" fmla="*/ 524588 h 524588"/>
              <a:gd name="connsiteX7" fmla="*/ 219311 w 452402"/>
              <a:gd name="connsiteY7" fmla="*/ 288303 h 524588"/>
              <a:gd name="connsiteX8" fmla="*/ 1 w 452402"/>
              <a:gd name="connsiteY8" fmla="*/ 510618 h 524588"/>
              <a:gd name="connsiteX9" fmla="*/ 1 w 452402"/>
              <a:gd name="connsiteY9" fmla="*/ 431391 h 524588"/>
              <a:gd name="connsiteX10" fmla="*/ 219311 w 452402"/>
              <a:gd name="connsiteY10" fmla="*/ 209076 h 524588"/>
              <a:gd name="connsiteX11" fmla="*/ 452402 w 452402"/>
              <a:gd name="connsiteY11" fmla="*/ 445361 h 5245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52402" h="524588">
                <a:moveTo>
                  <a:pt x="452401" y="315511"/>
                </a:moveTo>
                <a:lnTo>
                  <a:pt x="219310" y="79226"/>
                </a:lnTo>
                <a:lnTo>
                  <a:pt x="0" y="301541"/>
                </a:lnTo>
                <a:lnTo>
                  <a:pt x="0" y="222315"/>
                </a:lnTo>
                <a:lnTo>
                  <a:pt x="219310" y="0"/>
                </a:lnTo>
                <a:lnTo>
                  <a:pt x="452401" y="236285"/>
                </a:lnTo>
                <a:close/>
                <a:moveTo>
                  <a:pt x="452402" y="524588"/>
                </a:moveTo>
                <a:lnTo>
                  <a:pt x="219311" y="288303"/>
                </a:lnTo>
                <a:lnTo>
                  <a:pt x="1" y="510618"/>
                </a:lnTo>
                <a:lnTo>
                  <a:pt x="1" y="431391"/>
                </a:lnTo>
                <a:lnTo>
                  <a:pt x="219311" y="209076"/>
                </a:lnTo>
                <a:lnTo>
                  <a:pt x="452402" y="445361"/>
                </a:lnTo>
                <a:close/>
              </a:path>
            </a:pathLst>
          </a:custGeom>
          <a:solidFill>
            <a:srgbClr val="5C9AD3"/>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8" name="Text Placeholder 3"/>
          <p:cNvSpPr txBox="1">
            <a:spLocks/>
          </p:cNvSpPr>
          <p:nvPr/>
        </p:nvSpPr>
        <p:spPr>
          <a:xfrm>
            <a:off x="4127954" y="4935127"/>
            <a:ext cx="1828800" cy="1292662"/>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r>
              <a:rPr lang="en-US" b="1" dirty="0">
                <a:solidFill>
                  <a:srgbClr val="5C9AD3"/>
                </a:solidFill>
                <a:latin typeface="Candara" panose="020E0502030303020204" pitchFamily="34" charset="0"/>
              </a:rPr>
              <a:t>LOREM IPSUM</a:t>
            </a:r>
          </a:p>
          <a:p>
            <a:endParaRPr lang="en-US" sz="800" b="1" dirty="0">
              <a:solidFill>
                <a:srgbClr val="00B0F0"/>
              </a:solidFill>
              <a:latin typeface="Candara" panose="020E0502030303020204" pitchFamily="34" charset="0"/>
            </a:endParaRPr>
          </a:p>
          <a:p>
            <a:r>
              <a:rPr lang="en-US" sz="1200" dirty="0">
                <a:solidFill>
                  <a:schemeClr val="bg1">
                    <a:lumMod val="95000"/>
                  </a:schemeClr>
                </a:solidFill>
                <a:latin typeface="Candara" panose="020E0502030303020204" pitchFamily="34" charset="0"/>
              </a:rPr>
              <a:t>Lorem ipsum dolor sit amet, consectetur adipiscing elit, sed do eiusmod tempor incididunt ut labore et dolore magna aliqua. </a:t>
            </a:r>
          </a:p>
        </p:txBody>
      </p:sp>
      <p:grpSp>
        <p:nvGrpSpPr>
          <p:cNvPr id="19" name="Group 18"/>
          <p:cNvGrpSpPr/>
          <p:nvPr/>
        </p:nvGrpSpPr>
        <p:grpSpPr>
          <a:xfrm rot="5400000">
            <a:off x="6000868" y="2165134"/>
            <a:ext cx="2593468" cy="1744695"/>
            <a:chOff x="371637" y="2487864"/>
            <a:chExt cx="2593468" cy="1744695"/>
          </a:xfrm>
          <a:solidFill>
            <a:srgbClr val="7A7A7A"/>
          </a:solidFill>
          <a:effectLst>
            <a:outerShdw blurRad="50800" dist="38100" dir="5400000" algn="t" rotWithShape="0">
              <a:prstClr val="black">
                <a:alpha val="40000"/>
              </a:prstClr>
            </a:outerShdw>
          </a:effectLst>
        </p:grpSpPr>
        <p:sp>
          <p:nvSpPr>
            <p:cNvPr id="20" name="Freeform 19"/>
            <p:cNvSpPr/>
            <p:nvPr/>
          </p:nvSpPr>
          <p:spPr>
            <a:xfrm>
              <a:off x="371637" y="2487864"/>
              <a:ext cx="2322218" cy="1744695"/>
            </a:xfrm>
            <a:custGeom>
              <a:avLst/>
              <a:gdLst>
                <a:gd name="connsiteX0" fmla="*/ 8352 w 2322218"/>
                <a:gd name="connsiteY0" fmla="*/ 0 h 1744695"/>
                <a:gd name="connsiteX1" fmla="*/ 1677125 w 2322218"/>
                <a:gd name="connsiteY1" fmla="*/ 2278 h 1744695"/>
                <a:gd name="connsiteX2" fmla="*/ 2322218 w 2322218"/>
                <a:gd name="connsiteY2" fmla="*/ 858136 h 1744695"/>
                <a:gd name="connsiteX3" fmla="*/ 1669866 w 2322218"/>
                <a:gd name="connsiteY3" fmla="*/ 1744695 h 1744695"/>
                <a:gd name="connsiteX4" fmla="*/ 0 w 2322218"/>
                <a:gd name="connsiteY4" fmla="*/ 1744695 h 1744695"/>
                <a:gd name="connsiteX5" fmla="*/ 653740 w 2322218"/>
                <a:gd name="connsiteY5" fmla="*/ 856250 h 17446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322218" h="1744695">
                  <a:moveTo>
                    <a:pt x="8352" y="0"/>
                  </a:moveTo>
                  <a:lnTo>
                    <a:pt x="1677125" y="2278"/>
                  </a:lnTo>
                  <a:lnTo>
                    <a:pt x="2322218" y="858136"/>
                  </a:lnTo>
                  <a:lnTo>
                    <a:pt x="1669866" y="1744695"/>
                  </a:lnTo>
                  <a:lnTo>
                    <a:pt x="0" y="1744695"/>
                  </a:lnTo>
                  <a:lnTo>
                    <a:pt x="653740" y="856250"/>
                  </a:lnTo>
                  <a:close/>
                </a:path>
              </a:pathLst>
            </a:custGeom>
            <a:grpFill/>
            <a:ln w="12700">
              <a:miter lim="400000"/>
            </a:ln>
          </p:spPr>
          <p:txBody>
            <a:bodyPr wrap="square" lIns="67733" tIns="67733" rIns="67733" bIns="67733" anchor="ctr">
              <a:noAutofit/>
            </a:bodyPr>
            <a:lstStyle/>
            <a:p>
              <a:pPr defTabSz="1100656">
                <a:defRPr sz="3200">
                  <a:solidFill>
                    <a:srgbClr val="000000"/>
                  </a:solidFill>
                  <a:latin typeface="+mn-lt"/>
                  <a:ea typeface="+mn-ea"/>
                  <a:cs typeface="+mn-cs"/>
                  <a:sym typeface="Helvetica Light"/>
                </a:defRPr>
              </a:pPr>
              <a:endParaRPr sz="4267"/>
            </a:p>
          </p:txBody>
        </p:sp>
        <p:sp>
          <p:nvSpPr>
            <p:cNvPr id="21" name="Freeform 20"/>
            <p:cNvSpPr/>
            <p:nvPr/>
          </p:nvSpPr>
          <p:spPr>
            <a:xfrm>
              <a:off x="2033352" y="2489762"/>
              <a:ext cx="931753" cy="1742797"/>
            </a:xfrm>
            <a:custGeom>
              <a:avLst/>
              <a:gdLst>
                <a:gd name="connsiteX0" fmla="*/ 7993 w 931753"/>
                <a:gd name="connsiteY0" fmla="*/ 0 h 1742797"/>
                <a:gd name="connsiteX1" fmla="*/ 286660 w 931753"/>
                <a:gd name="connsiteY1" fmla="*/ 380 h 1742797"/>
                <a:gd name="connsiteX2" fmla="*/ 931753 w 931753"/>
                <a:gd name="connsiteY2" fmla="*/ 856238 h 1742797"/>
                <a:gd name="connsiteX3" fmla="*/ 279401 w 931753"/>
                <a:gd name="connsiteY3" fmla="*/ 1742797 h 1742797"/>
                <a:gd name="connsiteX4" fmla="*/ 0 w 931753"/>
                <a:gd name="connsiteY4" fmla="*/ 1742797 h 1742797"/>
                <a:gd name="connsiteX5" fmla="*/ 652856 w 931753"/>
                <a:gd name="connsiteY5" fmla="*/ 855553 h 17427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31753" h="1742797">
                  <a:moveTo>
                    <a:pt x="7993" y="0"/>
                  </a:moveTo>
                  <a:lnTo>
                    <a:pt x="286660" y="380"/>
                  </a:lnTo>
                  <a:lnTo>
                    <a:pt x="931753" y="856238"/>
                  </a:lnTo>
                  <a:lnTo>
                    <a:pt x="279401" y="1742797"/>
                  </a:lnTo>
                  <a:lnTo>
                    <a:pt x="0" y="1742797"/>
                  </a:lnTo>
                  <a:lnTo>
                    <a:pt x="652856" y="855553"/>
                  </a:lnTo>
                  <a:close/>
                </a:path>
              </a:pathLst>
            </a:custGeom>
            <a:grpFill/>
            <a:ln w="12700">
              <a:miter lim="400000"/>
            </a:ln>
            <a:effectLst>
              <a:outerShdw blurRad="63500" sx="102000" sy="102000" algn="ctr" rotWithShape="0">
                <a:prstClr val="black">
                  <a:alpha val="40000"/>
                </a:prstClr>
              </a:outerShdw>
            </a:effectLst>
          </p:spPr>
          <p:txBody>
            <a:bodyPr wrap="square" lIns="67733" tIns="67733" rIns="67733" bIns="67733" anchor="ctr">
              <a:noAutofit/>
            </a:bodyPr>
            <a:lstStyle/>
            <a:p>
              <a:pPr defTabSz="1100656">
                <a:defRPr sz="3200">
                  <a:solidFill>
                    <a:srgbClr val="000000"/>
                  </a:solidFill>
                  <a:latin typeface="+mn-lt"/>
                  <a:ea typeface="+mn-ea"/>
                  <a:cs typeface="+mn-cs"/>
                  <a:sym typeface="Helvetica Light"/>
                </a:defRPr>
              </a:pPr>
              <a:endParaRPr sz="4267"/>
            </a:p>
          </p:txBody>
        </p:sp>
      </p:grpSp>
      <p:sp>
        <p:nvSpPr>
          <p:cNvPr id="22" name="Freeform 21"/>
          <p:cNvSpPr>
            <a:spLocks noChangeAspect="1"/>
          </p:cNvSpPr>
          <p:nvPr/>
        </p:nvSpPr>
        <p:spPr>
          <a:xfrm rot="10800000">
            <a:off x="7006044" y="4236752"/>
            <a:ext cx="581217" cy="524588"/>
          </a:xfrm>
          <a:custGeom>
            <a:avLst/>
            <a:gdLst>
              <a:gd name="connsiteX0" fmla="*/ 452401 w 452402"/>
              <a:gd name="connsiteY0" fmla="*/ 315511 h 524588"/>
              <a:gd name="connsiteX1" fmla="*/ 219310 w 452402"/>
              <a:gd name="connsiteY1" fmla="*/ 79226 h 524588"/>
              <a:gd name="connsiteX2" fmla="*/ 0 w 452402"/>
              <a:gd name="connsiteY2" fmla="*/ 301541 h 524588"/>
              <a:gd name="connsiteX3" fmla="*/ 0 w 452402"/>
              <a:gd name="connsiteY3" fmla="*/ 222315 h 524588"/>
              <a:gd name="connsiteX4" fmla="*/ 219310 w 452402"/>
              <a:gd name="connsiteY4" fmla="*/ 0 h 524588"/>
              <a:gd name="connsiteX5" fmla="*/ 452401 w 452402"/>
              <a:gd name="connsiteY5" fmla="*/ 236285 h 524588"/>
              <a:gd name="connsiteX6" fmla="*/ 452402 w 452402"/>
              <a:gd name="connsiteY6" fmla="*/ 524588 h 524588"/>
              <a:gd name="connsiteX7" fmla="*/ 219311 w 452402"/>
              <a:gd name="connsiteY7" fmla="*/ 288303 h 524588"/>
              <a:gd name="connsiteX8" fmla="*/ 1 w 452402"/>
              <a:gd name="connsiteY8" fmla="*/ 510618 h 524588"/>
              <a:gd name="connsiteX9" fmla="*/ 1 w 452402"/>
              <a:gd name="connsiteY9" fmla="*/ 431391 h 524588"/>
              <a:gd name="connsiteX10" fmla="*/ 219311 w 452402"/>
              <a:gd name="connsiteY10" fmla="*/ 209076 h 524588"/>
              <a:gd name="connsiteX11" fmla="*/ 452402 w 452402"/>
              <a:gd name="connsiteY11" fmla="*/ 445361 h 5245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52402" h="524588">
                <a:moveTo>
                  <a:pt x="452401" y="315511"/>
                </a:moveTo>
                <a:lnTo>
                  <a:pt x="219310" y="79226"/>
                </a:lnTo>
                <a:lnTo>
                  <a:pt x="0" y="301541"/>
                </a:lnTo>
                <a:lnTo>
                  <a:pt x="0" y="222315"/>
                </a:lnTo>
                <a:lnTo>
                  <a:pt x="219310" y="0"/>
                </a:lnTo>
                <a:lnTo>
                  <a:pt x="452401" y="236285"/>
                </a:lnTo>
                <a:close/>
                <a:moveTo>
                  <a:pt x="452402" y="524588"/>
                </a:moveTo>
                <a:lnTo>
                  <a:pt x="219311" y="288303"/>
                </a:lnTo>
                <a:lnTo>
                  <a:pt x="1" y="510618"/>
                </a:lnTo>
                <a:lnTo>
                  <a:pt x="1" y="431391"/>
                </a:lnTo>
                <a:lnTo>
                  <a:pt x="219311" y="209076"/>
                </a:lnTo>
                <a:lnTo>
                  <a:pt x="452402" y="445361"/>
                </a:lnTo>
                <a:close/>
              </a:path>
            </a:pathLst>
          </a:custGeom>
          <a:solidFill>
            <a:srgbClr val="7A7A7A"/>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3" name="Text Placeholder 3"/>
          <p:cNvSpPr txBox="1">
            <a:spLocks/>
          </p:cNvSpPr>
          <p:nvPr/>
        </p:nvSpPr>
        <p:spPr>
          <a:xfrm>
            <a:off x="6425254" y="4935126"/>
            <a:ext cx="1828800" cy="1292662"/>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r>
              <a:rPr lang="en-US" b="1" dirty="0">
                <a:solidFill>
                  <a:srgbClr val="7A7A7A"/>
                </a:solidFill>
                <a:latin typeface="Candara" panose="020E0502030303020204" pitchFamily="34" charset="0"/>
              </a:rPr>
              <a:t>LOREM IPSUM</a:t>
            </a:r>
          </a:p>
          <a:p>
            <a:endParaRPr lang="en-US" sz="800" b="1" dirty="0">
              <a:solidFill>
                <a:srgbClr val="00B0F0"/>
              </a:solidFill>
              <a:latin typeface="Candara" panose="020E0502030303020204" pitchFamily="34" charset="0"/>
            </a:endParaRPr>
          </a:p>
          <a:p>
            <a:r>
              <a:rPr lang="en-US" sz="1200" dirty="0">
                <a:solidFill>
                  <a:schemeClr val="bg1">
                    <a:lumMod val="95000"/>
                  </a:schemeClr>
                </a:solidFill>
                <a:latin typeface="Candara" panose="020E0502030303020204" pitchFamily="34" charset="0"/>
              </a:rPr>
              <a:t>Lorem ipsum dolor sit amet, consectetur adipiscing elit, sed do eiusmod tempor incididunt ut labore et dolore magna aliqua. </a:t>
            </a:r>
          </a:p>
        </p:txBody>
      </p:sp>
      <p:grpSp>
        <p:nvGrpSpPr>
          <p:cNvPr id="24" name="Group 23"/>
          <p:cNvGrpSpPr/>
          <p:nvPr/>
        </p:nvGrpSpPr>
        <p:grpSpPr>
          <a:xfrm rot="5400000">
            <a:off x="8301963" y="2165134"/>
            <a:ext cx="2593468" cy="1744695"/>
            <a:chOff x="371637" y="2487864"/>
            <a:chExt cx="2593468" cy="1744695"/>
          </a:xfrm>
          <a:solidFill>
            <a:srgbClr val="939393"/>
          </a:solidFill>
          <a:effectLst>
            <a:outerShdw blurRad="50800" dist="38100" dir="5400000" algn="t" rotWithShape="0">
              <a:prstClr val="black">
                <a:alpha val="40000"/>
              </a:prstClr>
            </a:outerShdw>
          </a:effectLst>
        </p:grpSpPr>
        <p:sp>
          <p:nvSpPr>
            <p:cNvPr id="25" name="Freeform 24"/>
            <p:cNvSpPr/>
            <p:nvPr/>
          </p:nvSpPr>
          <p:spPr>
            <a:xfrm>
              <a:off x="371637" y="2487864"/>
              <a:ext cx="2322218" cy="1744695"/>
            </a:xfrm>
            <a:custGeom>
              <a:avLst/>
              <a:gdLst>
                <a:gd name="connsiteX0" fmla="*/ 8352 w 2322218"/>
                <a:gd name="connsiteY0" fmla="*/ 0 h 1744695"/>
                <a:gd name="connsiteX1" fmla="*/ 1677125 w 2322218"/>
                <a:gd name="connsiteY1" fmla="*/ 2278 h 1744695"/>
                <a:gd name="connsiteX2" fmla="*/ 2322218 w 2322218"/>
                <a:gd name="connsiteY2" fmla="*/ 858136 h 1744695"/>
                <a:gd name="connsiteX3" fmla="*/ 1669866 w 2322218"/>
                <a:gd name="connsiteY3" fmla="*/ 1744695 h 1744695"/>
                <a:gd name="connsiteX4" fmla="*/ 0 w 2322218"/>
                <a:gd name="connsiteY4" fmla="*/ 1744695 h 1744695"/>
                <a:gd name="connsiteX5" fmla="*/ 653740 w 2322218"/>
                <a:gd name="connsiteY5" fmla="*/ 856250 h 17446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322218" h="1744695">
                  <a:moveTo>
                    <a:pt x="8352" y="0"/>
                  </a:moveTo>
                  <a:lnTo>
                    <a:pt x="1677125" y="2278"/>
                  </a:lnTo>
                  <a:lnTo>
                    <a:pt x="2322218" y="858136"/>
                  </a:lnTo>
                  <a:lnTo>
                    <a:pt x="1669866" y="1744695"/>
                  </a:lnTo>
                  <a:lnTo>
                    <a:pt x="0" y="1744695"/>
                  </a:lnTo>
                  <a:lnTo>
                    <a:pt x="653740" y="856250"/>
                  </a:lnTo>
                  <a:close/>
                </a:path>
              </a:pathLst>
            </a:custGeom>
            <a:grpFill/>
            <a:ln w="12700">
              <a:miter lim="400000"/>
            </a:ln>
          </p:spPr>
          <p:txBody>
            <a:bodyPr wrap="square" lIns="67733" tIns="67733" rIns="67733" bIns="67733" anchor="ctr">
              <a:noAutofit/>
            </a:bodyPr>
            <a:lstStyle/>
            <a:p>
              <a:pPr defTabSz="1100656">
                <a:defRPr sz="3200">
                  <a:solidFill>
                    <a:srgbClr val="000000"/>
                  </a:solidFill>
                  <a:latin typeface="+mn-lt"/>
                  <a:ea typeface="+mn-ea"/>
                  <a:cs typeface="+mn-cs"/>
                  <a:sym typeface="Helvetica Light"/>
                </a:defRPr>
              </a:pPr>
              <a:endParaRPr sz="4267"/>
            </a:p>
          </p:txBody>
        </p:sp>
        <p:sp>
          <p:nvSpPr>
            <p:cNvPr id="26" name="Freeform 25"/>
            <p:cNvSpPr/>
            <p:nvPr/>
          </p:nvSpPr>
          <p:spPr>
            <a:xfrm>
              <a:off x="2033352" y="2489762"/>
              <a:ext cx="931753" cy="1742797"/>
            </a:xfrm>
            <a:custGeom>
              <a:avLst/>
              <a:gdLst>
                <a:gd name="connsiteX0" fmla="*/ 7993 w 931753"/>
                <a:gd name="connsiteY0" fmla="*/ 0 h 1742797"/>
                <a:gd name="connsiteX1" fmla="*/ 286660 w 931753"/>
                <a:gd name="connsiteY1" fmla="*/ 380 h 1742797"/>
                <a:gd name="connsiteX2" fmla="*/ 931753 w 931753"/>
                <a:gd name="connsiteY2" fmla="*/ 856238 h 1742797"/>
                <a:gd name="connsiteX3" fmla="*/ 279401 w 931753"/>
                <a:gd name="connsiteY3" fmla="*/ 1742797 h 1742797"/>
                <a:gd name="connsiteX4" fmla="*/ 0 w 931753"/>
                <a:gd name="connsiteY4" fmla="*/ 1742797 h 1742797"/>
                <a:gd name="connsiteX5" fmla="*/ 652856 w 931753"/>
                <a:gd name="connsiteY5" fmla="*/ 855553 h 17427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31753" h="1742797">
                  <a:moveTo>
                    <a:pt x="7993" y="0"/>
                  </a:moveTo>
                  <a:lnTo>
                    <a:pt x="286660" y="380"/>
                  </a:lnTo>
                  <a:lnTo>
                    <a:pt x="931753" y="856238"/>
                  </a:lnTo>
                  <a:lnTo>
                    <a:pt x="279401" y="1742797"/>
                  </a:lnTo>
                  <a:lnTo>
                    <a:pt x="0" y="1742797"/>
                  </a:lnTo>
                  <a:lnTo>
                    <a:pt x="652856" y="855553"/>
                  </a:lnTo>
                  <a:close/>
                </a:path>
              </a:pathLst>
            </a:custGeom>
            <a:grpFill/>
            <a:ln w="12700">
              <a:miter lim="400000"/>
            </a:ln>
            <a:effectLst>
              <a:outerShdw blurRad="63500" sx="102000" sy="102000" algn="ctr" rotWithShape="0">
                <a:prstClr val="black">
                  <a:alpha val="40000"/>
                </a:prstClr>
              </a:outerShdw>
            </a:effectLst>
          </p:spPr>
          <p:txBody>
            <a:bodyPr wrap="square" lIns="67733" tIns="67733" rIns="67733" bIns="67733" anchor="ctr">
              <a:noAutofit/>
            </a:bodyPr>
            <a:lstStyle/>
            <a:p>
              <a:pPr defTabSz="1100656">
                <a:defRPr sz="3200">
                  <a:solidFill>
                    <a:srgbClr val="000000"/>
                  </a:solidFill>
                  <a:latin typeface="+mn-lt"/>
                  <a:ea typeface="+mn-ea"/>
                  <a:cs typeface="+mn-cs"/>
                  <a:sym typeface="Helvetica Light"/>
                </a:defRPr>
              </a:pPr>
              <a:endParaRPr sz="4267"/>
            </a:p>
          </p:txBody>
        </p:sp>
      </p:grpSp>
      <p:sp>
        <p:nvSpPr>
          <p:cNvPr id="27" name="Freeform 26"/>
          <p:cNvSpPr>
            <a:spLocks noChangeAspect="1"/>
          </p:cNvSpPr>
          <p:nvPr/>
        </p:nvSpPr>
        <p:spPr>
          <a:xfrm rot="10800000">
            <a:off x="9307139" y="4236752"/>
            <a:ext cx="581217" cy="524588"/>
          </a:xfrm>
          <a:custGeom>
            <a:avLst/>
            <a:gdLst>
              <a:gd name="connsiteX0" fmla="*/ 452401 w 452402"/>
              <a:gd name="connsiteY0" fmla="*/ 315511 h 524588"/>
              <a:gd name="connsiteX1" fmla="*/ 219310 w 452402"/>
              <a:gd name="connsiteY1" fmla="*/ 79226 h 524588"/>
              <a:gd name="connsiteX2" fmla="*/ 0 w 452402"/>
              <a:gd name="connsiteY2" fmla="*/ 301541 h 524588"/>
              <a:gd name="connsiteX3" fmla="*/ 0 w 452402"/>
              <a:gd name="connsiteY3" fmla="*/ 222315 h 524588"/>
              <a:gd name="connsiteX4" fmla="*/ 219310 w 452402"/>
              <a:gd name="connsiteY4" fmla="*/ 0 h 524588"/>
              <a:gd name="connsiteX5" fmla="*/ 452401 w 452402"/>
              <a:gd name="connsiteY5" fmla="*/ 236285 h 524588"/>
              <a:gd name="connsiteX6" fmla="*/ 452402 w 452402"/>
              <a:gd name="connsiteY6" fmla="*/ 524588 h 524588"/>
              <a:gd name="connsiteX7" fmla="*/ 219311 w 452402"/>
              <a:gd name="connsiteY7" fmla="*/ 288303 h 524588"/>
              <a:gd name="connsiteX8" fmla="*/ 1 w 452402"/>
              <a:gd name="connsiteY8" fmla="*/ 510618 h 524588"/>
              <a:gd name="connsiteX9" fmla="*/ 1 w 452402"/>
              <a:gd name="connsiteY9" fmla="*/ 431391 h 524588"/>
              <a:gd name="connsiteX10" fmla="*/ 219311 w 452402"/>
              <a:gd name="connsiteY10" fmla="*/ 209076 h 524588"/>
              <a:gd name="connsiteX11" fmla="*/ 452402 w 452402"/>
              <a:gd name="connsiteY11" fmla="*/ 445361 h 5245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52402" h="524588">
                <a:moveTo>
                  <a:pt x="452401" y="315511"/>
                </a:moveTo>
                <a:lnTo>
                  <a:pt x="219310" y="79226"/>
                </a:lnTo>
                <a:lnTo>
                  <a:pt x="0" y="301541"/>
                </a:lnTo>
                <a:lnTo>
                  <a:pt x="0" y="222315"/>
                </a:lnTo>
                <a:lnTo>
                  <a:pt x="219310" y="0"/>
                </a:lnTo>
                <a:lnTo>
                  <a:pt x="452401" y="236285"/>
                </a:lnTo>
                <a:close/>
                <a:moveTo>
                  <a:pt x="452402" y="524588"/>
                </a:moveTo>
                <a:lnTo>
                  <a:pt x="219311" y="288303"/>
                </a:lnTo>
                <a:lnTo>
                  <a:pt x="1" y="510618"/>
                </a:lnTo>
                <a:lnTo>
                  <a:pt x="1" y="431391"/>
                </a:lnTo>
                <a:lnTo>
                  <a:pt x="219311" y="209076"/>
                </a:lnTo>
                <a:lnTo>
                  <a:pt x="452402" y="445361"/>
                </a:lnTo>
                <a:close/>
              </a:path>
            </a:pathLst>
          </a:custGeom>
          <a:solidFill>
            <a:srgbClr val="939393"/>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8" name="Text Placeholder 3"/>
          <p:cNvSpPr txBox="1">
            <a:spLocks/>
          </p:cNvSpPr>
          <p:nvPr/>
        </p:nvSpPr>
        <p:spPr>
          <a:xfrm>
            <a:off x="8726349" y="4935126"/>
            <a:ext cx="1828800" cy="1292662"/>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r>
              <a:rPr lang="en-US" b="1" dirty="0">
                <a:solidFill>
                  <a:srgbClr val="939393"/>
                </a:solidFill>
                <a:latin typeface="Candara" panose="020E0502030303020204" pitchFamily="34" charset="0"/>
              </a:rPr>
              <a:t>LOREM IPSUM</a:t>
            </a:r>
          </a:p>
          <a:p>
            <a:endParaRPr lang="en-US" sz="800" b="1" dirty="0">
              <a:solidFill>
                <a:srgbClr val="00B0F0"/>
              </a:solidFill>
              <a:latin typeface="Candara" panose="020E0502030303020204" pitchFamily="34" charset="0"/>
            </a:endParaRPr>
          </a:p>
          <a:p>
            <a:r>
              <a:rPr lang="en-US" sz="1200" dirty="0">
                <a:solidFill>
                  <a:schemeClr val="bg1">
                    <a:lumMod val="95000"/>
                  </a:schemeClr>
                </a:solidFill>
                <a:latin typeface="Candara" panose="020E0502030303020204" pitchFamily="34" charset="0"/>
              </a:rPr>
              <a:t>Lorem ipsum dolor sit amet, consectetur adipiscing elit, sed do eiusmod tempor incididunt ut labore et dolore magna aliqua. </a:t>
            </a:r>
          </a:p>
        </p:txBody>
      </p:sp>
      <p:sp>
        <p:nvSpPr>
          <p:cNvPr id="29" name="Freeform 110"/>
          <p:cNvSpPr>
            <a:spLocks noChangeAspect="1" noEditPoints="1"/>
          </p:cNvSpPr>
          <p:nvPr/>
        </p:nvSpPr>
        <p:spPr bwMode="auto">
          <a:xfrm>
            <a:off x="2506368" y="2602012"/>
            <a:ext cx="413947" cy="283464"/>
          </a:xfrm>
          <a:custGeom>
            <a:avLst/>
            <a:gdLst/>
            <a:ahLst/>
            <a:cxnLst>
              <a:cxn ang="0">
                <a:pos x="286" y="182"/>
              </a:cxn>
              <a:cxn ang="0">
                <a:pos x="276" y="47"/>
              </a:cxn>
              <a:cxn ang="0">
                <a:pos x="216" y="179"/>
              </a:cxn>
              <a:cxn ang="0">
                <a:pos x="208" y="185"/>
              </a:cxn>
              <a:cxn ang="0">
                <a:pos x="209" y="11"/>
              </a:cxn>
              <a:cxn ang="0">
                <a:pos x="105" y="0"/>
              </a:cxn>
              <a:cxn ang="0">
                <a:pos x="94" y="182"/>
              </a:cxn>
              <a:cxn ang="0">
                <a:pos x="88" y="185"/>
              </a:cxn>
              <a:cxn ang="0">
                <a:pos x="87" y="47"/>
              </a:cxn>
              <a:cxn ang="0">
                <a:pos x="18" y="57"/>
              </a:cxn>
              <a:cxn ang="0">
                <a:pos x="19" y="185"/>
              </a:cxn>
              <a:cxn ang="0">
                <a:pos x="0" y="207"/>
              </a:cxn>
              <a:cxn ang="0">
                <a:pos x="303" y="185"/>
              </a:cxn>
              <a:cxn ang="0">
                <a:pos x="50" y="142"/>
              </a:cxn>
              <a:cxn ang="0">
                <a:pos x="35" y="126"/>
              </a:cxn>
              <a:cxn ang="0">
                <a:pos x="50" y="142"/>
              </a:cxn>
              <a:cxn ang="0">
                <a:pos x="35" y="115"/>
              </a:cxn>
              <a:cxn ang="0">
                <a:pos x="50" y="99"/>
              </a:cxn>
              <a:cxn ang="0">
                <a:pos x="50" y="89"/>
              </a:cxn>
              <a:cxn ang="0">
                <a:pos x="35" y="73"/>
              </a:cxn>
              <a:cxn ang="0">
                <a:pos x="50" y="89"/>
              </a:cxn>
              <a:cxn ang="0">
                <a:pos x="59" y="142"/>
              </a:cxn>
              <a:cxn ang="0">
                <a:pos x="74" y="126"/>
              </a:cxn>
              <a:cxn ang="0">
                <a:pos x="74" y="115"/>
              </a:cxn>
              <a:cxn ang="0">
                <a:pos x="59" y="99"/>
              </a:cxn>
              <a:cxn ang="0">
                <a:pos x="74" y="115"/>
              </a:cxn>
              <a:cxn ang="0">
                <a:pos x="59" y="89"/>
              </a:cxn>
              <a:cxn ang="0">
                <a:pos x="74" y="73"/>
              </a:cxn>
              <a:cxn ang="0">
                <a:pos x="175" y="184"/>
              </a:cxn>
              <a:cxn ang="0">
                <a:pos x="130" y="128"/>
              </a:cxn>
              <a:cxn ang="0">
                <a:pos x="175" y="184"/>
              </a:cxn>
              <a:cxn ang="0">
                <a:pos x="114" y="43"/>
              </a:cxn>
              <a:cxn ang="0">
                <a:pos x="189" y="43"/>
              </a:cxn>
              <a:cxn ang="0">
                <a:pos x="249" y="142"/>
              </a:cxn>
              <a:cxn ang="0">
                <a:pos x="233" y="126"/>
              </a:cxn>
              <a:cxn ang="0">
                <a:pos x="249" y="142"/>
              </a:cxn>
              <a:cxn ang="0">
                <a:pos x="233" y="115"/>
              </a:cxn>
              <a:cxn ang="0">
                <a:pos x="249" y="99"/>
              </a:cxn>
              <a:cxn ang="0">
                <a:pos x="249" y="89"/>
              </a:cxn>
              <a:cxn ang="0">
                <a:pos x="233" y="73"/>
              </a:cxn>
              <a:cxn ang="0">
                <a:pos x="249" y="89"/>
              </a:cxn>
              <a:cxn ang="0">
                <a:pos x="257" y="142"/>
              </a:cxn>
              <a:cxn ang="0">
                <a:pos x="272" y="126"/>
              </a:cxn>
              <a:cxn ang="0">
                <a:pos x="272" y="115"/>
              </a:cxn>
              <a:cxn ang="0">
                <a:pos x="257" y="99"/>
              </a:cxn>
              <a:cxn ang="0">
                <a:pos x="272" y="115"/>
              </a:cxn>
              <a:cxn ang="0">
                <a:pos x="257" y="89"/>
              </a:cxn>
              <a:cxn ang="0">
                <a:pos x="272" y="73"/>
              </a:cxn>
              <a:cxn ang="0">
                <a:pos x="161" y="33"/>
              </a:cxn>
              <a:cxn ang="0">
                <a:pos x="175" y="52"/>
              </a:cxn>
              <a:cxn ang="0">
                <a:pos x="161" y="66"/>
              </a:cxn>
              <a:cxn ang="0">
                <a:pos x="142" y="52"/>
              </a:cxn>
              <a:cxn ang="0">
                <a:pos x="128" y="33"/>
              </a:cxn>
              <a:cxn ang="0">
                <a:pos x="142" y="19"/>
              </a:cxn>
              <a:cxn ang="0">
                <a:pos x="161" y="33"/>
              </a:cxn>
              <a:cxn ang="0">
                <a:pos x="161" y="33"/>
              </a:cxn>
            </a:cxnLst>
            <a:rect l="0" t="0" r="r" b="b"/>
            <a:pathLst>
              <a:path w="303" h="207">
                <a:moveTo>
                  <a:pt x="286" y="185"/>
                </a:moveTo>
                <a:cubicBezTo>
                  <a:pt x="286" y="184"/>
                  <a:pt x="286" y="183"/>
                  <a:pt x="286" y="182"/>
                </a:cubicBezTo>
                <a:cubicBezTo>
                  <a:pt x="286" y="57"/>
                  <a:pt x="286" y="57"/>
                  <a:pt x="286" y="57"/>
                </a:cubicBezTo>
                <a:cubicBezTo>
                  <a:pt x="286" y="51"/>
                  <a:pt x="282" y="47"/>
                  <a:pt x="276" y="47"/>
                </a:cubicBezTo>
                <a:cubicBezTo>
                  <a:pt x="216" y="47"/>
                  <a:pt x="216" y="47"/>
                  <a:pt x="216" y="47"/>
                </a:cubicBezTo>
                <a:cubicBezTo>
                  <a:pt x="216" y="179"/>
                  <a:pt x="216" y="179"/>
                  <a:pt x="216" y="179"/>
                </a:cubicBezTo>
                <a:cubicBezTo>
                  <a:pt x="216" y="181"/>
                  <a:pt x="216" y="183"/>
                  <a:pt x="215" y="185"/>
                </a:cubicBezTo>
                <a:cubicBezTo>
                  <a:pt x="208" y="185"/>
                  <a:pt x="208" y="185"/>
                  <a:pt x="208" y="185"/>
                </a:cubicBezTo>
                <a:cubicBezTo>
                  <a:pt x="209" y="184"/>
                  <a:pt x="209" y="183"/>
                  <a:pt x="209" y="182"/>
                </a:cubicBezTo>
                <a:cubicBezTo>
                  <a:pt x="209" y="11"/>
                  <a:pt x="209" y="11"/>
                  <a:pt x="209" y="11"/>
                </a:cubicBezTo>
                <a:cubicBezTo>
                  <a:pt x="209" y="5"/>
                  <a:pt x="204" y="0"/>
                  <a:pt x="198" y="0"/>
                </a:cubicBezTo>
                <a:cubicBezTo>
                  <a:pt x="105" y="0"/>
                  <a:pt x="105" y="0"/>
                  <a:pt x="105" y="0"/>
                </a:cubicBezTo>
                <a:cubicBezTo>
                  <a:pt x="99" y="0"/>
                  <a:pt x="94" y="5"/>
                  <a:pt x="94" y="11"/>
                </a:cubicBezTo>
                <a:cubicBezTo>
                  <a:pt x="94" y="182"/>
                  <a:pt x="94" y="182"/>
                  <a:pt x="94" y="182"/>
                </a:cubicBezTo>
                <a:cubicBezTo>
                  <a:pt x="94" y="183"/>
                  <a:pt x="94" y="184"/>
                  <a:pt x="95" y="185"/>
                </a:cubicBezTo>
                <a:cubicBezTo>
                  <a:pt x="88" y="185"/>
                  <a:pt x="88" y="185"/>
                  <a:pt x="88" y="185"/>
                </a:cubicBezTo>
                <a:cubicBezTo>
                  <a:pt x="87" y="183"/>
                  <a:pt x="87" y="181"/>
                  <a:pt x="87" y="179"/>
                </a:cubicBezTo>
                <a:cubicBezTo>
                  <a:pt x="87" y="47"/>
                  <a:pt x="87" y="47"/>
                  <a:pt x="87" y="47"/>
                </a:cubicBezTo>
                <a:cubicBezTo>
                  <a:pt x="29" y="47"/>
                  <a:pt x="29" y="47"/>
                  <a:pt x="29" y="47"/>
                </a:cubicBezTo>
                <a:cubicBezTo>
                  <a:pt x="23" y="47"/>
                  <a:pt x="18" y="51"/>
                  <a:pt x="18" y="57"/>
                </a:cubicBezTo>
                <a:cubicBezTo>
                  <a:pt x="18" y="182"/>
                  <a:pt x="18" y="182"/>
                  <a:pt x="18" y="182"/>
                </a:cubicBezTo>
                <a:cubicBezTo>
                  <a:pt x="18" y="183"/>
                  <a:pt x="18" y="184"/>
                  <a:pt x="19" y="185"/>
                </a:cubicBezTo>
                <a:cubicBezTo>
                  <a:pt x="0" y="185"/>
                  <a:pt x="0" y="185"/>
                  <a:pt x="0" y="185"/>
                </a:cubicBezTo>
                <a:cubicBezTo>
                  <a:pt x="0" y="207"/>
                  <a:pt x="0" y="207"/>
                  <a:pt x="0" y="207"/>
                </a:cubicBezTo>
                <a:cubicBezTo>
                  <a:pt x="303" y="207"/>
                  <a:pt x="303" y="207"/>
                  <a:pt x="303" y="207"/>
                </a:cubicBezTo>
                <a:cubicBezTo>
                  <a:pt x="303" y="185"/>
                  <a:pt x="303" y="185"/>
                  <a:pt x="303" y="185"/>
                </a:cubicBezTo>
                <a:lnTo>
                  <a:pt x="286" y="185"/>
                </a:lnTo>
                <a:close/>
                <a:moveTo>
                  <a:pt x="50" y="142"/>
                </a:moveTo>
                <a:cubicBezTo>
                  <a:pt x="35" y="142"/>
                  <a:pt x="35" y="142"/>
                  <a:pt x="35" y="142"/>
                </a:cubicBezTo>
                <a:cubicBezTo>
                  <a:pt x="35" y="126"/>
                  <a:pt x="35" y="126"/>
                  <a:pt x="35" y="126"/>
                </a:cubicBezTo>
                <a:cubicBezTo>
                  <a:pt x="50" y="126"/>
                  <a:pt x="50" y="126"/>
                  <a:pt x="50" y="126"/>
                </a:cubicBezTo>
                <a:lnTo>
                  <a:pt x="50" y="142"/>
                </a:lnTo>
                <a:close/>
                <a:moveTo>
                  <a:pt x="50" y="115"/>
                </a:moveTo>
                <a:cubicBezTo>
                  <a:pt x="35" y="115"/>
                  <a:pt x="35" y="115"/>
                  <a:pt x="35" y="115"/>
                </a:cubicBezTo>
                <a:cubicBezTo>
                  <a:pt x="35" y="99"/>
                  <a:pt x="35" y="99"/>
                  <a:pt x="35" y="99"/>
                </a:cubicBezTo>
                <a:cubicBezTo>
                  <a:pt x="50" y="99"/>
                  <a:pt x="50" y="99"/>
                  <a:pt x="50" y="99"/>
                </a:cubicBezTo>
                <a:lnTo>
                  <a:pt x="50" y="115"/>
                </a:lnTo>
                <a:close/>
                <a:moveTo>
                  <a:pt x="50" y="89"/>
                </a:moveTo>
                <a:cubicBezTo>
                  <a:pt x="35" y="89"/>
                  <a:pt x="35" y="89"/>
                  <a:pt x="35" y="89"/>
                </a:cubicBezTo>
                <a:cubicBezTo>
                  <a:pt x="35" y="73"/>
                  <a:pt x="35" y="73"/>
                  <a:pt x="35" y="73"/>
                </a:cubicBezTo>
                <a:cubicBezTo>
                  <a:pt x="50" y="73"/>
                  <a:pt x="50" y="73"/>
                  <a:pt x="50" y="73"/>
                </a:cubicBezTo>
                <a:lnTo>
                  <a:pt x="50" y="89"/>
                </a:lnTo>
                <a:close/>
                <a:moveTo>
                  <a:pt x="74" y="142"/>
                </a:moveTo>
                <a:cubicBezTo>
                  <a:pt x="59" y="142"/>
                  <a:pt x="59" y="142"/>
                  <a:pt x="59" y="142"/>
                </a:cubicBezTo>
                <a:cubicBezTo>
                  <a:pt x="59" y="126"/>
                  <a:pt x="59" y="126"/>
                  <a:pt x="59" y="126"/>
                </a:cubicBezTo>
                <a:cubicBezTo>
                  <a:pt x="74" y="126"/>
                  <a:pt x="74" y="126"/>
                  <a:pt x="74" y="126"/>
                </a:cubicBezTo>
                <a:lnTo>
                  <a:pt x="74" y="142"/>
                </a:lnTo>
                <a:close/>
                <a:moveTo>
                  <a:pt x="74" y="115"/>
                </a:moveTo>
                <a:cubicBezTo>
                  <a:pt x="59" y="115"/>
                  <a:pt x="59" y="115"/>
                  <a:pt x="59" y="115"/>
                </a:cubicBezTo>
                <a:cubicBezTo>
                  <a:pt x="59" y="99"/>
                  <a:pt x="59" y="99"/>
                  <a:pt x="59" y="99"/>
                </a:cubicBezTo>
                <a:cubicBezTo>
                  <a:pt x="74" y="99"/>
                  <a:pt x="74" y="99"/>
                  <a:pt x="74" y="99"/>
                </a:cubicBezTo>
                <a:lnTo>
                  <a:pt x="74" y="115"/>
                </a:lnTo>
                <a:close/>
                <a:moveTo>
                  <a:pt x="74" y="89"/>
                </a:moveTo>
                <a:cubicBezTo>
                  <a:pt x="59" y="89"/>
                  <a:pt x="59" y="89"/>
                  <a:pt x="59" y="89"/>
                </a:cubicBezTo>
                <a:cubicBezTo>
                  <a:pt x="59" y="73"/>
                  <a:pt x="59" y="73"/>
                  <a:pt x="59" y="73"/>
                </a:cubicBezTo>
                <a:cubicBezTo>
                  <a:pt x="74" y="73"/>
                  <a:pt x="74" y="73"/>
                  <a:pt x="74" y="73"/>
                </a:cubicBezTo>
                <a:lnTo>
                  <a:pt x="74" y="89"/>
                </a:lnTo>
                <a:close/>
                <a:moveTo>
                  <a:pt x="175" y="184"/>
                </a:moveTo>
                <a:cubicBezTo>
                  <a:pt x="130" y="184"/>
                  <a:pt x="130" y="184"/>
                  <a:pt x="130" y="184"/>
                </a:cubicBezTo>
                <a:cubicBezTo>
                  <a:pt x="130" y="128"/>
                  <a:pt x="130" y="128"/>
                  <a:pt x="130" y="128"/>
                </a:cubicBezTo>
                <a:cubicBezTo>
                  <a:pt x="175" y="128"/>
                  <a:pt x="175" y="128"/>
                  <a:pt x="175" y="128"/>
                </a:cubicBezTo>
                <a:lnTo>
                  <a:pt x="175" y="184"/>
                </a:lnTo>
                <a:close/>
                <a:moveTo>
                  <a:pt x="152" y="80"/>
                </a:moveTo>
                <a:cubicBezTo>
                  <a:pt x="131" y="80"/>
                  <a:pt x="114" y="63"/>
                  <a:pt x="114" y="43"/>
                </a:cubicBezTo>
                <a:cubicBezTo>
                  <a:pt x="114" y="22"/>
                  <a:pt x="131" y="5"/>
                  <a:pt x="152" y="5"/>
                </a:cubicBezTo>
                <a:cubicBezTo>
                  <a:pt x="172" y="5"/>
                  <a:pt x="189" y="22"/>
                  <a:pt x="189" y="43"/>
                </a:cubicBezTo>
                <a:cubicBezTo>
                  <a:pt x="189" y="63"/>
                  <a:pt x="172" y="80"/>
                  <a:pt x="152" y="80"/>
                </a:cubicBezTo>
                <a:close/>
                <a:moveTo>
                  <a:pt x="249" y="142"/>
                </a:moveTo>
                <a:cubicBezTo>
                  <a:pt x="233" y="142"/>
                  <a:pt x="233" y="142"/>
                  <a:pt x="233" y="142"/>
                </a:cubicBezTo>
                <a:cubicBezTo>
                  <a:pt x="233" y="126"/>
                  <a:pt x="233" y="126"/>
                  <a:pt x="233" y="126"/>
                </a:cubicBezTo>
                <a:cubicBezTo>
                  <a:pt x="249" y="126"/>
                  <a:pt x="249" y="126"/>
                  <a:pt x="249" y="126"/>
                </a:cubicBezTo>
                <a:lnTo>
                  <a:pt x="249" y="142"/>
                </a:lnTo>
                <a:close/>
                <a:moveTo>
                  <a:pt x="249" y="115"/>
                </a:moveTo>
                <a:cubicBezTo>
                  <a:pt x="233" y="115"/>
                  <a:pt x="233" y="115"/>
                  <a:pt x="233" y="115"/>
                </a:cubicBezTo>
                <a:cubicBezTo>
                  <a:pt x="233" y="99"/>
                  <a:pt x="233" y="99"/>
                  <a:pt x="233" y="99"/>
                </a:cubicBezTo>
                <a:cubicBezTo>
                  <a:pt x="249" y="99"/>
                  <a:pt x="249" y="99"/>
                  <a:pt x="249" y="99"/>
                </a:cubicBezTo>
                <a:lnTo>
                  <a:pt x="249" y="115"/>
                </a:lnTo>
                <a:close/>
                <a:moveTo>
                  <a:pt x="249" y="89"/>
                </a:moveTo>
                <a:cubicBezTo>
                  <a:pt x="233" y="89"/>
                  <a:pt x="233" y="89"/>
                  <a:pt x="233" y="89"/>
                </a:cubicBezTo>
                <a:cubicBezTo>
                  <a:pt x="233" y="73"/>
                  <a:pt x="233" y="73"/>
                  <a:pt x="233" y="73"/>
                </a:cubicBezTo>
                <a:cubicBezTo>
                  <a:pt x="249" y="73"/>
                  <a:pt x="249" y="73"/>
                  <a:pt x="249" y="73"/>
                </a:cubicBezTo>
                <a:lnTo>
                  <a:pt x="249" y="89"/>
                </a:lnTo>
                <a:close/>
                <a:moveTo>
                  <a:pt x="272" y="142"/>
                </a:moveTo>
                <a:cubicBezTo>
                  <a:pt x="257" y="142"/>
                  <a:pt x="257" y="142"/>
                  <a:pt x="257" y="142"/>
                </a:cubicBezTo>
                <a:cubicBezTo>
                  <a:pt x="257" y="126"/>
                  <a:pt x="257" y="126"/>
                  <a:pt x="257" y="126"/>
                </a:cubicBezTo>
                <a:cubicBezTo>
                  <a:pt x="272" y="126"/>
                  <a:pt x="272" y="126"/>
                  <a:pt x="272" y="126"/>
                </a:cubicBezTo>
                <a:lnTo>
                  <a:pt x="272" y="142"/>
                </a:lnTo>
                <a:close/>
                <a:moveTo>
                  <a:pt x="272" y="115"/>
                </a:moveTo>
                <a:cubicBezTo>
                  <a:pt x="257" y="115"/>
                  <a:pt x="257" y="115"/>
                  <a:pt x="257" y="115"/>
                </a:cubicBezTo>
                <a:cubicBezTo>
                  <a:pt x="257" y="99"/>
                  <a:pt x="257" y="99"/>
                  <a:pt x="257" y="99"/>
                </a:cubicBezTo>
                <a:cubicBezTo>
                  <a:pt x="272" y="99"/>
                  <a:pt x="272" y="99"/>
                  <a:pt x="272" y="99"/>
                </a:cubicBezTo>
                <a:lnTo>
                  <a:pt x="272" y="115"/>
                </a:lnTo>
                <a:close/>
                <a:moveTo>
                  <a:pt x="272" y="89"/>
                </a:moveTo>
                <a:cubicBezTo>
                  <a:pt x="257" y="89"/>
                  <a:pt x="257" y="89"/>
                  <a:pt x="257" y="89"/>
                </a:cubicBezTo>
                <a:cubicBezTo>
                  <a:pt x="257" y="73"/>
                  <a:pt x="257" y="73"/>
                  <a:pt x="257" y="73"/>
                </a:cubicBezTo>
                <a:cubicBezTo>
                  <a:pt x="272" y="73"/>
                  <a:pt x="272" y="73"/>
                  <a:pt x="272" y="73"/>
                </a:cubicBezTo>
                <a:lnTo>
                  <a:pt x="272" y="89"/>
                </a:lnTo>
                <a:close/>
                <a:moveTo>
                  <a:pt x="161" y="33"/>
                </a:moveTo>
                <a:cubicBezTo>
                  <a:pt x="175" y="33"/>
                  <a:pt x="175" y="33"/>
                  <a:pt x="175" y="33"/>
                </a:cubicBezTo>
                <a:cubicBezTo>
                  <a:pt x="175" y="52"/>
                  <a:pt x="175" y="52"/>
                  <a:pt x="175" y="52"/>
                </a:cubicBezTo>
                <a:cubicBezTo>
                  <a:pt x="161" y="52"/>
                  <a:pt x="161" y="52"/>
                  <a:pt x="161" y="52"/>
                </a:cubicBezTo>
                <a:cubicBezTo>
                  <a:pt x="161" y="66"/>
                  <a:pt x="161" y="66"/>
                  <a:pt x="161" y="66"/>
                </a:cubicBezTo>
                <a:cubicBezTo>
                  <a:pt x="142" y="66"/>
                  <a:pt x="142" y="66"/>
                  <a:pt x="142" y="66"/>
                </a:cubicBezTo>
                <a:cubicBezTo>
                  <a:pt x="142" y="52"/>
                  <a:pt x="142" y="52"/>
                  <a:pt x="142" y="52"/>
                </a:cubicBezTo>
                <a:cubicBezTo>
                  <a:pt x="128" y="52"/>
                  <a:pt x="128" y="52"/>
                  <a:pt x="128" y="52"/>
                </a:cubicBezTo>
                <a:cubicBezTo>
                  <a:pt x="128" y="33"/>
                  <a:pt x="128" y="33"/>
                  <a:pt x="128" y="33"/>
                </a:cubicBezTo>
                <a:cubicBezTo>
                  <a:pt x="142" y="33"/>
                  <a:pt x="142" y="33"/>
                  <a:pt x="142" y="33"/>
                </a:cubicBezTo>
                <a:cubicBezTo>
                  <a:pt x="142" y="19"/>
                  <a:pt x="142" y="19"/>
                  <a:pt x="142" y="19"/>
                </a:cubicBezTo>
                <a:cubicBezTo>
                  <a:pt x="161" y="19"/>
                  <a:pt x="161" y="19"/>
                  <a:pt x="161" y="19"/>
                </a:cubicBezTo>
                <a:lnTo>
                  <a:pt x="161" y="33"/>
                </a:lnTo>
                <a:close/>
                <a:moveTo>
                  <a:pt x="161" y="33"/>
                </a:moveTo>
                <a:cubicBezTo>
                  <a:pt x="161" y="33"/>
                  <a:pt x="161" y="33"/>
                  <a:pt x="161" y="33"/>
                </a:cubicBezTo>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0" name="Freeform 121"/>
          <p:cNvSpPr>
            <a:spLocks noChangeAspect="1" noEditPoints="1"/>
          </p:cNvSpPr>
          <p:nvPr/>
        </p:nvSpPr>
        <p:spPr bwMode="auto">
          <a:xfrm>
            <a:off x="4849191" y="2519716"/>
            <a:ext cx="318082" cy="365760"/>
          </a:xfrm>
          <a:custGeom>
            <a:avLst/>
            <a:gdLst/>
            <a:ahLst/>
            <a:cxnLst>
              <a:cxn ang="0">
                <a:pos x="227" y="284"/>
              </a:cxn>
              <a:cxn ang="0">
                <a:pos x="214" y="284"/>
              </a:cxn>
              <a:cxn ang="0">
                <a:pos x="264" y="189"/>
              </a:cxn>
              <a:cxn ang="0">
                <a:pos x="179" y="80"/>
              </a:cxn>
              <a:cxn ang="0">
                <a:pos x="200" y="39"/>
              </a:cxn>
              <a:cxn ang="0">
                <a:pos x="196" y="26"/>
              </a:cxn>
              <a:cxn ang="0">
                <a:pos x="145" y="2"/>
              </a:cxn>
              <a:cxn ang="0">
                <a:pos x="138" y="1"/>
              </a:cxn>
              <a:cxn ang="0">
                <a:pos x="132" y="7"/>
              </a:cxn>
              <a:cxn ang="0">
                <a:pos x="72" y="121"/>
              </a:cxn>
              <a:cxn ang="0">
                <a:pos x="80" y="147"/>
              </a:cxn>
              <a:cxn ang="0">
                <a:pos x="72" y="164"/>
              </a:cxn>
              <a:cxn ang="0">
                <a:pos x="106" y="180"/>
              </a:cxn>
              <a:cxn ang="0">
                <a:pos x="114" y="164"/>
              </a:cxn>
              <a:cxn ang="0">
                <a:pos x="114" y="164"/>
              </a:cxn>
              <a:cxn ang="0">
                <a:pos x="140" y="154"/>
              </a:cxn>
              <a:cxn ang="0">
                <a:pos x="161" y="115"/>
              </a:cxn>
              <a:cxn ang="0">
                <a:pos x="227" y="189"/>
              </a:cxn>
              <a:cxn ang="0">
                <a:pos x="151" y="265"/>
              </a:cxn>
              <a:cxn ang="0">
                <a:pos x="95" y="246"/>
              </a:cxn>
              <a:cxn ang="0">
                <a:pos x="95" y="237"/>
              </a:cxn>
              <a:cxn ang="0">
                <a:pos x="104" y="227"/>
              </a:cxn>
              <a:cxn ang="0">
                <a:pos x="151" y="227"/>
              </a:cxn>
              <a:cxn ang="0">
                <a:pos x="151" y="208"/>
              </a:cxn>
              <a:cxn ang="0">
                <a:pos x="79" y="208"/>
              </a:cxn>
              <a:cxn ang="0">
                <a:pos x="40" y="208"/>
              </a:cxn>
              <a:cxn ang="0">
                <a:pos x="0" y="208"/>
              </a:cxn>
              <a:cxn ang="0">
                <a:pos x="0" y="227"/>
              </a:cxn>
              <a:cxn ang="0">
                <a:pos x="45" y="227"/>
              </a:cxn>
              <a:cxn ang="0">
                <a:pos x="48" y="227"/>
              </a:cxn>
              <a:cxn ang="0">
                <a:pos x="57" y="237"/>
              </a:cxn>
              <a:cxn ang="0">
                <a:pos x="57" y="246"/>
              </a:cxn>
              <a:cxn ang="0">
                <a:pos x="57" y="284"/>
              </a:cxn>
              <a:cxn ang="0">
                <a:pos x="19" y="303"/>
              </a:cxn>
              <a:cxn ang="0">
                <a:pos x="264" y="303"/>
              </a:cxn>
              <a:cxn ang="0">
                <a:pos x="227" y="284"/>
              </a:cxn>
              <a:cxn ang="0">
                <a:pos x="161" y="26"/>
              </a:cxn>
              <a:cxn ang="0">
                <a:pos x="155" y="32"/>
              </a:cxn>
              <a:cxn ang="0">
                <a:pos x="111" y="114"/>
              </a:cxn>
              <a:cxn ang="0">
                <a:pos x="95" y="106"/>
              </a:cxn>
              <a:cxn ang="0">
                <a:pos x="96" y="102"/>
              </a:cxn>
              <a:cxn ang="0">
                <a:pos x="137" y="25"/>
              </a:cxn>
              <a:cxn ang="0">
                <a:pos x="143" y="20"/>
              </a:cxn>
              <a:cxn ang="0">
                <a:pos x="150" y="21"/>
              </a:cxn>
              <a:cxn ang="0">
                <a:pos x="161" y="26"/>
              </a:cxn>
              <a:cxn ang="0">
                <a:pos x="161" y="26"/>
              </a:cxn>
            </a:cxnLst>
            <a:rect l="0" t="0" r="r" b="b"/>
            <a:pathLst>
              <a:path w="264" h="303">
                <a:moveTo>
                  <a:pt x="227" y="284"/>
                </a:moveTo>
                <a:cubicBezTo>
                  <a:pt x="214" y="284"/>
                  <a:pt x="214" y="284"/>
                  <a:pt x="214" y="284"/>
                </a:cubicBezTo>
                <a:cubicBezTo>
                  <a:pt x="244" y="263"/>
                  <a:pt x="264" y="229"/>
                  <a:pt x="264" y="189"/>
                </a:cubicBezTo>
                <a:cubicBezTo>
                  <a:pt x="264" y="136"/>
                  <a:pt x="228" y="92"/>
                  <a:pt x="179" y="80"/>
                </a:cubicBezTo>
                <a:cubicBezTo>
                  <a:pt x="200" y="39"/>
                  <a:pt x="200" y="39"/>
                  <a:pt x="200" y="39"/>
                </a:cubicBezTo>
                <a:cubicBezTo>
                  <a:pt x="203" y="34"/>
                  <a:pt x="201" y="29"/>
                  <a:pt x="196" y="26"/>
                </a:cubicBezTo>
                <a:cubicBezTo>
                  <a:pt x="145" y="2"/>
                  <a:pt x="145" y="2"/>
                  <a:pt x="145" y="2"/>
                </a:cubicBezTo>
                <a:cubicBezTo>
                  <a:pt x="143" y="1"/>
                  <a:pt x="140" y="0"/>
                  <a:pt x="138" y="1"/>
                </a:cubicBezTo>
                <a:cubicBezTo>
                  <a:pt x="136" y="2"/>
                  <a:pt x="134" y="4"/>
                  <a:pt x="132" y="7"/>
                </a:cubicBezTo>
                <a:cubicBezTo>
                  <a:pt x="72" y="121"/>
                  <a:pt x="72" y="121"/>
                  <a:pt x="72" y="121"/>
                </a:cubicBezTo>
                <a:cubicBezTo>
                  <a:pt x="67" y="131"/>
                  <a:pt x="71" y="143"/>
                  <a:pt x="80" y="147"/>
                </a:cubicBezTo>
                <a:cubicBezTo>
                  <a:pt x="72" y="164"/>
                  <a:pt x="72" y="164"/>
                  <a:pt x="72" y="164"/>
                </a:cubicBezTo>
                <a:cubicBezTo>
                  <a:pt x="106" y="180"/>
                  <a:pt x="106" y="180"/>
                  <a:pt x="106" y="180"/>
                </a:cubicBezTo>
                <a:cubicBezTo>
                  <a:pt x="114" y="164"/>
                  <a:pt x="114" y="164"/>
                  <a:pt x="114" y="164"/>
                </a:cubicBezTo>
                <a:cubicBezTo>
                  <a:pt x="114" y="164"/>
                  <a:pt x="114" y="164"/>
                  <a:pt x="114" y="164"/>
                </a:cubicBezTo>
                <a:cubicBezTo>
                  <a:pt x="124" y="168"/>
                  <a:pt x="135" y="164"/>
                  <a:pt x="140" y="154"/>
                </a:cubicBezTo>
                <a:cubicBezTo>
                  <a:pt x="161" y="115"/>
                  <a:pt x="161" y="115"/>
                  <a:pt x="161" y="115"/>
                </a:cubicBezTo>
                <a:cubicBezTo>
                  <a:pt x="198" y="119"/>
                  <a:pt x="227" y="151"/>
                  <a:pt x="227" y="189"/>
                </a:cubicBezTo>
                <a:cubicBezTo>
                  <a:pt x="227" y="231"/>
                  <a:pt x="193" y="265"/>
                  <a:pt x="151" y="265"/>
                </a:cubicBezTo>
                <a:cubicBezTo>
                  <a:pt x="132" y="265"/>
                  <a:pt x="108" y="258"/>
                  <a:pt x="95" y="246"/>
                </a:cubicBezTo>
                <a:cubicBezTo>
                  <a:pt x="95" y="237"/>
                  <a:pt x="95" y="237"/>
                  <a:pt x="95" y="237"/>
                </a:cubicBezTo>
                <a:cubicBezTo>
                  <a:pt x="95" y="231"/>
                  <a:pt x="99" y="227"/>
                  <a:pt x="104" y="227"/>
                </a:cubicBezTo>
                <a:cubicBezTo>
                  <a:pt x="151" y="227"/>
                  <a:pt x="151" y="227"/>
                  <a:pt x="151" y="227"/>
                </a:cubicBezTo>
                <a:cubicBezTo>
                  <a:pt x="151" y="208"/>
                  <a:pt x="151" y="208"/>
                  <a:pt x="151" y="208"/>
                </a:cubicBezTo>
                <a:cubicBezTo>
                  <a:pt x="79" y="208"/>
                  <a:pt x="79" y="208"/>
                  <a:pt x="79" y="208"/>
                </a:cubicBezTo>
                <a:cubicBezTo>
                  <a:pt x="40" y="208"/>
                  <a:pt x="40" y="208"/>
                  <a:pt x="40" y="208"/>
                </a:cubicBezTo>
                <a:cubicBezTo>
                  <a:pt x="0" y="208"/>
                  <a:pt x="0" y="208"/>
                  <a:pt x="0" y="208"/>
                </a:cubicBezTo>
                <a:cubicBezTo>
                  <a:pt x="0" y="227"/>
                  <a:pt x="0" y="227"/>
                  <a:pt x="0" y="227"/>
                </a:cubicBezTo>
                <a:cubicBezTo>
                  <a:pt x="45" y="227"/>
                  <a:pt x="45" y="227"/>
                  <a:pt x="45" y="227"/>
                </a:cubicBezTo>
                <a:cubicBezTo>
                  <a:pt x="48" y="227"/>
                  <a:pt x="48" y="227"/>
                  <a:pt x="48" y="227"/>
                </a:cubicBezTo>
                <a:cubicBezTo>
                  <a:pt x="53" y="227"/>
                  <a:pt x="57" y="231"/>
                  <a:pt x="57" y="237"/>
                </a:cubicBezTo>
                <a:cubicBezTo>
                  <a:pt x="57" y="246"/>
                  <a:pt x="57" y="246"/>
                  <a:pt x="57" y="246"/>
                </a:cubicBezTo>
                <a:cubicBezTo>
                  <a:pt x="57" y="284"/>
                  <a:pt x="57" y="284"/>
                  <a:pt x="57" y="284"/>
                </a:cubicBezTo>
                <a:cubicBezTo>
                  <a:pt x="36" y="284"/>
                  <a:pt x="19" y="282"/>
                  <a:pt x="19" y="303"/>
                </a:cubicBezTo>
                <a:cubicBezTo>
                  <a:pt x="264" y="303"/>
                  <a:pt x="264" y="303"/>
                  <a:pt x="264" y="303"/>
                </a:cubicBezTo>
                <a:cubicBezTo>
                  <a:pt x="264" y="282"/>
                  <a:pt x="248" y="284"/>
                  <a:pt x="227" y="284"/>
                </a:cubicBezTo>
                <a:close/>
                <a:moveTo>
                  <a:pt x="161" y="26"/>
                </a:moveTo>
                <a:cubicBezTo>
                  <a:pt x="158" y="27"/>
                  <a:pt x="156" y="29"/>
                  <a:pt x="155" y="32"/>
                </a:cubicBezTo>
                <a:cubicBezTo>
                  <a:pt x="111" y="114"/>
                  <a:pt x="111" y="114"/>
                  <a:pt x="111" y="114"/>
                </a:cubicBezTo>
                <a:cubicBezTo>
                  <a:pt x="95" y="106"/>
                  <a:pt x="95" y="106"/>
                  <a:pt x="95" y="106"/>
                </a:cubicBezTo>
                <a:cubicBezTo>
                  <a:pt x="95" y="105"/>
                  <a:pt x="95" y="103"/>
                  <a:pt x="96" y="102"/>
                </a:cubicBezTo>
                <a:cubicBezTo>
                  <a:pt x="137" y="25"/>
                  <a:pt x="137" y="25"/>
                  <a:pt x="137" y="25"/>
                </a:cubicBezTo>
                <a:cubicBezTo>
                  <a:pt x="138" y="23"/>
                  <a:pt x="140" y="21"/>
                  <a:pt x="143" y="20"/>
                </a:cubicBezTo>
                <a:cubicBezTo>
                  <a:pt x="145" y="19"/>
                  <a:pt x="148" y="19"/>
                  <a:pt x="150" y="21"/>
                </a:cubicBezTo>
                <a:cubicBezTo>
                  <a:pt x="161" y="26"/>
                  <a:pt x="161" y="26"/>
                  <a:pt x="161" y="26"/>
                </a:cubicBezTo>
                <a:cubicBezTo>
                  <a:pt x="161" y="26"/>
                  <a:pt x="161" y="26"/>
                  <a:pt x="161" y="26"/>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grpSp>
        <p:nvGrpSpPr>
          <p:cNvPr id="31" name="Group 30"/>
          <p:cNvGrpSpPr>
            <a:grpSpLocks noChangeAspect="1"/>
          </p:cNvGrpSpPr>
          <p:nvPr/>
        </p:nvGrpSpPr>
        <p:grpSpPr>
          <a:xfrm>
            <a:off x="9422265" y="2530303"/>
            <a:ext cx="378271" cy="365760"/>
            <a:chOff x="5659438" y="2249488"/>
            <a:chExt cx="623887" cy="603250"/>
          </a:xfrm>
          <a:solidFill>
            <a:schemeClr val="accent3">
              <a:lumMod val="50000"/>
            </a:schemeClr>
          </a:solidFill>
          <a:effectLst>
            <a:outerShdw blurRad="50800" dist="38100" dir="2700000" algn="tl" rotWithShape="0">
              <a:prstClr val="black">
                <a:alpha val="40000"/>
              </a:prstClr>
            </a:outerShdw>
          </a:effectLst>
        </p:grpSpPr>
        <p:sp>
          <p:nvSpPr>
            <p:cNvPr id="32" name="Freeform 67"/>
            <p:cNvSpPr>
              <a:spLocks noEditPoints="1"/>
            </p:cNvSpPr>
            <p:nvPr/>
          </p:nvSpPr>
          <p:spPr bwMode="auto">
            <a:xfrm>
              <a:off x="5988050" y="2249488"/>
              <a:ext cx="295275" cy="585788"/>
            </a:xfrm>
            <a:custGeom>
              <a:avLst/>
              <a:gdLst/>
              <a:ahLst/>
              <a:cxnLst>
                <a:cxn ang="0">
                  <a:pos x="0" y="148"/>
                </a:cxn>
                <a:cxn ang="0">
                  <a:pos x="0" y="50"/>
                </a:cxn>
                <a:cxn ang="0">
                  <a:pos x="51" y="0"/>
                </a:cxn>
                <a:cxn ang="0">
                  <a:pos x="101" y="50"/>
                </a:cxn>
                <a:cxn ang="0">
                  <a:pos x="101" y="148"/>
                </a:cxn>
                <a:cxn ang="0">
                  <a:pos x="51" y="199"/>
                </a:cxn>
                <a:cxn ang="0">
                  <a:pos x="0" y="148"/>
                </a:cxn>
                <a:cxn ang="0">
                  <a:pos x="9" y="50"/>
                </a:cxn>
                <a:cxn ang="0">
                  <a:pos x="9" y="148"/>
                </a:cxn>
                <a:cxn ang="0">
                  <a:pos x="51" y="190"/>
                </a:cxn>
                <a:cxn ang="0">
                  <a:pos x="92" y="148"/>
                </a:cxn>
                <a:cxn ang="0">
                  <a:pos x="92" y="50"/>
                </a:cxn>
                <a:cxn ang="0">
                  <a:pos x="51" y="9"/>
                </a:cxn>
                <a:cxn ang="0">
                  <a:pos x="9" y="50"/>
                </a:cxn>
              </a:cxnLst>
              <a:rect l="0" t="0" r="r" b="b"/>
              <a:pathLst>
                <a:path w="101" h="199">
                  <a:moveTo>
                    <a:pt x="0" y="148"/>
                  </a:moveTo>
                  <a:cubicBezTo>
                    <a:pt x="0" y="50"/>
                    <a:pt x="0" y="50"/>
                    <a:pt x="0" y="50"/>
                  </a:cubicBezTo>
                  <a:cubicBezTo>
                    <a:pt x="0" y="23"/>
                    <a:pt x="23" y="0"/>
                    <a:pt x="51" y="0"/>
                  </a:cubicBezTo>
                  <a:cubicBezTo>
                    <a:pt x="78" y="0"/>
                    <a:pt x="101" y="23"/>
                    <a:pt x="101" y="50"/>
                  </a:cubicBezTo>
                  <a:cubicBezTo>
                    <a:pt x="101" y="148"/>
                    <a:pt x="101" y="148"/>
                    <a:pt x="101" y="148"/>
                  </a:cubicBezTo>
                  <a:cubicBezTo>
                    <a:pt x="101" y="176"/>
                    <a:pt x="78" y="199"/>
                    <a:pt x="51" y="199"/>
                  </a:cubicBezTo>
                  <a:cubicBezTo>
                    <a:pt x="23" y="199"/>
                    <a:pt x="0" y="176"/>
                    <a:pt x="0" y="148"/>
                  </a:cubicBezTo>
                  <a:moveTo>
                    <a:pt x="9" y="50"/>
                  </a:moveTo>
                  <a:cubicBezTo>
                    <a:pt x="9" y="148"/>
                    <a:pt x="9" y="148"/>
                    <a:pt x="9" y="148"/>
                  </a:cubicBezTo>
                  <a:cubicBezTo>
                    <a:pt x="9" y="171"/>
                    <a:pt x="28" y="190"/>
                    <a:pt x="51" y="190"/>
                  </a:cubicBezTo>
                  <a:cubicBezTo>
                    <a:pt x="74" y="190"/>
                    <a:pt x="92" y="171"/>
                    <a:pt x="92" y="148"/>
                  </a:cubicBezTo>
                  <a:cubicBezTo>
                    <a:pt x="92" y="50"/>
                    <a:pt x="92" y="50"/>
                    <a:pt x="92" y="50"/>
                  </a:cubicBezTo>
                  <a:cubicBezTo>
                    <a:pt x="92" y="27"/>
                    <a:pt x="74" y="9"/>
                    <a:pt x="51" y="9"/>
                  </a:cubicBezTo>
                  <a:cubicBezTo>
                    <a:pt x="28" y="9"/>
                    <a:pt x="9" y="27"/>
                    <a:pt x="9" y="50"/>
                  </a:cubicBezTo>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3" name="Freeform 68"/>
            <p:cNvSpPr>
              <a:spLocks/>
            </p:cNvSpPr>
            <p:nvPr/>
          </p:nvSpPr>
          <p:spPr bwMode="auto">
            <a:xfrm>
              <a:off x="6027738" y="2559050"/>
              <a:ext cx="214313" cy="222250"/>
            </a:xfrm>
            <a:custGeom>
              <a:avLst/>
              <a:gdLst/>
              <a:ahLst/>
              <a:cxnLst>
                <a:cxn ang="0">
                  <a:pos x="73" y="0"/>
                </a:cxn>
                <a:cxn ang="0">
                  <a:pos x="73" y="39"/>
                </a:cxn>
                <a:cxn ang="0">
                  <a:pos x="37" y="76"/>
                </a:cxn>
                <a:cxn ang="0">
                  <a:pos x="0" y="39"/>
                </a:cxn>
                <a:cxn ang="0">
                  <a:pos x="0" y="0"/>
                </a:cxn>
                <a:cxn ang="0">
                  <a:pos x="73" y="0"/>
                </a:cxn>
              </a:cxnLst>
              <a:rect l="0" t="0" r="r" b="b"/>
              <a:pathLst>
                <a:path w="73" h="76">
                  <a:moveTo>
                    <a:pt x="73" y="0"/>
                  </a:moveTo>
                  <a:cubicBezTo>
                    <a:pt x="73" y="39"/>
                    <a:pt x="73" y="39"/>
                    <a:pt x="73" y="39"/>
                  </a:cubicBezTo>
                  <a:cubicBezTo>
                    <a:pt x="73" y="59"/>
                    <a:pt x="57" y="76"/>
                    <a:pt x="37" y="76"/>
                  </a:cubicBezTo>
                  <a:cubicBezTo>
                    <a:pt x="16" y="76"/>
                    <a:pt x="0" y="59"/>
                    <a:pt x="0" y="39"/>
                  </a:cubicBezTo>
                  <a:cubicBezTo>
                    <a:pt x="0" y="0"/>
                    <a:pt x="0" y="0"/>
                    <a:pt x="0" y="0"/>
                  </a:cubicBezTo>
                  <a:lnTo>
                    <a:pt x="73" y="0"/>
                  </a:lnTo>
                  <a:close/>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4" name="Freeform 69"/>
            <p:cNvSpPr>
              <a:spLocks/>
            </p:cNvSpPr>
            <p:nvPr/>
          </p:nvSpPr>
          <p:spPr bwMode="auto">
            <a:xfrm>
              <a:off x="5708650" y="2543175"/>
              <a:ext cx="252413" cy="258763"/>
            </a:xfrm>
            <a:custGeom>
              <a:avLst/>
              <a:gdLst/>
              <a:ahLst/>
              <a:cxnLst>
                <a:cxn ang="0">
                  <a:pos x="86" y="34"/>
                </a:cxn>
                <a:cxn ang="0">
                  <a:pos x="68" y="66"/>
                </a:cxn>
                <a:cxn ang="0">
                  <a:pos x="22" y="78"/>
                </a:cxn>
                <a:cxn ang="0">
                  <a:pos x="9" y="32"/>
                </a:cxn>
                <a:cxn ang="0">
                  <a:pos x="27" y="0"/>
                </a:cxn>
                <a:cxn ang="0">
                  <a:pos x="86" y="34"/>
                </a:cxn>
              </a:cxnLst>
              <a:rect l="0" t="0" r="r" b="b"/>
              <a:pathLst>
                <a:path w="86" h="88">
                  <a:moveTo>
                    <a:pt x="86" y="34"/>
                  </a:moveTo>
                  <a:cubicBezTo>
                    <a:pt x="68" y="66"/>
                    <a:pt x="68" y="66"/>
                    <a:pt x="68" y="66"/>
                  </a:cubicBezTo>
                  <a:cubicBezTo>
                    <a:pt x="59" y="82"/>
                    <a:pt x="38" y="88"/>
                    <a:pt x="22" y="78"/>
                  </a:cubicBezTo>
                  <a:cubicBezTo>
                    <a:pt x="5" y="69"/>
                    <a:pt x="0" y="48"/>
                    <a:pt x="9" y="32"/>
                  </a:cubicBezTo>
                  <a:cubicBezTo>
                    <a:pt x="27" y="0"/>
                    <a:pt x="27" y="0"/>
                    <a:pt x="27" y="0"/>
                  </a:cubicBezTo>
                  <a:lnTo>
                    <a:pt x="86" y="34"/>
                  </a:lnTo>
                  <a:close/>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5" name="Freeform 70"/>
            <p:cNvSpPr>
              <a:spLocks/>
            </p:cNvSpPr>
            <p:nvPr/>
          </p:nvSpPr>
          <p:spPr bwMode="auto">
            <a:xfrm>
              <a:off x="5659438" y="2320925"/>
              <a:ext cx="312738" cy="531813"/>
            </a:xfrm>
            <a:custGeom>
              <a:avLst/>
              <a:gdLst/>
              <a:ahLst/>
              <a:cxnLst>
                <a:cxn ang="0">
                  <a:pos x="13" y="104"/>
                </a:cxn>
                <a:cxn ang="0">
                  <a:pos x="59" y="26"/>
                </a:cxn>
                <a:cxn ang="0">
                  <a:pos x="107" y="3"/>
                </a:cxn>
                <a:cxn ang="0">
                  <a:pos x="107" y="12"/>
                </a:cxn>
                <a:cxn ang="0">
                  <a:pos x="66" y="30"/>
                </a:cxn>
                <a:cxn ang="0">
                  <a:pos x="20" y="109"/>
                </a:cxn>
                <a:cxn ang="0">
                  <a:pos x="35" y="161"/>
                </a:cxn>
                <a:cxn ang="0">
                  <a:pos x="87" y="147"/>
                </a:cxn>
                <a:cxn ang="0">
                  <a:pos x="107" y="114"/>
                </a:cxn>
                <a:cxn ang="0">
                  <a:pos x="107" y="130"/>
                </a:cxn>
                <a:cxn ang="0">
                  <a:pos x="95" y="151"/>
                </a:cxn>
                <a:cxn ang="0">
                  <a:pos x="30" y="169"/>
                </a:cxn>
                <a:cxn ang="0">
                  <a:pos x="13" y="104"/>
                </a:cxn>
              </a:cxnLst>
              <a:rect l="0" t="0" r="r" b="b"/>
              <a:pathLst>
                <a:path w="107" h="181">
                  <a:moveTo>
                    <a:pt x="13" y="104"/>
                  </a:moveTo>
                  <a:cubicBezTo>
                    <a:pt x="59" y="26"/>
                    <a:pt x="59" y="26"/>
                    <a:pt x="59" y="26"/>
                  </a:cubicBezTo>
                  <a:cubicBezTo>
                    <a:pt x="69" y="9"/>
                    <a:pt x="88" y="0"/>
                    <a:pt x="107" y="3"/>
                  </a:cubicBezTo>
                  <a:cubicBezTo>
                    <a:pt x="107" y="12"/>
                    <a:pt x="107" y="12"/>
                    <a:pt x="107" y="12"/>
                  </a:cubicBezTo>
                  <a:cubicBezTo>
                    <a:pt x="91" y="8"/>
                    <a:pt x="74" y="15"/>
                    <a:pt x="66" y="30"/>
                  </a:cubicBezTo>
                  <a:cubicBezTo>
                    <a:pt x="20" y="109"/>
                    <a:pt x="20" y="109"/>
                    <a:pt x="20" y="109"/>
                  </a:cubicBezTo>
                  <a:cubicBezTo>
                    <a:pt x="10" y="127"/>
                    <a:pt x="16" y="151"/>
                    <a:pt x="35" y="161"/>
                  </a:cubicBezTo>
                  <a:cubicBezTo>
                    <a:pt x="53" y="172"/>
                    <a:pt x="77" y="166"/>
                    <a:pt x="87" y="147"/>
                  </a:cubicBezTo>
                  <a:cubicBezTo>
                    <a:pt x="107" y="114"/>
                    <a:pt x="107" y="114"/>
                    <a:pt x="107" y="114"/>
                  </a:cubicBezTo>
                  <a:cubicBezTo>
                    <a:pt x="107" y="130"/>
                    <a:pt x="107" y="130"/>
                    <a:pt x="107" y="130"/>
                  </a:cubicBezTo>
                  <a:cubicBezTo>
                    <a:pt x="95" y="151"/>
                    <a:pt x="95" y="151"/>
                    <a:pt x="95" y="151"/>
                  </a:cubicBezTo>
                  <a:cubicBezTo>
                    <a:pt x="82" y="174"/>
                    <a:pt x="53" y="181"/>
                    <a:pt x="30" y="169"/>
                  </a:cubicBezTo>
                  <a:cubicBezTo>
                    <a:pt x="8" y="156"/>
                    <a:pt x="0" y="127"/>
                    <a:pt x="13" y="104"/>
                  </a:cubicBezTo>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36" name="Group 35"/>
          <p:cNvGrpSpPr>
            <a:grpSpLocks noChangeAspect="1"/>
          </p:cNvGrpSpPr>
          <p:nvPr/>
        </p:nvGrpSpPr>
        <p:grpSpPr>
          <a:xfrm>
            <a:off x="7183106" y="2530303"/>
            <a:ext cx="261166" cy="365760"/>
            <a:chOff x="4938713" y="2352675"/>
            <a:chExt cx="646113" cy="904875"/>
          </a:xfrm>
          <a:solidFill>
            <a:schemeClr val="accent5">
              <a:lumMod val="50000"/>
            </a:schemeClr>
          </a:solidFill>
          <a:effectLst>
            <a:outerShdw blurRad="50800" dist="38100" dir="2700000" algn="tl" rotWithShape="0">
              <a:prstClr val="black">
                <a:alpha val="40000"/>
              </a:prstClr>
            </a:outerShdw>
          </a:effectLst>
        </p:grpSpPr>
        <p:sp>
          <p:nvSpPr>
            <p:cNvPr id="37" name="Freeform 111"/>
            <p:cNvSpPr>
              <a:spLocks noEditPoints="1"/>
            </p:cNvSpPr>
            <p:nvPr/>
          </p:nvSpPr>
          <p:spPr bwMode="auto">
            <a:xfrm>
              <a:off x="4938713" y="2352675"/>
              <a:ext cx="646113" cy="904875"/>
            </a:xfrm>
            <a:custGeom>
              <a:avLst/>
              <a:gdLst/>
              <a:ahLst/>
              <a:cxnLst>
                <a:cxn ang="0">
                  <a:pos x="209" y="53"/>
                </a:cxn>
                <a:cxn ang="0">
                  <a:pos x="188" y="53"/>
                </a:cxn>
                <a:cxn ang="0">
                  <a:pos x="188" y="24"/>
                </a:cxn>
                <a:cxn ang="0">
                  <a:pos x="174" y="10"/>
                </a:cxn>
                <a:cxn ang="0">
                  <a:pos x="130" y="10"/>
                </a:cxn>
                <a:cxn ang="0">
                  <a:pos x="130" y="6"/>
                </a:cxn>
                <a:cxn ang="0">
                  <a:pos x="123" y="0"/>
                </a:cxn>
                <a:cxn ang="0">
                  <a:pos x="65" y="0"/>
                </a:cxn>
                <a:cxn ang="0">
                  <a:pos x="59" y="6"/>
                </a:cxn>
                <a:cxn ang="0">
                  <a:pos x="59" y="10"/>
                </a:cxn>
                <a:cxn ang="0">
                  <a:pos x="14" y="10"/>
                </a:cxn>
                <a:cxn ang="0">
                  <a:pos x="0" y="24"/>
                </a:cxn>
                <a:cxn ang="0">
                  <a:pos x="0" y="254"/>
                </a:cxn>
                <a:cxn ang="0">
                  <a:pos x="14" y="268"/>
                </a:cxn>
                <a:cxn ang="0">
                  <a:pos x="35" y="268"/>
                </a:cxn>
                <a:cxn ang="0">
                  <a:pos x="35" y="298"/>
                </a:cxn>
                <a:cxn ang="0">
                  <a:pos x="49" y="312"/>
                </a:cxn>
                <a:cxn ang="0">
                  <a:pos x="209" y="312"/>
                </a:cxn>
                <a:cxn ang="0">
                  <a:pos x="223" y="298"/>
                </a:cxn>
                <a:cxn ang="0">
                  <a:pos x="223" y="67"/>
                </a:cxn>
                <a:cxn ang="0">
                  <a:pos x="209" y="53"/>
                </a:cxn>
                <a:cxn ang="0">
                  <a:pos x="35" y="67"/>
                </a:cxn>
                <a:cxn ang="0">
                  <a:pos x="35" y="253"/>
                </a:cxn>
                <a:cxn ang="0">
                  <a:pos x="15" y="253"/>
                </a:cxn>
                <a:cxn ang="0">
                  <a:pos x="15" y="25"/>
                </a:cxn>
                <a:cxn ang="0">
                  <a:pos x="59" y="25"/>
                </a:cxn>
                <a:cxn ang="0">
                  <a:pos x="59" y="27"/>
                </a:cxn>
                <a:cxn ang="0">
                  <a:pos x="65" y="33"/>
                </a:cxn>
                <a:cxn ang="0">
                  <a:pos x="123" y="33"/>
                </a:cxn>
                <a:cxn ang="0">
                  <a:pos x="130" y="27"/>
                </a:cxn>
                <a:cxn ang="0">
                  <a:pos x="130" y="25"/>
                </a:cxn>
                <a:cxn ang="0">
                  <a:pos x="173" y="25"/>
                </a:cxn>
                <a:cxn ang="0">
                  <a:pos x="173" y="53"/>
                </a:cxn>
                <a:cxn ang="0">
                  <a:pos x="164" y="53"/>
                </a:cxn>
                <a:cxn ang="0">
                  <a:pos x="164" y="50"/>
                </a:cxn>
                <a:cxn ang="0">
                  <a:pos x="158" y="44"/>
                </a:cxn>
                <a:cxn ang="0">
                  <a:pos x="100" y="44"/>
                </a:cxn>
                <a:cxn ang="0">
                  <a:pos x="93" y="50"/>
                </a:cxn>
                <a:cxn ang="0">
                  <a:pos x="93" y="53"/>
                </a:cxn>
                <a:cxn ang="0">
                  <a:pos x="49" y="53"/>
                </a:cxn>
                <a:cxn ang="0">
                  <a:pos x="35" y="67"/>
                </a:cxn>
                <a:cxn ang="0">
                  <a:pos x="208" y="296"/>
                </a:cxn>
                <a:cxn ang="0">
                  <a:pos x="50" y="296"/>
                </a:cxn>
                <a:cxn ang="0">
                  <a:pos x="50" y="69"/>
                </a:cxn>
                <a:cxn ang="0">
                  <a:pos x="93" y="69"/>
                </a:cxn>
                <a:cxn ang="0">
                  <a:pos x="93" y="70"/>
                </a:cxn>
                <a:cxn ang="0">
                  <a:pos x="100" y="77"/>
                </a:cxn>
                <a:cxn ang="0">
                  <a:pos x="158" y="77"/>
                </a:cxn>
                <a:cxn ang="0">
                  <a:pos x="164" y="70"/>
                </a:cxn>
                <a:cxn ang="0">
                  <a:pos x="164" y="69"/>
                </a:cxn>
                <a:cxn ang="0">
                  <a:pos x="208" y="69"/>
                </a:cxn>
                <a:cxn ang="0">
                  <a:pos x="208" y="296"/>
                </a:cxn>
                <a:cxn ang="0">
                  <a:pos x="208" y="296"/>
                </a:cxn>
                <a:cxn ang="0">
                  <a:pos x="208" y="296"/>
                </a:cxn>
              </a:cxnLst>
              <a:rect l="0" t="0" r="r" b="b"/>
              <a:pathLst>
                <a:path w="223" h="312">
                  <a:moveTo>
                    <a:pt x="209" y="53"/>
                  </a:moveTo>
                  <a:cubicBezTo>
                    <a:pt x="188" y="53"/>
                    <a:pt x="188" y="53"/>
                    <a:pt x="188" y="53"/>
                  </a:cubicBezTo>
                  <a:cubicBezTo>
                    <a:pt x="188" y="24"/>
                    <a:pt x="188" y="24"/>
                    <a:pt x="188" y="24"/>
                  </a:cubicBezTo>
                  <a:cubicBezTo>
                    <a:pt x="188" y="16"/>
                    <a:pt x="182" y="10"/>
                    <a:pt x="174" y="10"/>
                  </a:cubicBezTo>
                  <a:cubicBezTo>
                    <a:pt x="130" y="10"/>
                    <a:pt x="130" y="10"/>
                    <a:pt x="130" y="10"/>
                  </a:cubicBezTo>
                  <a:cubicBezTo>
                    <a:pt x="130" y="6"/>
                    <a:pt x="130" y="6"/>
                    <a:pt x="130" y="6"/>
                  </a:cubicBezTo>
                  <a:cubicBezTo>
                    <a:pt x="130" y="3"/>
                    <a:pt x="127" y="0"/>
                    <a:pt x="123" y="0"/>
                  </a:cubicBezTo>
                  <a:cubicBezTo>
                    <a:pt x="65" y="0"/>
                    <a:pt x="65" y="0"/>
                    <a:pt x="65" y="0"/>
                  </a:cubicBezTo>
                  <a:cubicBezTo>
                    <a:pt x="61" y="0"/>
                    <a:pt x="59" y="3"/>
                    <a:pt x="59" y="6"/>
                  </a:cubicBezTo>
                  <a:cubicBezTo>
                    <a:pt x="59" y="10"/>
                    <a:pt x="59" y="10"/>
                    <a:pt x="59" y="10"/>
                  </a:cubicBezTo>
                  <a:cubicBezTo>
                    <a:pt x="14" y="10"/>
                    <a:pt x="14" y="10"/>
                    <a:pt x="14" y="10"/>
                  </a:cubicBezTo>
                  <a:cubicBezTo>
                    <a:pt x="6" y="10"/>
                    <a:pt x="0" y="16"/>
                    <a:pt x="0" y="24"/>
                  </a:cubicBezTo>
                  <a:cubicBezTo>
                    <a:pt x="0" y="254"/>
                    <a:pt x="0" y="254"/>
                    <a:pt x="0" y="254"/>
                  </a:cubicBezTo>
                  <a:cubicBezTo>
                    <a:pt x="0" y="262"/>
                    <a:pt x="6" y="268"/>
                    <a:pt x="14" y="268"/>
                  </a:cubicBezTo>
                  <a:cubicBezTo>
                    <a:pt x="35" y="268"/>
                    <a:pt x="35" y="268"/>
                    <a:pt x="35" y="268"/>
                  </a:cubicBezTo>
                  <a:cubicBezTo>
                    <a:pt x="35" y="298"/>
                    <a:pt x="35" y="298"/>
                    <a:pt x="35" y="298"/>
                  </a:cubicBezTo>
                  <a:cubicBezTo>
                    <a:pt x="35" y="306"/>
                    <a:pt x="41" y="312"/>
                    <a:pt x="49" y="312"/>
                  </a:cubicBezTo>
                  <a:cubicBezTo>
                    <a:pt x="209" y="312"/>
                    <a:pt x="209" y="312"/>
                    <a:pt x="209" y="312"/>
                  </a:cubicBezTo>
                  <a:cubicBezTo>
                    <a:pt x="217" y="312"/>
                    <a:pt x="223" y="306"/>
                    <a:pt x="223" y="298"/>
                  </a:cubicBezTo>
                  <a:cubicBezTo>
                    <a:pt x="223" y="67"/>
                    <a:pt x="223" y="67"/>
                    <a:pt x="223" y="67"/>
                  </a:cubicBezTo>
                  <a:cubicBezTo>
                    <a:pt x="223" y="59"/>
                    <a:pt x="217" y="53"/>
                    <a:pt x="209" y="53"/>
                  </a:cubicBezTo>
                  <a:close/>
                  <a:moveTo>
                    <a:pt x="35" y="67"/>
                  </a:moveTo>
                  <a:cubicBezTo>
                    <a:pt x="35" y="253"/>
                    <a:pt x="35" y="253"/>
                    <a:pt x="35" y="253"/>
                  </a:cubicBezTo>
                  <a:cubicBezTo>
                    <a:pt x="15" y="253"/>
                    <a:pt x="15" y="253"/>
                    <a:pt x="15" y="253"/>
                  </a:cubicBezTo>
                  <a:cubicBezTo>
                    <a:pt x="15" y="25"/>
                    <a:pt x="15" y="25"/>
                    <a:pt x="15" y="25"/>
                  </a:cubicBezTo>
                  <a:cubicBezTo>
                    <a:pt x="59" y="25"/>
                    <a:pt x="59" y="25"/>
                    <a:pt x="59" y="25"/>
                  </a:cubicBezTo>
                  <a:cubicBezTo>
                    <a:pt x="59" y="27"/>
                    <a:pt x="59" y="27"/>
                    <a:pt x="59" y="27"/>
                  </a:cubicBezTo>
                  <a:cubicBezTo>
                    <a:pt x="59" y="30"/>
                    <a:pt x="61" y="33"/>
                    <a:pt x="65" y="33"/>
                  </a:cubicBezTo>
                  <a:cubicBezTo>
                    <a:pt x="123" y="33"/>
                    <a:pt x="123" y="33"/>
                    <a:pt x="123" y="33"/>
                  </a:cubicBezTo>
                  <a:cubicBezTo>
                    <a:pt x="127" y="33"/>
                    <a:pt x="130" y="30"/>
                    <a:pt x="130" y="27"/>
                  </a:cubicBezTo>
                  <a:cubicBezTo>
                    <a:pt x="130" y="25"/>
                    <a:pt x="130" y="25"/>
                    <a:pt x="130" y="25"/>
                  </a:cubicBezTo>
                  <a:cubicBezTo>
                    <a:pt x="173" y="25"/>
                    <a:pt x="173" y="25"/>
                    <a:pt x="173" y="25"/>
                  </a:cubicBezTo>
                  <a:cubicBezTo>
                    <a:pt x="173" y="53"/>
                    <a:pt x="173" y="53"/>
                    <a:pt x="173" y="53"/>
                  </a:cubicBezTo>
                  <a:cubicBezTo>
                    <a:pt x="164" y="53"/>
                    <a:pt x="164" y="53"/>
                    <a:pt x="164" y="53"/>
                  </a:cubicBezTo>
                  <a:cubicBezTo>
                    <a:pt x="164" y="50"/>
                    <a:pt x="164" y="50"/>
                    <a:pt x="164" y="50"/>
                  </a:cubicBezTo>
                  <a:cubicBezTo>
                    <a:pt x="164" y="46"/>
                    <a:pt x="162" y="44"/>
                    <a:pt x="158" y="44"/>
                  </a:cubicBezTo>
                  <a:cubicBezTo>
                    <a:pt x="100" y="44"/>
                    <a:pt x="100" y="44"/>
                    <a:pt x="100" y="44"/>
                  </a:cubicBezTo>
                  <a:cubicBezTo>
                    <a:pt x="96" y="44"/>
                    <a:pt x="93" y="46"/>
                    <a:pt x="93" y="50"/>
                  </a:cubicBezTo>
                  <a:cubicBezTo>
                    <a:pt x="93" y="53"/>
                    <a:pt x="93" y="53"/>
                    <a:pt x="93" y="53"/>
                  </a:cubicBezTo>
                  <a:cubicBezTo>
                    <a:pt x="49" y="53"/>
                    <a:pt x="49" y="53"/>
                    <a:pt x="49" y="53"/>
                  </a:cubicBezTo>
                  <a:cubicBezTo>
                    <a:pt x="41" y="53"/>
                    <a:pt x="35" y="59"/>
                    <a:pt x="35" y="67"/>
                  </a:cubicBezTo>
                  <a:close/>
                  <a:moveTo>
                    <a:pt x="208" y="296"/>
                  </a:moveTo>
                  <a:cubicBezTo>
                    <a:pt x="50" y="296"/>
                    <a:pt x="50" y="296"/>
                    <a:pt x="50" y="296"/>
                  </a:cubicBezTo>
                  <a:cubicBezTo>
                    <a:pt x="50" y="69"/>
                    <a:pt x="50" y="69"/>
                    <a:pt x="50" y="69"/>
                  </a:cubicBezTo>
                  <a:cubicBezTo>
                    <a:pt x="93" y="69"/>
                    <a:pt x="93" y="69"/>
                    <a:pt x="93" y="69"/>
                  </a:cubicBezTo>
                  <a:cubicBezTo>
                    <a:pt x="93" y="70"/>
                    <a:pt x="93" y="70"/>
                    <a:pt x="93" y="70"/>
                  </a:cubicBezTo>
                  <a:cubicBezTo>
                    <a:pt x="93" y="74"/>
                    <a:pt x="96" y="77"/>
                    <a:pt x="100" y="77"/>
                  </a:cubicBezTo>
                  <a:cubicBezTo>
                    <a:pt x="158" y="77"/>
                    <a:pt x="158" y="77"/>
                    <a:pt x="158" y="77"/>
                  </a:cubicBezTo>
                  <a:cubicBezTo>
                    <a:pt x="162" y="77"/>
                    <a:pt x="164" y="74"/>
                    <a:pt x="164" y="70"/>
                  </a:cubicBezTo>
                  <a:cubicBezTo>
                    <a:pt x="164" y="69"/>
                    <a:pt x="164" y="69"/>
                    <a:pt x="164" y="69"/>
                  </a:cubicBezTo>
                  <a:cubicBezTo>
                    <a:pt x="208" y="69"/>
                    <a:pt x="208" y="69"/>
                    <a:pt x="208" y="69"/>
                  </a:cubicBezTo>
                  <a:cubicBezTo>
                    <a:pt x="208" y="296"/>
                    <a:pt x="208" y="296"/>
                    <a:pt x="208" y="296"/>
                  </a:cubicBezTo>
                  <a:close/>
                  <a:moveTo>
                    <a:pt x="208" y="296"/>
                  </a:moveTo>
                  <a:cubicBezTo>
                    <a:pt x="208" y="296"/>
                    <a:pt x="208" y="296"/>
                    <a:pt x="208" y="296"/>
                  </a:cubicBezTo>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8" name="Rectangle 112"/>
            <p:cNvSpPr>
              <a:spLocks noChangeArrowheads="1"/>
            </p:cNvSpPr>
            <p:nvPr/>
          </p:nvSpPr>
          <p:spPr bwMode="auto">
            <a:xfrm>
              <a:off x="5156200" y="2906713"/>
              <a:ext cx="312738" cy="63500"/>
            </a:xfrm>
            <a:prstGeom prst="rect">
              <a:avLst/>
            </a:prstGeom>
            <a:solidFill>
              <a:schemeClr val="bg1"/>
            </a:solid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9" name="Rectangle 113"/>
            <p:cNvSpPr>
              <a:spLocks noChangeArrowheads="1"/>
            </p:cNvSpPr>
            <p:nvPr/>
          </p:nvSpPr>
          <p:spPr bwMode="auto">
            <a:xfrm>
              <a:off x="5156200" y="3036888"/>
              <a:ext cx="312738" cy="63500"/>
            </a:xfrm>
            <a:prstGeom prst="rect">
              <a:avLst/>
            </a:prstGeom>
            <a:solidFill>
              <a:schemeClr val="bg1"/>
            </a:solid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0" name="Freeform 114"/>
            <p:cNvSpPr>
              <a:spLocks noEditPoints="1"/>
            </p:cNvSpPr>
            <p:nvPr/>
          </p:nvSpPr>
          <p:spPr bwMode="auto">
            <a:xfrm>
              <a:off x="5213350" y="2643188"/>
              <a:ext cx="196850" cy="196850"/>
            </a:xfrm>
            <a:custGeom>
              <a:avLst/>
              <a:gdLst/>
              <a:ahLst/>
              <a:cxnLst>
                <a:cxn ang="0">
                  <a:pos x="44" y="124"/>
                </a:cxn>
                <a:cxn ang="0">
                  <a:pos x="81" y="124"/>
                </a:cxn>
                <a:cxn ang="0">
                  <a:pos x="81" y="78"/>
                </a:cxn>
                <a:cxn ang="0">
                  <a:pos x="124" y="78"/>
                </a:cxn>
                <a:cxn ang="0">
                  <a:pos x="124" y="44"/>
                </a:cxn>
                <a:cxn ang="0">
                  <a:pos x="81" y="44"/>
                </a:cxn>
                <a:cxn ang="0">
                  <a:pos x="81" y="0"/>
                </a:cxn>
                <a:cxn ang="0">
                  <a:pos x="44" y="0"/>
                </a:cxn>
                <a:cxn ang="0">
                  <a:pos x="44" y="44"/>
                </a:cxn>
                <a:cxn ang="0">
                  <a:pos x="0" y="44"/>
                </a:cxn>
                <a:cxn ang="0">
                  <a:pos x="0" y="78"/>
                </a:cxn>
                <a:cxn ang="0">
                  <a:pos x="44" y="78"/>
                </a:cxn>
                <a:cxn ang="0">
                  <a:pos x="44" y="124"/>
                </a:cxn>
                <a:cxn ang="0">
                  <a:pos x="44" y="124"/>
                </a:cxn>
                <a:cxn ang="0">
                  <a:pos x="44" y="124"/>
                </a:cxn>
              </a:cxnLst>
              <a:rect l="0" t="0" r="r" b="b"/>
              <a:pathLst>
                <a:path w="124" h="124">
                  <a:moveTo>
                    <a:pt x="44" y="124"/>
                  </a:moveTo>
                  <a:lnTo>
                    <a:pt x="81" y="124"/>
                  </a:lnTo>
                  <a:lnTo>
                    <a:pt x="81" y="78"/>
                  </a:lnTo>
                  <a:lnTo>
                    <a:pt x="124" y="78"/>
                  </a:lnTo>
                  <a:lnTo>
                    <a:pt x="124" y="44"/>
                  </a:lnTo>
                  <a:lnTo>
                    <a:pt x="81" y="44"/>
                  </a:lnTo>
                  <a:lnTo>
                    <a:pt x="81" y="0"/>
                  </a:lnTo>
                  <a:lnTo>
                    <a:pt x="44" y="0"/>
                  </a:lnTo>
                  <a:lnTo>
                    <a:pt x="44" y="44"/>
                  </a:lnTo>
                  <a:lnTo>
                    <a:pt x="0" y="44"/>
                  </a:lnTo>
                  <a:lnTo>
                    <a:pt x="0" y="78"/>
                  </a:lnTo>
                  <a:lnTo>
                    <a:pt x="44" y="78"/>
                  </a:lnTo>
                  <a:lnTo>
                    <a:pt x="44" y="124"/>
                  </a:lnTo>
                  <a:close/>
                  <a:moveTo>
                    <a:pt x="44" y="124"/>
                  </a:moveTo>
                  <a:lnTo>
                    <a:pt x="44" y="12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 name="Freeform 115"/>
            <p:cNvSpPr>
              <a:spLocks noEditPoints="1"/>
            </p:cNvSpPr>
            <p:nvPr/>
          </p:nvSpPr>
          <p:spPr bwMode="auto">
            <a:xfrm>
              <a:off x="5213350" y="2643188"/>
              <a:ext cx="196850" cy="196850"/>
            </a:xfrm>
            <a:custGeom>
              <a:avLst/>
              <a:gdLst/>
              <a:ahLst/>
              <a:cxnLst>
                <a:cxn ang="0">
                  <a:pos x="44" y="124"/>
                </a:cxn>
                <a:cxn ang="0">
                  <a:pos x="81" y="124"/>
                </a:cxn>
                <a:cxn ang="0">
                  <a:pos x="81" y="78"/>
                </a:cxn>
                <a:cxn ang="0">
                  <a:pos x="124" y="78"/>
                </a:cxn>
                <a:cxn ang="0">
                  <a:pos x="124" y="44"/>
                </a:cxn>
                <a:cxn ang="0">
                  <a:pos x="81" y="44"/>
                </a:cxn>
                <a:cxn ang="0">
                  <a:pos x="81" y="0"/>
                </a:cxn>
                <a:cxn ang="0">
                  <a:pos x="44" y="0"/>
                </a:cxn>
                <a:cxn ang="0">
                  <a:pos x="44" y="44"/>
                </a:cxn>
                <a:cxn ang="0">
                  <a:pos x="0" y="44"/>
                </a:cxn>
                <a:cxn ang="0">
                  <a:pos x="0" y="78"/>
                </a:cxn>
                <a:cxn ang="0">
                  <a:pos x="44" y="78"/>
                </a:cxn>
                <a:cxn ang="0">
                  <a:pos x="44" y="124"/>
                </a:cxn>
                <a:cxn ang="0">
                  <a:pos x="44" y="124"/>
                </a:cxn>
                <a:cxn ang="0">
                  <a:pos x="44" y="124"/>
                </a:cxn>
              </a:cxnLst>
              <a:rect l="0" t="0" r="r" b="b"/>
              <a:pathLst>
                <a:path w="124" h="124">
                  <a:moveTo>
                    <a:pt x="44" y="124"/>
                  </a:moveTo>
                  <a:lnTo>
                    <a:pt x="81" y="124"/>
                  </a:lnTo>
                  <a:lnTo>
                    <a:pt x="81" y="78"/>
                  </a:lnTo>
                  <a:lnTo>
                    <a:pt x="124" y="78"/>
                  </a:lnTo>
                  <a:lnTo>
                    <a:pt x="124" y="44"/>
                  </a:lnTo>
                  <a:lnTo>
                    <a:pt x="81" y="44"/>
                  </a:lnTo>
                  <a:lnTo>
                    <a:pt x="81" y="0"/>
                  </a:lnTo>
                  <a:lnTo>
                    <a:pt x="44" y="0"/>
                  </a:lnTo>
                  <a:lnTo>
                    <a:pt x="44" y="44"/>
                  </a:lnTo>
                  <a:lnTo>
                    <a:pt x="0" y="44"/>
                  </a:lnTo>
                  <a:lnTo>
                    <a:pt x="0" y="78"/>
                  </a:lnTo>
                  <a:lnTo>
                    <a:pt x="44" y="78"/>
                  </a:lnTo>
                  <a:lnTo>
                    <a:pt x="44" y="124"/>
                  </a:lnTo>
                  <a:moveTo>
                    <a:pt x="44" y="124"/>
                  </a:moveTo>
                  <a:lnTo>
                    <a:pt x="44" y="124"/>
                  </a:lnTo>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42" name="Text Placeholder 3"/>
          <p:cNvSpPr txBox="1">
            <a:spLocks/>
          </p:cNvSpPr>
          <p:nvPr/>
        </p:nvSpPr>
        <p:spPr>
          <a:xfrm>
            <a:off x="1826859" y="2966383"/>
            <a:ext cx="1737360" cy="738664"/>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r>
              <a:rPr lang="en-US" b="1" dirty="0">
                <a:solidFill>
                  <a:schemeClr val="bg1"/>
                </a:solidFill>
                <a:latin typeface="Candara" panose="020E0502030303020204" pitchFamily="34" charset="0"/>
              </a:rPr>
              <a:t>YOUR</a:t>
            </a:r>
          </a:p>
          <a:p>
            <a:r>
              <a:rPr lang="en-US" b="1" dirty="0">
                <a:solidFill>
                  <a:schemeClr val="bg1"/>
                </a:solidFill>
                <a:latin typeface="Candara" panose="020E0502030303020204" pitchFamily="34" charset="0"/>
              </a:rPr>
              <a:t>TEXT </a:t>
            </a:r>
          </a:p>
          <a:p>
            <a:r>
              <a:rPr lang="en-US" b="1" dirty="0">
                <a:solidFill>
                  <a:schemeClr val="bg1"/>
                </a:solidFill>
                <a:latin typeface="Candara" panose="020E0502030303020204" pitchFamily="34" charset="0"/>
              </a:rPr>
              <a:t>HERE</a:t>
            </a:r>
          </a:p>
        </p:txBody>
      </p:sp>
      <p:sp>
        <p:nvSpPr>
          <p:cNvPr id="43" name="Text Placeholder 3"/>
          <p:cNvSpPr txBox="1">
            <a:spLocks/>
          </p:cNvSpPr>
          <p:nvPr/>
        </p:nvSpPr>
        <p:spPr>
          <a:xfrm>
            <a:off x="4139552" y="2986805"/>
            <a:ext cx="1737360" cy="738664"/>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r>
              <a:rPr lang="en-US" b="1" dirty="0">
                <a:solidFill>
                  <a:schemeClr val="bg1"/>
                </a:solidFill>
                <a:latin typeface="Candara" panose="020E0502030303020204" pitchFamily="34" charset="0"/>
              </a:rPr>
              <a:t>YOUR</a:t>
            </a:r>
          </a:p>
          <a:p>
            <a:r>
              <a:rPr lang="en-US" b="1" dirty="0">
                <a:solidFill>
                  <a:schemeClr val="bg1"/>
                </a:solidFill>
                <a:latin typeface="Candara" panose="020E0502030303020204" pitchFamily="34" charset="0"/>
              </a:rPr>
              <a:t>TEXT </a:t>
            </a:r>
          </a:p>
          <a:p>
            <a:r>
              <a:rPr lang="en-US" b="1" dirty="0">
                <a:solidFill>
                  <a:schemeClr val="bg1"/>
                </a:solidFill>
                <a:latin typeface="Candara" panose="020E0502030303020204" pitchFamily="34" charset="0"/>
              </a:rPr>
              <a:t>HERE</a:t>
            </a:r>
          </a:p>
        </p:txBody>
      </p:sp>
      <p:sp>
        <p:nvSpPr>
          <p:cNvPr id="44" name="Text Placeholder 3"/>
          <p:cNvSpPr txBox="1">
            <a:spLocks/>
          </p:cNvSpPr>
          <p:nvPr/>
        </p:nvSpPr>
        <p:spPr>
          <a:xfrm>
            <a:off x="6432947" y="2997562"/>
            <a:ext cx="1737360" cy="738664"/>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r>
              <a:rPr lang="en-US" b="1" dirty="0">
                <a:solidFill>
                  <a:schemeClr val="bg1"/>
                </a:solidFill>
                <a:latin typeface="Candara" panose="020E0502030303020204" pitchFamily="34" charset="0"/>
              </a:rPr>
              <a:t>YOUR</a:t>
            </a:r>
          </a:p>
          <a:p>
            <a:r>
              <a:rPr lang="en-US" b="1" dirty="0">
                <a:solidFill>
                  <a:schemeClr val="bg1"/>
                </a:solidFill>
                <a:latin typeface="Candara" panose="020E0502030303020204" pitchFamily="34" charset="0"/>
              </a:rPr>
              <a:t>TEXT </a:t>
            </a:r>
          </a:p>
          <a:p>
            <a:r>
              <a:rPr lang="en-US" b="1" dirty="0">
                <a:solidFill>
                  <a:schemeClr val="bg1"/>
                </a:solidFill>
                <a:latin typeface="Candara" panose="020E0502030303020204" pitchFamily="34" charset="0"/>
              </a:rPr>
              <a:t>HERE</a:t>
            </a:r>
          </a:p>
        </p:txBody>
      </p:sp>
      <p:sp>
        <p:nvSpPr>
          <p:cNvPr id="45" name="Text Placeholder 3"/>
          <p:cNvSpPr txBox="1">
            <a:spLocks/>
          </p:cNvSpPr>
          <p:nvPr/>
        </p:nvSpPr>
        <p:spPr>
          <a:xfrm>
            <a:off x="8732444" y="2998271"/>
            <a:ext cx="1737360" cy="738664"/>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r>
              <a:rPr lang="en-US" b="1" dirty="0">
                <a:solidFill>
                  <a:schemeClr val="bg1"/>
                </a:solidFill>
                <a:latin typeface="Candara" panose="020E0502030303020204" pitchFamily="34" charset="0"/>
              </a:rPr>
              <a:t>YOUR</a:t>
            </a:r>
          </a:p>
          <a:p>
            <a:r>
              <a:rPr lang="en-US" b="1" dirty="0">
                <a:solidFill>
                  <a:schemeClr val="bg1"/>
                </a:solidFill>
                <a:latin typeface="Candara" panose="020E0502030303020204" pitchFamily="34" charset="0"/>
              </a:rPr>
              <a:t>TEXT </a:t>
            </a:r>
          </a:p>
          <a:p>
            <a:r>
              <a:rPr lang="en-US" b="1" dirty="0">
                <a:solidFill>
                  <a:schemeClr val="bg1"/>
                </a:solidFill>
                <a:latin typeface="Candara" panose="020E0502030303020204" pitchFamily="34" charset="0"/>
              </a:rPr>
              <a:t>HERE</a:t>
            </a:r>
          </a:p>
        </p:txBody>
      </p:sp>
      <p:pic>
        <p:nvPicPr>
          <p:cNvPr id="46" name="Picture 4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510326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2" presetClass="entr" presetSubtype="1" fill="hold" nodeType="afterEffect">
                                  <p:stCondLst>
                                    <p:cond delay="0"/>
                                  </p:stCondLst>
                                  <p:childTnLst>
                                    <p:set>
                                      <p:cBhvr>
                                        <p:cTn id="10" dur="1" fill="hold">
                                          <p:stCondLst>
                                            <p:cond delay="0"/>
                                          </p:stCondLst>
                                        </p:cTn>
                                        <p:tgtEl>
                                          <p:spTgt spid="8"/>
                                        </p:tgtEl>
                                        <p:attrNameLst>
                                          <p:attrName>style.visibility</p:attrName>
                                        </p:attrNameLst>
                                      </p:cBhvr>
                                      <p:to>
                                        <p:strVal val="visible"/>
                                      </p:to>
                                    </p:set>
                                    <p:anim calcmode="lin" valueType="num">
                                      <p:cBhvr additive="base">
                                        <p:cTn id="11" dur="500" fill="hold"/>
                                        <p:tgtEl>
                                          <p:spTgt spid="8"/>
                                        </p:tgtEl>
                                        <p:attrNameLst>
                                          <p:attrName>ppt_x</p:attrName>
                                        </p:attrNameLst>
                                      </p:cBhvr>
                                      <p:tavLst>
                                        <p:tav tm="0">
                                          <p:val>
                                            <p:strVal val="#ppt_x"/>
                                          </p:val>
                                        </p:tav>
                                        <p:tav tm="100000">
                                          <p:val>
                                            <p:strVal val="#ppt_x"/>
                                          </p:val>
                                        </p:tav>
                                      </p:tavLst>
                                    </p:anim>
                                    <p:anim calcmode="lin" valueType="num">
                                      <p:cBhvr additive="base">
                                        <p:cTn id="12" dur="500" fill="hold"/>
                                        <p:tgtEl>
                                          <p:spTgt spid="8"/>
                                        </p:tgtEl>
                                        <p:attrNameLst>
                                          <p:attrName>ppt_y</p:attrName>
                                        </p:attrNameLst>
                                      </p:cBhvr>
                                      <p:tavLst>
                                        <p:tav tm="0">
                                          <p:val>
                                            <p:strVal val="0-#ppt_h/2"/>
                                          </p:val>
                                        </p:tav>
                                        <p:tav tm="100000">
                                          <p:val>
                                            <p:strVal val="#ppt_y"/>
                                          </p:val>
                                        </p:tav>
                                      </p:tavLst>
                                    </p:anim>
                                  </p:childTnLst>
                                </p:cTn>
                              </p:par>
                            </p:childTnLst>
                          </p:cTn>
                        </p:par>
                        <p:par>
                          <p:cTn id="13" fill="hold">
                            <p:stCondLst>
                              <p:cond delay="1000"/>
                            </p:stCondLst>
                            <p:childTnLst>
                              <p:par>
                                <p:cTn id="14" presetID="53" presetClass="entr" presetSubtype="16" fill="hold" grpId="0" nodeType="afterEffect">
                                  <p:stCondLst>
                                    <p:cond delay="0"/>
                                  </p:stCondLst>
                                  <p:childTnLst>
                                    <p:set>
                                      <p:cBhvr>
                                        <p:cTn id="15" dur="1" fill="hold">
                                          <p:stCondLst>
                                            <p:cond delay="0"/>
                                          </p:stCondLst>
                                        </p:cTn>
                                        <p:tgtEl>
                                          <p:spTgt spid="29"/>
                                        </p:tgtEl>
                                        <p:attrNameLst>
                                          <p:attrName>style.visibility</p:attrName>
                                        </p:attrNameLst>
                                      </p:cBhvr>
                                      <p:to>
                                        <p:strVal val="visible"/>
                                      </p:to>
                                    </p:set>
                                    <p:anim calcmode="lin" valueType="num">
                                      <p:cBhvr>
                                        <p:cTn id="16" dur="500" fill="hold"/>
                                        <p:tgtEl>
                                          <p:spTgt spid="29"/>
                                        </p:tgtEl>
                                        <p:attrNameLst>
                                          <p:attrName>ppt_w</p:attrName>
                                        </p:attrNameLst>
                                      </p:cBhvr>
                                      <p:tavLst>
                                        <p:tav tm="0">
                                          <p:val>
                                            <p:fltVal val="0"/>
                                          </p:val>
                                        </p:tav>
                                        <p:tav tm="100000">
                                          <p:val>
                                            <p:strVal val="#ppt_w"/>
                                          </p:val>
                                        </p:tav>
                                      </p:tavLst>
                                    </p:anim>
                                    <p:anim calcmode="lin" valueType="num">
                                      <p:cBhvr>
                                        <p:cTn id="17" dur="500" fill="hold"/>
                                        <p:tgtEl>
                                          <p:spTgt spid="29"/>
                                        </p:tgtEl>
                                        <p:attrNameLst>
                                          <p:attrName>ppt_h</p:attrName>
                                        </p:attrNameLst>
                                      </p:cBhvr>
                                      <p:tavLst>
                                        <p:tav tm="0">
                                          <p:val>
                                            <p:fltVal val="0"/>
                                          </p:val>
                                        </p:tav>
                                        <p:tav tm="100000">
                                          <p:val>
                                            <p:strVal val="#ppt_h"/>
                                          </p:val>
                                        </p:tav>
                                      </p:tavLst>
                                    </p:anim>
                                    <p:animEffect transition="in" filter="fade">
                                      <p:cBhvr>
                                        <p:cTn id="18" dur="500"/>
                                        <p:tgtEl>
                                          <p:spTgt spid="29"/>
                                        </p:tgtEl>
                                      </p:cBhvr>
                                    </p:animEffect>
                                  </p:childTnLst>
                                </p:cTn>
                              </p:par>
                            </p:childTnLst>
                          </p:cTn>
                        </p:par>
                        <p:par>
                          <p:cTn id="19" fill="hold">
                            <p:stCondLst>
                              <p:cond delay="1500"/>
                            </p:stCondLst>
                            <p:childTnLst>
                              <p:par>
                                <p:cTn id="20" presetID="22" presetClass="entr" presetSubtype="1" fill="hold" grpId="0" nodeType="afterEffect">
                                  <p:stCondLst>
                                    <p:cond delay="0"/>
                                  </p:stCondLst>
                                  <p:childTnLst>
                                    <p:set>
                                      <p:cBhvr>
                                        <p:cTn id="21" dur="1" fill="hold">
                                          <p:stCondLst>
                                            <p:cond delay="0"/>
                                          </p:stCondLst>
                                        </p:cTn>
                                        <p:tgtEl>
                                          <p:spTgt spid="42"/>
                                        </p:tgtEl>
                                        <p:attrNameLst>
                                          <p:attrName>style.visibility</p:attrName>
                                        </p:attrNameLst>
                                      </p:cBhvr>
                                      <p:to>
                                        <p:strVal val="visible"/>
                                      </p:to>
                                    </p:set>
                                    <p:animEffect transition="in" filter="wipe(up)">
                                      <p:cBhvr>
                                        <p:cTn id="22" dur="500"/>
                                        <p:tgtEl>
                                          <p:spTgt spid="42"/>
                                        </p:tgtEl>
                                      </p:cBhvr>
                                    </p:animEffect>
                                  </p:childTnLst>
                                </p:cTn>
                              </p:par>
                            </p:childTnLst>
                          </p:cTn>
                        </p:par>
                        <p:par>
                          <p:cTn id="23" fill="hold">
                            <p:stCondLst>
                              <p:cond delay="2000"/>
                            </p:stCondLst>
                            <p:childTnLst>
                              <p:par>
                                <p:cTn id="24" presetID="47" presetClass="entr" presetSubtype="0" fill="hold" grpId="0" nodeType="afterEffect">
                                  <p:stCondLst>
                                    <p:cond delay="0"/>
                                  </p:stCondLst>
                                  <p:childTnLst>
                                    <p:set>
                                      <p:cBhvr>
                                        <p:cTn id="25" dur="1" fill="hold">
                                          <p:stCondLst>
                                            <p:cond delay="0"/>
                                          </p:stCondLst>
                                        </p:cTn>
                                        <p:tgtEl>
                                          <p:spTgt spid="12"/>
                                        </p:tgtEl>
                                        <p:attrNameLst>
                                          <p:attrName>style.visibility</p:attrName>
                                        </p:attrNameLst>
                                      </p:cBhvr>
                                      <p:to>
                                        <p:strVal val="visible"/>
                                      </p:to>
                                    </p:set>
                                    <p:animEffect transition="in" filter="fade">
                                      <p:cBhvr>
                                        <p:cTn id="26" dur="1000"/>
                                        <p:tgtEl>
                                          <p:spTgt spid="12"/>
                                        </p:tgtEl>
                                      </p:cBhvr>
                                    </p:animEffect>
                                    <p:anim calcmode="lin" valueType="num">
                                      <p:cBhvr>
                                        <p:cTn id="27" dur="1000" fill="hold"/>
                                        <p:tgtEl>
                                          <p:spTgt spid="12"/>
                                        </p:tgtEl>
                                        <p:attrNameLst>
                                          <p:attrName>ppt_x</p:attrName>
                                        </p:attrNameLst>
                                      </p:cBhvr>
                                      <p:tavLst>
                                        <p:tav tm="0">
                                          <p:val>
                                            <p:strVal val="#ppt_x"/>
                                          </p:val>
                                        </p:tav>
                                        <p:tav tm="100000">
                                          <p:val>
                                            <p:strVal val="#ppt_x"/>
                                          </p:val>
                                        </p:tav>
                                      </p:tavLst>
                                    </p:anim>
                                    <p:anim calcmode="lin" valueType="num">
                                      <p:cBhvr>
                                        <p:cTn id="28" dur="1000" fill="hold"/>
                                        <p:tgtEl>
                                          <p:spTgt spid="12"/>
                                        </p:tgtEl>
                                        <p:attrNameLst>
                                          <p:attrName>ppt_y</p:attrName>
                                        </p:attrNameLst>
                                      </p:cBhvr>
                                      <p:tavLst>
                                        <p:tav tm="0">
                                          <p:val>
                                            <p:strVal val="#ppt_y-.1"/>
                                          </p:val>
                                        </p:tav>
                                        <p:tav tm="100000">
                                          <p:val>
                                            <p:strVal val="#ppt_y"/>
                                          </p:val>
                                        </p:tav>
                                      </p:tavLst>
                                    </p:anim>
                                  </p:childTnLst>
                                </p:cTn>
                              </p:par>
                            </p:childTnLst>
                          </p:cTn>
                        </p:par>
                        <p:par>
                          <p:cTn id="29" fill="hold">
                            <p:stCondLst>
                              <p:cond delay="3000"/>
                            </p:stCondLst>
                            <p:childTnLst>
                              <p:par>
                                <p:cTn id="30" presetID="22" presetClass="entr" presetSubtype="1" fill="hold" grpId="0" nodeType="afterEffect">
                                  <p:stCondLst>
                                    <p:cond delay="0"/>
                                  </p:stCondLst>
                                  <p:childTnLst>
                                    <p:set>
                                      <p:cBhvr>
                                        <p:cTn id="31" dur="1" fill="hold">
                                          <p:stCondLst>
                                            <p:cond delay="0"/>
                                          </p:stCondLst>
                                        </p:cTn>
                                        <p:tgtEl>
                                          <p:spTgt spid="13"/>
                                        </p:tgtEl>
                                        <p:attrNameLst>
                                          <p:attrName>style.visibility</p:attrName>
                                        </p:attrNameLst>
                                      </p:cBhvr>
                                      <p:to>
                                        <p:strVal val="visible"/>
                                      </p:to>
                                    </p:set>
                                    <p:animEffect transition="in" filter="wipe(up)">
                                      <p:cBhvr>
                                        <p:cTn id="32" dur="500"/>
                                        <p:tgtEl>
                                          <p:spTgt spid="13"/>
                                        </p:tgtEl>
                                      </p:cBhvr>
                                    </p:animEffect>
                                  </p:childTnLst>
                                </p:cTn>
                              </p:par>
                            </p:childTnLst>
                          </p:cTn>
                        </p:par>
                        <p:par>
                          <p:cTn id="33" fill="hold">
                            <p:stCondLst>
                              <p:cond delay="3500"/>
                            </p:stCondLst>
                            <p:childTnLst>
                              <p:par>
                                <p:cTn id="34" presetID="2" presetClass="entr" presetSubtype="1" fill="hold" nodeType="afterEffect">
                                  <p:stCondLst>
                                    <p:cond delay="0"/>
                                  </p:stCondLst>
                                  <p:childTnLst>
                                    <p:set>
                                      <p:cBhvr>
                                        <p:cTn id="35" dur="1" fill="hold">
                                          <p:stCondLst>
                                            <p:cond delay="0"/>
                                          </p:stCondLst>
                                        </p:cTn>
                                        <p:tgtEl>
                                          <p:spTgt spid="14"/>
                                        </p:tgtEl>
                                        <p:attrNameLst>
                                          <p:attrName>style.visibility</p:attrName>
                                        </p:attrNameLst>
                                      </p:cBhvr>
                                      <p:to>
                                        <p:strVal val="visible"/>
                                      </p:to>
                                    </p:set>
                                    <p:anim calcmode="lin" valueType="num">
                                      <p:cBhvr additive="base">
                                        <p:cTn id="36" dur="500" fill="hold"/>
                                        <p:tgtEl>
                                          <p:spTgt spid="14"/>
                                        </p:tgtEl>
                                        <p:attrNameLst>
                                          <p:attrName>ppt_x</p:attrName>
                                        </p:attrNameLst>
                                      </p:cBhvr>
                                      <p:tavLst>
                                        <p:tav tm="0">
                                          <p:val>
                                            <p:strVal val="#ppt_x"/>
                                          </p:val>
                                        </p:tav>
                                        <p:tav tm="100000">
                                          <p:val>
                                            <p:strVal val="#ppt_x"/>
                                          </p:val>
                                        </p:tav>
                                      </p:tavLst>
                                    </p:anim>
                                    <p:anim calcmode="lin" valueType="num">
                                      <p:cBhvr additive="base">
                                        <p:cTn id="37" dur="500" fill="hold"/>
                                        <p:tgtEl>
                                          <p:spTgt spid="14"/>
                                        </p:tgtEl>
                                        <p:attrNameLst>
                                          <p:attrName>ppt_y</p:attrName>
                                        </p:attrNameLst>
                                      </p:cBhvr>
                                      <p:tavLst>
                                        <p:tav tm="0">
                                          <p:val>
                                            <p:strVal val="0-#ppt_h/2"/>
                                          </p:val>
                                        </p:tav>
                                        <p:tav tm="100000">
                                          <p:val>
                                            <p:strVal val="#ppt_y"/>
                                          </p:val>
                                        </p:tav>
                                      </p:tavLst>
                                    </p:anim>
                                  </p:childTnLst>
                                </p:cTn>
                              </p:par>
                            </p:childTnLst>
                          </p:cTn>
                        </p:par>
                        <p:par>
                          <p:cTn id="38" fill="hold">
                            <p:stCondLst>
                              <p:cond delay="4000"/>
                            </p:stCondLst>
                            <p:childTnLst>
                              <p:par>
                                <p:cTn id="39" presetID="53" presetClass="entr" presetSubtype="16" fill="hold" grpId="0" nodeType="afterEffect">
                                  <p:stCondLst>
                                    <p:cond delay="0"/>
                                  </p:stCondLst>
                                  <p:childTnLst>
                                    <p:set>
                                      <p:cBhvr>
                                        <p:cTn id="40" dur="1" fill="hold">
                                          <p:stCondLst>
                                            <p:cond delay="0"/>
                                          </p:stCondLst>
                                        </p:cTn>
                                        <p:tgtEl>
                                          <p:spTgt spid="30"/>
                                        </p:tgtEl>
                                        <p:attrNameLst>
                                          <p:attrName>style.visibility</p:attrName>
                                        </p:attrNameLst>
                                      </p:cBhvr>
                                      <p:to>
                                        <p:strVal val="visible"/>
                                      </p:to>
                                    </p:set>
                                    <p:anim calcmode="lin" valueType="num">
                                      <p:cBhvr>
                                        <p:cTn id="41" dur="500" fill="hold"/>
                                        <p:tgtEl>
                                          <p:spTgt spid="30"/>
                                        </p:tgtEl>
                                        <p:attrNameLst>
                                          <p:attrName>ppt_w</p:attrName>
                                        </p:attrNameLst>
                                      </p:cBhvr>
                                      <p:tavLst>
                                        <p:tav tm="0">
                                          <p:val>
                                            <p:fltVal val="0"/>
                                          </p:val>
                                        </p:tav>
                                        <p:tav tm="100000">
                                          <p:val>
                                            <p:strVal val="#ppt_w"/>
                                          </p:val>
                                        </p:tav>
                                      </p:tavLst>
                                    </p:anim>
                                    <p:anim calcmode="lin" valueType="num">
                                      <p:cBhvr>
                                        <p:cTn id="42" dur="500" fill="hold"/>
                                        <p:tgtEl>
                                          <p:spTgt spid="30"/>
                                        </p:tgtEl>
                                        <p:attrNameLst>
                                          <p:attrName>ppt_h</p:attrName>
                                        </p:attrNameLst>
                                      </p:cBhvr>
                                      <p:tavLst>
                                        <p:tav tm="0">
                                          <p:val>
                                            <p:fltVal val="0"/>
                                          </p:val>
                                        </p:tav>
                                        <p:tav tm="100000">
                                          <p:val>
                                            <p:strVal val="#ppt_h"/>
                                          </p:val>
                                        </p:tav>
                                      </p:tavLst>
                                    </p:anim>
                                    <p:animEffect transition="in" filter="fade">
                                      <p:cBhvr>
                                        <p:cTn id="43" dur="500"/>
                                        <p:tgtEl>
                                          <p:spTgt spid="30"/>
                                        </p:tgtEl>
                                      </p:cBhvr>
                                    </p:animEffect>
                                  </p:childTnLst>
                                </p:cTn>
                              </p:par>
                            </p:childTnLst>
                          </p:cTn>
                        </p:par>
                        <p:par>
                          <p:cTn id="44" fill="hold">
                            <p:stCondLst>
                              <p:cond delay="4500"/>
                            </p:stCondLst>
                            <p:childTnLst>
                              <p:par>
                                <p:cTn id="45" presetID="22" presetClass="entr" presetSubtype="1" fill="hold" grpId="0" nodeType="afterEffect">
                                  <p:stCondLst>
                                    <p:cond delay="0"/>
                                  </p:stCondLst>
                                  <p:childTnLst>
                                    <p:set>
                                      <p:cBhvr>
                                        <p:cTn id="46" dur="1" fill="hold">
                                          <p:stCondLst>
                                            <p:cond delay="0"/>
                                          </p:stCondLst>
                                        </p:cTn>
                                        <p:tgtEl>
                                          <p:spTgt spid="43"/>
                                        </p:tgtEl>
                                        <p:attrNameLst>
                                          <p:attrName>style.visibility</p:attrName>
                                        </p:attrNameLst>
                                      </p:cBhvr>
                                      <p:to>
                                        <p:strVal val="visible"/>
                                      </p:to>
                                    </p:set>
                                    <p:animEffect transition="in" filter="wipe(up)">
                                      <p:cBhvr>
                                        <p:cTn id="47" dur="500"/>
                                        <p:tgtEl>
                                          <p:spTgt spid="43"/>
                                        </p:tgtEl>
                                      </p:cBhvr>
                                    </p:animEffect>
                                  </p:childTnLst>
                                </p:cTn>
                              </p:par>
                            </p:childTnLst>
                          </p:cTn>
                        </p:par>
                        <p:par>
                          <p:cTn id="48" fill="hold">
                            <p:stCondLst>
                              <p:cond delay="5000"/>
                            </p:stCondLst>
                            <p:childTnLst>
                              <p:par>
                                <p:cTn id="49" presetID="47" presetClass="entr" presetSubtype="0" fill="hold" grpId="0" nodeType="afterEffect">
                                  <p:stCondLst>
                                    <p:cond delay="0"/>
                                  </p:stCondLst>
                                  <p:childTnLst>
                                    <p:set>
                                      <p:cBhvr>
                                        <p:cTn id="50" dur="1" fill="hold">
                                          <p:stCondLst>
                                            <p:cond delay="0"/>
                                          </p:stCondLst>
                                        </p:cTn>
                                        <p:tgtEl>
                                          <p:spTgt spid="17"/>
                                        </p:tgtEl>
                                        <p:attrNameLst>
                                          <p:attrName>style.visibility</p:attrName>
                                        </p:attrNameLst>
                                      </p:cBhvr>
                                      <p:to>
                                        <p:strVal val="visible"/>
                                      </p:to>
                                    </p:set>
                                    <p:animEffect transition="in" filter="fade">
                                      <p:cBhvr>
                                        <p:cTn id="51" dur="1000"/>
                                        <p:tgtEl>
                                          <p:spTgt spid="17"/>
                                        </p:tgtEl>
                                      </p:cBhvr>
                                    </p:animEffect>
                                    <p:anim calcmode="lin" valueType="num">
                                      <p:cBhvr>
                                        <p:cTn id="52" dur="1000" fill="hold"/>
                                        <p:tgtEl>
                                          <p:spTgt spid="17"/>
                                        </p:tgtEl>
                                        <p:attrNameLst>
                                          <p:attrName>ppt_x</p:attrName>
                                        </p:attrNameLst>
                                      </p:cBhvr>
                                      <p:tavLst>
                                        <p:tav tm="0">
                                          <p:val>
                                            <p:strVal val="#ppt_x"/>
                                          </p:val>
                                        </p:tav>
                                        <p:tav tm="100000">
                                          <p:val>
                                            <p:strVal val="#ppt_x"/>
                                          </p:val>
                                        </p:tav>
                                      </p:tavLst>
                                    </p:anim>
                                    <p:anim calcmode="lin" valueType="num">
                                      <p:cBhvr>
                                        <p:cTn id="53" dur="1000" fill="hold"/>
                                        <p:tgtEl>
                                          <p:spTgt spid="17"/>
                                        </p:tgtEl>
                                        <p:attrNameLst>
                                          <p:attrName>ppt_y</p:attrName>
                                        </p:attrNameLst>
                                      </p:cBhvr>
                                      <p:tavLst>
                                        <p:tav tm="0">
                                          <p:val>
                                            <p:strVal val="#ppt_y-.1"/>
                                          </p:val>
                                        </p:tav>
                                        <p:tav tm="100000">
                                          <p:val>
                                            <p:strVal val="#ppt_y"/>
                                          </p:val>
                                        </p:tav>
                                      </p:tavLst>
                                    </p:anim>
                                  </p:childTnLst>
                                </p:cTn>
                              </p:par>
                            </p:childTnLst>
                          </p:cTn>
                        </p:par>
                        <p:par>
                          <p:cTn id="54" fill="hold">
                            <p:stCondLst>
                              <p:cond delay="6000"/>
                            </p:stCondLst>
                            <p:childTnLst>
                              <p:par>
                                <p:cTn id="55" presetID="22" presetClass="entr" presetSubtype="1" fill="hold" grpId="0" nodeType="afterEffect">
                                  <p:stCondLst>
                                    <p:cond delay="0"/>
                                  </p:stCondLst>
                                  <p:childTnLst>
                                    <p:set>
                                      <p:cBhvr>
                                        <p:cTn id="56" dur="1" fill="hold">
                                          <p:stCondLst>
                                            <p:cond delay="0"/>
                                          </p:stCondLst>
                                        </p:cTn>
                                        <p:tgtEl>
                                          <p:spTgt spid="18"/>
                                        </p:tgtEl>
                                        <p:attrNameLst>
                                          <p:attrName>style.visibility</p:attrName>
                                        </p:attrNameLst>
                                      </p:cBhvr>
                                      <p:to>
                                        <p:strVal val="visible"/>
                                      </p:to>
                                    </p:set>
                                    <p:animEffect transition="in" filter="wipe(up)">
                                      <p:cBhvr>
                                        <p:cTn id="57" dur="500"/>
                                        <p:tgtEl>
                                          <p:spTgt spid="18"/>
                                        </p:tgtEl>
                                      </p:cBhvr>
                                    </p:animEffect>
                                  </p:childTnLst>
                                </p:cTn>
                              </p:par>
                            </p:childTnLst>
                          </p:cTn>
                        </p:par>
                        <p:par>
                          <p:cTn id="58" fill="hold">
                            <p:stCondLst>
                              <p:cond delay="6500"/>
                            </p:stCondLst>
                            <p:childTnLst>
                              <p:par>
                                <p:cTn id="59" presetID="2" presetClass="entr" presetSubtype="1" fill="hold" nodeType="afterEffect">
                                  <p:stCondLst>
                                    <p:cond delay="0"/>
                                  </p:stCondLst>
                                  <p:childTnLst>
                                    <p:set>
                                      <p:cBhvr>
                                        <p:cTn id="60" dur="1" fill="hold">
                                          <p:stCondLst>
                                            <p:cond delay="0"/>
                                          </p:stCondLst>
                                        </p:cTn>
                                        <p:tgtEl>
                                          <p:spTgt spid="19"/>
                                        </p:tgtEl>
                                        <p:attrNameLst>
                                          <p:attrName>style.visibility</p:attrName>
                                        </p:attrNameLst>
                                      </p:cBhvr>
                                      <p:to>
                                        <p:strVal val="visible"/>
                                      </p:to>
                                    </p:set>
                                    <p:anim calcmode="lin" valueType="num">
                                      <p:cBhvr additive="base">
                                        <p:cTn id="61" dur="500" fill="hold"/>
                                        <p:tgtEl>
                                          <p:spTgt spid="19"/>
                                        </p:tgtEl>
                                        <p:attrNameLst>
                                          <p:attrName>ppt_x</p:attrName>
                                        </p:attrNameLst>
                                      </p:cBhvr>
                                      <p:tavLst>
                                        <p:tav tm="0">
                                          <p:val>
                                            <p:strVal val="#ppt_x"/>
                                          </p:val>
                                        </p:tav>
                                        <p:tav tm="100000">
                                          <p:val>
                                            <p:strVal val="#ppt_x"/>
                                          </p:val>
                                        </p:tav>
                                      </p:tavLst>
                                    </p:anim>
                                    <p:anim calcmode="lin" valueType="num">
                                      <p:cBhvr additive="base">
                                        <p:cTn id="62" dur="500" fill="hold"/>
                                        <p:tgtEl>
                                          <p:spTgt spid="19"/>
                                        </p:tgtEl>
                                        <p:attrNameLst>
                                          <p:attrName>ppt_y</p:attrName>
                                        </p:attrNameLst>
                                      </p:cBhvr>
                                      <p:tavLst>
                                        <p:tav tm="0">
                                          <p:val>
                                            <p:strVal val="0-#ppt_h/2"/>
                                          </p:val>
                                        </p:tav>
                                        <p:tav tm="100000">
                                          <p:val>
                                            <p:strVal val="#ppt_y"/>
                                          </p:val>
                                        </p:tav>
                                      </p:tavLst>
                                    </p:anim>
                                  </p:childTnLst>
                                </p:cTn>
                              </p:par>
                            </p:childTnLst>
                          </p:cTn>
                        </p:par>
                        <p:par>
                          <p:cTn id="63" fill="hold">
                            <p:stCondLst>
                              <p:cond delay="7000"/>
                            </p:stCondLst>
                            <p:childTnLst>
                              <p:par>
                                <p:cTn id="64" presetID="53" presetClass="entr" presetSubtype="16" fill="hold" nodeType="afterEffect">
                                  <p:stCondLst>
                                    <p:cond delay="0"/>
                                  </p:stCondLst>
                                  <p:childTnLst>
                                    <p:set>
                                      <p:cBhvr>
                                        <p:cTn id="65" dur="1" fill="hold">
                                          <p:stCondLst>
                                            <p:cond delay="0"/>
                                          </p:stCondLst>
                                        </p:cTn>
                                        <p:tgtEl>
                                          <p:spTgt spid="36"/>
                                        </p:tgtEl>
                                        <p:attrNameLst>
                                          <p:attrName>style.visibility</p:attrName>
                                        </p:attrNameLst>
                                      </p:cBhvr>
                                      <p:to>
                                        <p:strVal val="visible"/>
                                      </p:to>
                                    </p:set>
                                    <p:anim calcmode="lin" valueType="num">
                                      <p:cBhvr>
                                        <p:cTn id="66" dur="500" fill="hold"/>
                                        <p:tgtEl>
                                          <p:spTgt spid="36"/>
                                        </p:tgtEl>
                                        <p:attrNameLst>
                                          <p:attrName>ppt_w</p:attrName>
                                        </p:attrNameLst>
                                      </p:cBhvr>
                                      <p:tavLst>
                                        <p:tav tm="0">
                                          <p:val>
                                            <p:fltVal val="0"/>
                                          </p:val>
                                        </p:tav>
                                        <p:tav tm="100000">
                                          <p:val>
                                            <p:strVal val="#ppt_w"/>
                                          </p:val>
                                        </p:tav>
                                      </p:tavLst>
                                    </p:anim>
                                    <p:anim calcmode="lin" valueType="num">
                                      <p:cBhvr>
                                        <p:cTn id="67" dur="500" fill="hold"/>
                                        <p:tgtEl>
                                          <p:spTgt spid="36"/>
                                        </p:tgtEl>
                                        <p:attrNameLst>
                                          <p:attrName>ppt_h</p:attrName>
                                        </p:attrNameLst>
                                      </p:cBhvr>
                                      <p:tavLst>
                                        <p:tav tm="0">
                                          <p:val>
                                            <p:fltVal val="0"/>
                                          </p:val>
                                        </p:tav>
                                        <p:tav tm="100000">
                                          <p:val>
                                            <p:strVal val="#ppt_h"/>
                                          </p:val>
                                        </p:tav>
                                      </p:tavLst>
                                    </p:anim>
                                    <p:animEffect transition="in" filter="fade">
                                      <p:cBhvr>
                                        <p:cTn id="68" dur="500"/>
                                        <p:tgtEl>
                                          <p:spTgt spid="36"/>
                                        </p:tgtEl>
                                      </p:cBhvr>
                                    </p:animEffect>
                                  </p:childTnLst>
                                </p:cTn>
                              </p:par>
                            </p:childTnLst>
                          </p:cTn>
                        </p:par>
                        <p:par>
                          <p:cTn id="69" fill="hold">
                            <p:stCondLst>
                              <p:cond delay="7500"/>
                            </p:stCondLst>
                            <p:childTnLst>
                              <p:par>
                                <p:cTn id="70" presetID="22" presetClass="entr" presetSubtype="1" fill="hold" grpId="0" nodeType="afterEffect">
                                  <p:stCondLst>
                                    <p:cond delay="0"/>
                                  </p:stCondLst>
                                  <p:childTnLst>
                                    <p:set>
                                      <p:cBhvr>
                                        <p:cTn id="71" dur="1" fill="hold">
                                          <p:stCondLst>
                                            <p:cond delay="0"/>
                                          </p:stCondLst>
                                        </p:cTn>
                                        <p:tgtEl>
                                          <p:spTgt spid="44"/>
                                        </p:tgtEl>
                                        <p:attrNameLst>
                                          <p:attrName>style.visibility</p:attrName>
                                        </p:attrNameLst>
                                      </p:cBhvr>
                                      <p:to>
                                        <p:strVal val="visible"/>
                                      </p:to>
                                    </p:set>
                                    <p:animEffect transition="in" filter="wipe(up)">
                                      <p:cBhvr>
                                        <p:cTn id="72" dur="500"/>
                                        <p:tgtEl>
                                          <p:spTgt spid="44"/>
                                        </p:tgtEl>
                                      </p:cBhvr>
                                    </p:animEffect>
                                  </p:childTnLst>
                                </p:cTn>
                              </p:par>
                            </p:childTnLst>
                          </p:cTn>
                        </p:par>
                        <p:par>
                          <p:cTn id="73" fill="hold">
                            <p:stCondLst>
                              <p:cond delay="8000"/>
                            </p:stCondLst>
                            <p:childTnLst>
                              <p:par>
                                <p:cTn id="74" presetID="47" presetClass="entr" presetSubtype="0" fill="hold" grpId="0" nodeType="afterEffect">
                                  <p:stCondLst>
                                    <p:cond delay="0"/>
                                  </p:stCondLst>
                                  <p:childTnLst>
                                    <p:set>
                                      <p:cBhvr>
                                        <p:cTn id="75" dur="1" fill="hold">
                                          <p:stCondLst>
                                            <p:cond delay="0"/>
                                          </p:stCondLst>
                                        </p:cTn>
                                        <p:tgtEl>
                                          <p:spTgt spid="22"/>
                                        </p:tgtEl>
                                        <p:attrNameLst>
                                          <p:attrName>style.visibility</p:attrName>
                                        </p:attrNameLst>
                                      </p:cBhvr>
                                      <p:to>
                                        <p:strVal val="visible"/>
                                      </p:to>
                                    </p:set>
                                    <p:animEffect transition="in" filter="fade">
                                      <p:cBhvr>
                                        <p:cTn id="76" dur="1000"/>
                                        <p:tgtEl>
                                          <p:spTgt spid="22"/>
                                        </p:tgtEl>
                                      </p:cBhvr>
                                    </p:animEffect>
                                    <p:anim calcmode="lin" valueType="num">
                                      <p:cBhvr>
                                        <p:cTn id="77" dur="1000" fill="hold"/>
                                        <p:tgtEl>
                                          <p:spTgt spid="22"/>
                                        </p:tgtEl>
                                        <p:attrNameLst>
                                          <p:attrName>ppt_x</p:attrName>
                                        </p:attrNameLst>
                                      </p:cBhvr>
                                      <p:tavLst>
                                        <p:tav tm="0">
                                          <p:val>
                                            <p:strVal val="#ppt_x"/>
                                          </p:val>
                                        </p:tav>
                                        <p:tav tm="100000">
                                          <p:val>
                                            <p:strVal val="#ppt_x"/>
                                          </p:val>
                                        </p:tav>
                                      </p:tavLst>
                                    </p:anim>
                                    <p:anim calcmode="lin" valueType="num">
                                      <p:cBhvr>
                                        <p:cTn id="78" dur="1000" fill="hold"/>
                                        <p:tgtEl>
                                          <p:spTgt spid="22"/>
                                        </p:tgtEl>
                                        <p:attrNameLst>
                                          <p:attrName>ppt_y</p:attrName>
                                        </p:attrNameLst>
                                      </p:cBhvr>
                                      <p:tavLst>
                                        <p:tav tm="0">
                                          <p:val>
                                            <p:strVal val="#ppt_y-.1"/>
                                          </p:val>
                                        </p:tav>
                                        <p:tav tm="100000">
                                          <p:val>
                                            <p:strVal val="#ppt_y"/>
                                          </p:val>
                                        </p:tav>
                                      </p:tavLst>
                                    </p:anim>
                                  </p:childTnLst>
                                </p:cTn>
                              </p:par>
                            </p:childTnLst>
                          </p:cTn>
                        </p:par>
                        <p:par>
                          <p:cTn id="79" fill="hold">
                            <p:stCondLst>
                              <p:cond delay="9000"/>
                            </p:stCondLst>
                            <p:childTnLst>
                              <p:par>
                                <p:cTn id="80" presetID="22" presetClass="entr" presetSubtype="1" fill="hold" grpId="0" nodeType="afterEffect">
                                  <p:stCondLst>
                                    <p:cond delay="0"/>
                                  </p:stCondLst>
                                  <p:childTnLst>
                                    <p:set>
                                      <p:cBhvr>
                                        <p:cTn id="81" dur="1" fill="hold">
                                          <p:stCondLst>
                                            <p:cond delay="0"/>
                                          </p:stCondLst>
                                        </p:cTn>
                                        <p:tgtEl>
                                          <p:spTgt spid="23"/>
                                        </p:tgtEl>
                                        <p:attrNameLst>
                                          <p:attrName>style.visibility</p:attrName>
                                        </p:attrNameLst>
                                      </p:cBhvr>
                                      <p:to>
                                        <p:strVal val="visible"/>
                                      </p:to>
                                    </p:set>
                                    <p:animEffect transition="in" filter="wipe(up)">
                                      <p:cBhvr>
                                        <p:cTn id="82" dur="500"/>
                                        <p:tgtEl>
                                          <p:spTgt spid="23"/>
                                        </p:tgtEl>
                                      </p:cBhvr>
                                    </p:animEffect>
                                  </p:childTnLst>
                                </p:cTn>
                              </p:par>
                            </p:childTnLst>
                          </p:cTn>
                        </p:par>
                        <p:par>
                          <p:cTn id="83" fill="hold">
                            <p:stCondLst>
                              <p:cond delay="9500"/>
                            </p:stCondLst>
                            <p:childTnLst>
                              <p:par>
                                <p:cTn id="84" presetID="2" presetClass="entr" presetSubtype="1" fill="hold" nodeType="afterEffect">
                                  <p:stCondLst>
                                    <p:cond delay="0"/>
                                  </p:stCondLst>
                                  <p:childTnLst>
                                    <p:set>
                                      <p:cBhvr>
                                        <p:cTn id="85" dur="1" fill="hold">
                                          <p:stCondLst>
                                            <p:cond delay="0"/>
                                          </p:stCondLst>
                                        </p:cTn>
                                        <p:tgtEl>
                                          <p:spTgt spid="24"/>
                                        </p:tgtEl>
                                        <p:attrNameLst>
                                          <p:attrName>style.visibility</p:attrName>
                                        </p:attrNameLst>
                                      </p:cBhvr>
                                      <p:to>
                                        <p:strVal val="visible"/>
                                      </p:to>
                                    </p:set>
                                    <p:anim calcmode="lin" valueType="num">
                                      <p:cBhvr additive="base">
                                        <p:cTn id="86" dur="500" fill="hold"/>
                                        <p:tgtEl>
                                          <p:spTgt spid="24"/>
                                        </p:tgtEl>
                                        <p:attrNameLst>
                                          <p:attrName>ppt_x</p:attrName>
                                        </p:attrNameLst>
                                      </p:cBhvr>
                                      <p:tavLst>
                                        <p:tav tm="0">
                                          <p:val>
                                            <p:strVal val="#ppt_x"/>
                                          </p:val>
                                        </p:tav>
                                        <p:tav tm="100000">
                                          <p:val>
                                            <p:strVal val="#ppt_x"/>
                                          </p:val>
                                        </p:tav>
                                      </p:tavLst>
                                    </p:anim>
                                    <p:anim calcmode="lin" valueType="num">
                                      <p:cBhvr additive="base">
                                        <p:cTn id="87" dur="500" fill="hold"/>
                                        <p:tgtEl>
                                          <p:spTgt spid="24"/>
                                        </p:tgtEl>
                                        <p:attrNameLst>
                                          <p:attrName>ppt_y</p:attrName>
                                        </p:attrNameLst>
                                      </p:cBhvr>
                                      <p:tavLst>
                                        <p:tav tm="0">
                                          <p:val>
                                            <p:strVal val="0-#ppt_h/2"/>
                                          </p:val>
                                        </p:tav>
                                        <p:tav tm="100000">
                                          <p:val>
                                            <p:strVal val="#ppt_y"/>
                                          </p:val>
                                        </p:tav>
                                      </p:tavLst>
                                    </p:anim>
                                  </p:childTnLst>
                                </p:cTn>
                              </p:par>
                            </p:childTnLst>
                          </p:cTn>
                        </p:par>
                        <p:par>
                          <p:cTn id="88" fill="hold">
                            <p:stCondLst>
                              <p:cond delay="10000"/>
                            </p:stCondLst>
                            <p:childTnLst>
                              <p:par>
                                <p:cTn id="89" presetID="53" presetClass="entr" presetSubtype="16" fill="hold" nodeType="afterEffect">
                                  <p:stCondLst>
                                    <p:cond delay="0"/>
                                  </p:stCondLst>
                                  <p:childTnLst>
                                    <p:set>
                                      <p:cBhvr>
                                        <p:cTn id="90" dur="1" fill="hold">
                                          <p:stCondLst>
                                            <p:cond delay="0"/>
                                          </p:stCondLst>
                                        </p:cTn>
                                        <p:tgtEl>
                                          <p:spTgt spid="31"/>
                                        </p:tgtEl>
                                        <p:attrNameLst>
                                          <p:attrName>style.visibility</p:attrName>
                                        </p:attrNameLst>
                                      </p:cBhvr>
                                      <p:to>
                                        <p:strVal val="visible"/>
                                      </p:to>
                                    </p:set>
                                    <p:anim calcmode="lin" valueType="num">
                                      <p:cBhvr>
                                        <p:cTn id="91" dur="500" fill="hold"/>
                                        <p:tgtEl>
                                          <p:spTgt spid="31"/>
                                        </p:tgtEl>
                                        <p:attrNameLst>
                                          <p:attrName>ppt_w</p:attrName>
                                        </p:attrNameLst>
                                      </p:cBhvr>
                                      <p:tavLst>
                                        <p:tav tm="0">
                                          <p:val>
                                            <p:fltVal val="0"/>
                                          </p:val>
                                        </p:tav>
                                        <p:tav tm="100000">
                                          <p:val>
                                            <p:strVal val="#ppt_w"/>
                                          </p:val>
                                        </p:tav>
                                      </p:tavLst>
                                    </p:anim>
                                    <p:anim calcmode="lin" valueType="num">
                                      <p:cBhvr>
                                        <p:cTn id="92" dur="500" fill="hold"/>
                                        <p:tgtEl>
                                          <p:spTgt spid="31"/>
                                        </p:tgtEl>
                                        <p:attrNameLst>
                                          <p:attrName>ppt_h</p:attrName>
                                        </p:attrNameLst>
                                      </p:cBhvr>
                                      <p:tavLst>
                                        <p:tav tm="0">
                                          <p:val>
                                            <p:fltVal val="0"/>
                                          </p:val>
                                        </p:tav>
                                        <p:tav tm="100000">
                                          <p:val>
                                            <p:strVal val="#ppt_h"/>
                                          </p:val>
                                        </p:tav>
                                      </p:tavLst>
                                    </p:anim>
                                    <p:animEffect transition="in" filter="fade">
                                      <p:cBhvr>
                                        <p:cTn id="93" dur="500"/>
                                        <p:tgtEl>
                                          <p:spTgt spid="31"/>
                                        </p:tgtEl>
                                      </p:cBhvr>
                                    </p:animEffect>
                                  </p:childTnLst>
                                </p:cTn>
                              </p:par>
                            </p:childTnLst>
                          </p:cTn>
                        </p:par>
                        <p:par>
                          <p:cTn id="94" fill="hold">
                            <p:stCondLst>
                              <p:cond delay="10500"/>
                            </p:stCondLst>
                            <p:childTnLst>
                              <p:par>
                                <p:cTn id="95" presetID="22" presetClass="entr" presetSubtype="1" fill="hold" grpId="0" nodeType="afterEffect">
                                  <p:stCondLst>
                                    <p:cond delay="0"/>
                                  </p:stCondLst>
                                  <p:childTnLst>
                                    <p:set>
                                      <p:cBhvr>
                                        <p:cTn id="96" dur="1" fill="hold">
                                          <p:stCondLst>
                                            <p:cond delay="0"/>
                                          </p:stCondLst>
                                        </p:cTn>
                                        <p:tgtEl>
                                          <p:spTgt spid="45"/>
                                        </p:tgtEl>
                                        <p:attrNameLst>
                                          <p:attrName>style.visibility</p:attrName>
                                        </p:attrNameLst>
                                      </p:cBhvr>
                                      <p:to>
                                        <p:strVal val="visible"/>
                                      </p:to>
                                    </p:set>
                                    <p:animEffect transition="in" filter="wipe(up)">
                                      <p:cBhvr>
                                        <p:cTn id="97" dur="500"/>
                                        <p:tgtEl>
                                          <p:spTgt spid="45"/>
                                        </p:tgtEl>
                                      </p:cBhvr>
                                    </p:animEffect>
                                  </p:childTnLst>
                                </p:cTn>
                              </p:par>
                            </p:childTnLst>
                          </p:cTn>
                        </p:par>
                        <p:par>
                          <p:cTn id="98" fill="hold">
                            <p:stCondLst>
                              <p:cond delay="11000"/>
                            </p:stCondLst>
                            <p:childTnLst>
                              <p:par>
                                <p:cTn id="99" presetID="47" presetClass="entr" presetSubtype="0" fill="hold" grpId="0" nodeType="afterEffect">
                                  <p:stCondLst>
                                    <p:cond delay="0"/>
                                  </p:stCondLst>
                                  <p:childTnLst>
                                    <p:set>
                                      <p:cBhvr>
                                        <p:cTn id="100" dur="1" fill="hold">
                                          <p:stCondLst>
                                            <p:cond delay="0"/>
                                          </p:stCondLst>
                                        </p:cTn>
                                        <p:tgtEl>
                                          <p:spTgt spid="27"/>
                                        </p:tgtEl>
                                        <p:attrNameLst>
                                          <p:attrName>style.visibility</p:attrName>
                                        </p:attrNameLst>
                                      </p:cBhvr>
                                      <p:to>
                                        <p:strVal val="visible"/>
                                      </p:to>
                                    </p:set>
                                    <p:animEffect transition="in" filter="fade">
                                      <p:cBhvr>
                                        <p:cTn id="101" dur="1000"/>
                                        <p:tgtEl>
                                          <p:spTgt spid="27"/>
                                        </p:tgtEl>
                                      </p:cBhvr>
                                    </p:animEffect>
                                    <p:anim calcmode="lin" valueType="num">
                                      <p:cBhvr>
                                        <p:cTn id="102" dur="1000" fill="hold"/>
                                        <p:tgtEl>
                                          <p:spTgt spid="27"/>
                                        </p:tgtEl>
                                        <p:attrNameLst>
                                          <p:attrName>ppt_x</p:attrName>
                                        </p:attrNameLst>
                                      </p:cBhvr>
                                      <p:tavLst>
                                        <p:tav tm="0">
                                          <p:val>
                                            <p:strVal val="#ppt_x"/>
                                          </p:val>
                                        </p:tav>
                                        <p:tav tm="100000">
                                          <p:val>
                                            <p:strVal val="#ppt_x"/>
                                          </p:val>
                                        </p:tav>
                                      </p:tavLst>
                                    </p:anim>
                                    <p:anim calcmode="lin" valueType="num">
                                      <p:cBhvr>
                                        <p:cTn id="103" dur="1000" fill="hold"/>
                                        <p:tgtEl>
                                          <p:spTgt spid="27"/>
                                        </p:tgtEl>
                                        <p:attrNameLst>
                                          <p:attrName>ppt_y</p:attrName>
                                        </p:attrNameLst>
                                      </p:cBhvr>
                                      <p:tavLst>
                                        <p:tav tm="0">
                                          <p:val>
                                            <p:strVal val="#ppt_y-.1"/>
                                          </p:val>
                                        </p:tav>
                                        <p:tav tm="100000">
                                          <p:val>
                                            <p:strVal val="#ppt_y"/>
                                          </p:val>
                                        </p:tav>
                                      </p:tavLst>
                                    </p:anim>
                                  </p:childTnLst>
                                </p:cTn>
                              </p:par>
                            </p:childTnLst>
                          </p:cTn>
                        </p:par>
                        <p:par>
                          <p:cTn id="104" fill="hold">
                            <p:stCondLst>
                              <p:cond delay="12000"/>
                            </p:stCondLst>
                            <p:childTnLst>
                              <p:par>
                                <p:cTn id="105" presetID="22" presetClass="entr" presetSubtype="1" fill="hold" grpId="0" nodeType="afterEffect">
                                  <p:stCondLst>
                                    <p:cond delay="0"/>
                                  </p:stCondLst>
                                  <p:childTnLst>
                                    <p:set>
                                      <p:cBhvr>
                                        <p:cTn id="106" dur="1" fill="hold">
                                          <p:stCondLst>
                                            <p:cond delay="0"/>
                                          </p:stCondLst>
                                        </p:cTn>
                                        <p:tgtEl>
                                          <p:spTgt spid="28"/>
                                        </p:tgtEl>
                                        <p:attrNameLst>
                                          <p:attrName>style.visibility</p:attrName>
                                        </p:attrNameLst>
                                      </p:cBhvr>
                                      <p:to>
                                        <p:strVal val="visible"/>
                                      </p:to>
                                    </p:set>
                                    <p:animEffect transition="in" filter="wipe(up)">
                                      <p:cBhvr>
                                        <p:cTn id="107" dur="500"/>
                                        <p:tgtEl>
                                          <p:spTgt spid="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2" grpId="0" animBg="1"/>
      <p:bldP spid="13" grpId="0"/>
      <p:bldP spid="17" grpId="0" animBg="1"/>
      <p:bldP spid="18" grpId="0"/>
      <p:bldP spid="22" grpId="0" animBg="1"/>
      <p:bldP spid="23" grpId="0"/>
      <p:bldP spid="27" grpId="0" animBg="1"/>
      <p:bldP spid="28" grpId="0"/>
      <p:bldP spid="29" grpId="0" animBg="1"/>
      <p:bldP spid="30" grpId="0" animBg="1"/>
      <p:bldP spid="42" grpId="0"/>
      <p:bldP spid="43" grpId="0"/>
      <p:bldP spid="44" grpId="0"/>
      <p:bldP spid="45"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1580</TotalTime>
  <Words>1282</Words>
  <Application>Microsoft Office PowerPoint</Application>
  <PresentationFormat>Widescreen</PresentationFormat>
  <Paragraphs>72</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Helvetica Light</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322</cp:revision>
  <dcterms:created xsi:type="dcterms:W3CDTF">2016-09-28T22:08:47Z</dcterms:created>
  <dcterms:modified xsi:type="dcterms:W3CDTF">2016-11-27T23:43:11Z</dcterms:modified>
</cp:coreProperties>
</file>