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54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8" name="Group 7"/>
          <p:cNvGrpSpPr/>
          <p:nvPr/>
        </p:nvGrpSpPr>
        <p:grpSpPr>
          <a:xfrm rot="5400000">
            <a:off x="1404371" y="2165135"/>
            <a:ext cx="2593468" cy="1744695"/>
            <a:chOff x="371637" y="2487864"/>
            <a:chExt cx="2593468" cy="1744695"/>
          </a:xfrm>
          <a:solidFill>
            <a:srgbClr val="FE4A1E"/>
          </a:solidFill>
          <a:effectLst>
            <a:outerShdw blurRad="50800" dist="38100" dir="5400000" algn="t" rotWithShape="0">
              <a:prstClr val="black">
                <a:alpha val="40000"/>
              </a:prstClr>
            </a:outerShdw>
          </a:effectLst>
        </p:grpSpPr>
        <p:sp>
          <p:nvSpPr>
            <p:cNvPr id="9" name="Freeform 8"/>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10" name="Freeform 9"/>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12" name="Freeform 11"/>
          <p:cNvSpPr>
            <a:spLocks noChangeAspect="1"/>
          </p:cNvSpPr>
          <p:nvPr/>
        </p:nvSpPr>
        <p:spPr>
          <a:xfrm rot="10800000">
            <a:off x="2409547" y="4236753"/>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ext Placeholder 3"/>
          <p:cNvSpPr txBox="1">
            <a:spLocks/>
          </p:cNvSpPr>
          <p:nvPr/>
        </p:nvSpPr>
        <p:spPr>
          <a:xfrm>
            <a:off x="1828757" y="4935127"/>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FE4A1E"/>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14" name="Group 13"/>
          <p:cNvGrpSpPr/>
          <p:nvPr/>
        </p:nvGrpSpPr>
        <p:grpSpPr>
          <a:xfrm rot="5400000">
            <a:off x="3703568" y="2165135"/>
            <a:ext cx="2593468" cy="1744695"/>
            <a:chOff x="371637" y="2487864"/>
            <a:chExt cx="2593468" cy="1744695"/>
          </a:xfrm>
          <a:solidFill>
            <a:srgbClr val="5C9AD3"/>
          </a:solidFill>
          <a:effectLst>
            <a:outerShdw blurRad="50800" dist="38100" dir="5400000" algn="t" rotWithShape="0">
              <a:prstClr val="black">
                <a:alpha val="40000"/>
              </a:prstClr>
            </a:outerShdw>
          </a:effectLst>
        </p:grpSpPr>
        <p:sp>
          <p:nvSpPr>
            <p:cNvPr id="15" name="Freeform 1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16" name="Freeform 15"/>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17" name="Freeform 16"/>
          <p:cNvSpPr>
            <a:spLocks noChangeAspect="1"/>
          </p:cNvSpPr>
          <p:nvPr/>
        </p:nvSpPr>
        <p:spPr>
          <a:xfrm rot="10800000">
            <a:off x="4708744" y="4236753"/>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 Placeholder 3"/>
          <p:cNvSpPr txBox="1">
            <a:spLocks/>
          </p:cNvSpPr>
          <p:nvPr/>
        </p:nvSpPr>
        <p:spPr>
          <a:xfrm>
            <a:off x="4127954" y="4935127"/>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5C9AD3"/>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19" name="Group 18"/>
          <p:cNvGrpSpPr/>
          <p:nvPr/>
        </p:nvGrpSpPr>
        <p:grpSpPr>
          <a:xfrm rot="5400000">
            <a:off x="6000868" y="2165134"/>
            <a:ext cx="2593468" cy="1744695"/>
            <a:chOff x="371637" y="2487864"/>
            <a:chExt cx="2593468" cy="1744695"/>
          </a:xfrm>
          <a:solidFill>
            <a:srgbClr val="7A7A7A"/>
          </a:solidFill>
          <a:effectLst>
            <a:outerShdw blurRad="50800" dist="38100" dir="5400000" algn="t" rotWithShape="0">
              <a:prstClr val="black">
                <a:alpha val="40000"/>
              </a:prstClr>
            </a:outerShdw>
          </a:effectLst>
        </p:grpSpPr>
        <p:sp>
          <p:nvSpPr>
            <p:cNvPr id="20" name="Freeform 19"/>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21" name="Freeform 20"/>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22" name="Freeform 21"/>
          <p:cNvSpPr>
            <a:spLocks noChangeAspect="1"/>
          </p:cNvSpPr>
          <p:nvPr/>
        </p:nvSpPr>
        <p:spPr>
          <a:xfrm rot="10800000">
            <a:off x="7006044" y="4236752"/>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Text Placeholder 3"/>
          <p:cNvSpPr txBox="1">
            <a:spLocks/>
          </p:cNvSpPr>
          <p:nvPr/>
        </p:nvSpPr>
        <p:spPr>
          <a:xfrm>
            <a:off x="6425254" y="493512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7A7A7A"/>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p:nvPr/>
        </p:nvGrpSpPr>
        <p:grpSpPr>
          <a:xfrm rot="5400000">
            <a:off x="8301963" y="2165134"/>
            <a:ext cx="2593468" cy="1744695"/>
            <a:chOff x="371637" y="2487864"/>
            <a:chExt cx="2593468" cy="1744695"/>
          </a:xfrm>
          <a:solidFill>
            <a:srgbClr val="939393"/>
          </a:solidFill>
          <a:effectLst>
            <a:outerShdw blurRad="50800" dist="38100" dir="5400000" algn="t" rotWithShape="0">
              <a:prstClr val="black">
                <a:alpha val="40000"/>
              </a:prstClr>
            </a:outerShdw>
          </a:effectLst>
        </p:grpSpPr>
        <p:sp>
          <p:nvSpPr>
            <p:cNvPr id="25" name="Freeform 2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26" name="Freeform 25"/>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27" name="Freeform 26"/>
          <p:cNvSpPr>
            <a:spLocks noChangeAspect="1"/>
          </p:cNvSpPr>
          <p:nvPr/>
        </p:nvSpPr>
        <p:spPr>
          <a:xfrm rot="10800000">
            <a:off x="9307139" y="4236752"/>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93939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 Placeholder 3"/>
          <p:cNvSpPr txBox="1">
            <a:spLocks/>
          </p:cNvSpPr>
          <p:nvPr/>
        </p:nvSpPr>
        <p:spPr>
          <a:xfrm>
            <a:off x="8726349" y="493512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939393"/>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9" name="Freeform 110"/>
          <p:cNvSpPr>
            <a:spLocks noChangeAspect="1" noEditPoints="1"/>
          </p:cNvSpPr>
          <p:nvPr/>
        </p:nvSpPr>
        <p:spPr bwMode="auto">
          <a:xfrm>
            <a:off x="2506368" y="2602012"/>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21"/>
          <p:cNvSpPr>
            <a:spLocks noChangeAspect="1" noEditPoints="1"/>
          </p:cNvSpPr>
          <p:nvPr/>
        </p:nvSpPr>
        <p:spPr bwMode="auto">
          <a:xfrm>
            <a:off x="4849191" y="2519716"/>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1" name="Group 30"/>
          <p:cNvGrpSpPr>
            <a:grpSpLocks noChangeAspect="1"/>
          </p:cNvGrpSpPr>
          <p:nvPr/>
        </p:nvGrpSpPr>
        <p:grpSpPr>
          <a:xfrm>
            <a:off x="9422265" y="2530303"/>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3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6" name="Group 35"/>
          <p:cNvGrpSpPr>
            <a:grpSpLocks noChangeAspect="1"/>
          </p:cNvGrpSpPr>
          <p:nvPr/>
        </p:nvGrpSpPr>
        <p:grpSpPr>
          <a:xfrm>
            <a:off x="7183106" y="2530303"/>
            <a:ext cx="261166" cy="36576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3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1826859" y="2966383"/>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3" name="Text Placeholder 3"/>
          <p:cNvSpPr txBox="1">
            <a:spLocks/>
          </p:cNvSpPr>
          <p:nvPr/>
        </p:nvSpPr>
        <p:spPr>
          <a:xfrm>
            <a:off x="4139552" y="2986805"/>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4" name="Text Placeholder 3"/>
          <p:cNvSpPr txBox="1">
            <a:spLocks/>
          </p:cNvSpPr>
          <p:nvPr/>
        </p:nvSpPr>
        <p:spPr>
          <a:xfrm>
            <a:off x="6432947" y="2997562"/>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5" name="Text Placeholder 3"/>
          <p:cNvSpPr txBox="1">
            <a:spLocks/>
          </p:cNvSpPr>
          <p:nvPr/>
        </p:nvSpPr>
        <p:spPr>
          <a:xfrm>
            <a:off x="8732444" y="2998271"/>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pic>
        <p:nvPicPr>
          <p:cNvPr id="46" name="Picture 4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5103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par>
                          <p:cTn id="33" fill="hold">
                            <p:stCondLst>
                              <p:cond delay="3500"/>
                            </p:stCondLst>
                            <p:childTnLst>
                              <p:par>
                                <p:cTn id="34" presetID="2" presetClass="entr" presetSubtype="1"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0-#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up)">
                                      <p:cBhvr>
                                        <p:cTn id="47" dur="500"/>
                                        <p:tgtEl>
                                          <p:spTgt spid="43"/>
                                        </p:tgtEl>
                                      </p:cBhvr>
                                    </p:animEffect>
                                  </p:childTnLst>
                                </p:cTn>
                              </p:par>
                            </p:childTnLst>
                          </p:cTn>
                        </p:par>
                        <p:par>
                          <p:cTn id="48" fill="hold">
                            <p:stCondLst>
                              <p:cond delay="5000"/>
                            </p:stCondLst>
                            <p:childTnLst>
                              <p:par>
                                <p:cTn id="49" presetID="47"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500"/>
                                        <p:tgtEl>
                                          <p:spTgt spid="18"/>
                                        </p:tgtEl>
                                      </p:cBhvr>
                                    </p:animEffect>
                                  </p:childTnLst>
                                </p:cTn>
                              </p:par>
                            </p:childTnLst>
                          </p:cTn>
                        </p:par>
                        <p:par>
                          <p:cTn id="58" fill="hold">
                            <p:stCondLst>
                              <p:cond delay="6500"/>
                            </p:stCondLst>
                            <p:childTnLst>
                              <p:par>
                                <p:cTn id="59" presetID="2" presetClass="entr" presetSubtype="1"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0-#ppt_h/2"/>
                                          </p:val>
                                        </p:tav>
                                        <p:tav tm="100000">
                                          <p:val>
                                            <p:strVal val="#ppt_y"/>
                                          </p:val>
                                        </p:tav>
                                      </p:tavLst>
                                    </p:anim>
                                  </p:childTnLst>
                                </p:cTn>
                              </p:par>
                            </p:childTnLst>
                          </p:cTn>
                        </p:par>
                        <p:par>
                          <p:cTn id="63" fill="hold">
                            <p:stCondLst>
                              <p:cond delay="7000"/>
                            </p:stCondLst>
                            <p:childTnLst>
                              <p:par>
                                <p:cTn id="64" presetID="53" presetClass="entr" presetSubtype="16" fill="hold" nodeType="after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p:cTn id="66" dur="500" fill="hold"/>
                                        <p:tgtEl>
                                          <p:spTgt spid="36"/>
                                        </p:tgtEl>
                                        <p:attrNameLst>
                                          <p:attrName>ppt_w</p:attrName>
                                        </p:attrNameLst>
                                      </p:cBhvr>
                                      <p:tavLst>
                                        <p:tav tm="0">
                                          <p:val>
                                            <p:fltVal val="0"/>
                                          </p:val>
                                        </p:tav>
                                        <p:tav tm="100000">
                                          <p:val>
                                            <p:strVal val="#ppt_w"/>
                                          </p:val>
                                        </p:tav>
                                      </p:tavLst>
                                    </p:anim>
                                    <p:anim calcmode="lin" valueType="num">
                                      <p:cBhvr>
                                        <p:cTn id="67" dur="500" fill="hold"/>
                                        <p:tgtEl>
                                          <p:spTgt spid="36"/>
                                        </p:tgtEl>
                                        <p:attrNameLst>
                                          <p:attrName>ppt_h</p:attrName>
                                        </p:attrNameLst>
                                      </p:cBhvr>
                                      <p:tavLst>
                                        <p:tav tm="0">
                                          <p:val>
                                            <p:fltVal val="0"/>
                                          </p:val>
                                        </p:tav>
                                        <p:tav tm="100000">
                                          <p:val>
                                            <p:strVal val="#ppt_h"/>
                                          </p:val>
                                        </p:tav>
                                      </p:tavLst>
                                    </p:anim>
                                    <p:animEffect transition="in" filter="fade">
                                      <p:cBhvr>
                                        <p:cTn id="68" dur="500"/>
                                        <p:tgtEl>
                                          <p:spTgt spid="36"/>
                                        </p:tgtEl>
                                      </p:cBhvr>
                                    </p:animEffect>
                                  </p:childTnLst>
                                </p:cTn>
                              </p:par>
                            </p:childTnLst>
                          </p:cTn>
                        </p:par>
                        <p:par>
                          <p:cTn id="69" fill="hold">
                            <p:stCondLst>
                              <p:cond delay="7500"/>
                            </p:stCondLst>
                            <p:childTnLst>
                              <p:par>
                                <p:cTn id="70" presetID="22" presetClass="entr" presetSubtype="1" fill="hold" grpId="0" nodeType="after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wipe(up)">
                                      <p:cBhvr>
                                        <p:cTn id="72" dur="500"/>
                                        <p:tgtEl>
                                          <p:spTgt spid="44"/>
                                        </p:tgtEl>
                                      </p:cBhvr>
                                    </p:animEffect>
                                  </p:childTnLst>
                                </p:cTn>
                              </p:par>
                            </p:childTnLst>
                          </p:cTn>
                        </p:par>
                        <p:par>
                          <p:cTn id="73" fill="hold">
                            <p:stCondLst>
                              <p:cond delay="8000"/>
                            </p:stCondLst>
                            <p:childTnLst>
                              <p:par>
                                <p:cTn id="74" presetID="47"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1000"/>
                                        <p:tgtEl>
                                          <p:spTgt spid="22"/>
                                        </p:tgtEl>
                                      </p:cBhvr>
                                    </p:animEffect>
                                    <p:anim calcmode="lin" valueType="num">
                                      <p:cBhvr>
                                        <p:cTn id="77" dur="1000" fill="hold"/>
                                        <p:tgtEl>
                                          <p:spTgt spid="22"/>
                                        </p:tgtEl>
                                        <p:attrNameLst>
                                          <p:attrName>ppt_x</p:attrName>
                                        </p:attrNameLst>
                                      </p:cBhvr>
                                      <p:tavLst>
                                        <p:tav tm="0">
                                          <p:val>
                                            <p:strVal val="#ppt_x"/>
                                          </p:val>
                                        </p:tav>
                                        <p:tav tm="100000">
                                          <p:val>
                                            <p:strVal val="#ppt_x"/>
                                          </p:val>
                                        </p:tav>
                                      </p:tavLst>
                                    </p:anim>
                                    <p:anim calcmode="lin" valueType="num">
                                      <p:cBhvr>
                                        <p:cTn id="78" dur="1000" fill="hold"/>
                                        <p:tgtEl>
                                          <p:spTgt spid="22"/>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22" presetClass="entr" presetSubtype="1"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up)">
                                      <p:cBhvr>
                                        <p:cTn id="82" dur="500"/>
                                        <p:tgtEl>
                                          <p:spTgt spid="23"/>
                                        </p:tgtEl>
                                      </p:cBhvr>
                                    </p:animEffect>
                                  </p:childTnLst>
                                </p:cTn>
                              </p:par>
                            </p:childTnLst>
                          </p:cTn>
                        </p:par>
                        <p:par>
                          <p:cTn id="83" fill="hold">
                            <p:stCondLst>
                              <p:cond delay="9500"/>
                            </p:stCondLst>
                            <p:childTnLst>
                              <p:par>
                                <p:cTn id="84" presetID="2" presetClass="entr" presetSubtype="1" fill="hold"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0-#ppt_h/2"/>
                                          </p:val>
                                        </p:tav>
                                        <p:tav tm="100000">
                                          <p:val>
                                            <p:strVal val="#ppt_y"/>
                                          </p:val>
                                        </p:tav>
                                      </p:tavLst>
                                    </p:anim>
                                  </p:childTnLst>
                                </p:cTn>
                              </p:par>
                            </p:childTnLst>
                          </p:cTn>
                        </p:par>
                        <p:par>
                          <p:cTn id="88" fill="hold">
                            <p:stCondLst>
                              <p:cond delay="10000"/>
                            </p:stCondLst>
                            <p:childTnLst>
                              <p:par>
                                <p:cTn id="89" presetID="53" presetClass="entr" presetSubtype="16" fill="hold" nodeType="after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Effect transition="in" filter="fade">
                                      <p:cBhvr>
                                        <p:cTn id="93" dur="500"/>
                                        <p:tgtEl>
                                          <p:spTgt spid="31"/>
                                        </p:tgtEl>
                                      </p:cBhvr>
                                    </p:animEffect>
                                  </p:childTnLst>
                                </p:cTn>
                              </p:par>
                            </p:childTnLst>
                          </p:cTn>
                        </p:par>
                        <p:par>
                          <p:cTn id="94" fill="hold">
                            <p:stCondLst>
                              <p:cond delay="10500"/>
                            </p:stCondLst>
                            <p:childTnLst>
                              <p:par>
                                <p:cTn id="95" presetID="22" presetClass="entr" presetSubtype="1" fill="hold" grpId="0" nodeType="after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wipe(up)">
                                      <p:cBhvr>
                                        <p:cTn id="97" dur="500"/>
                                        <p:tgtEl>
                                          <p:spTgt spid="45"/>
                                        </p:tgtEl>
                                      </p:cBhvr>
                                    </p:animEffect>
                                  </p:childTnLst>
                                </p:cTn>
                              </p:par>
                            </p:childTnLst>
                          </p:cTn>
                        </p:par>
                        <p:par>
                          <p:cTn id="98" fill="hold">
                            <p:stCondLst>
                              <p:cond delay="11000"/>
                            </p:stCondLst>
                            <p:childTnLst>
                              <p:par>
                                <p:cTn id="99" presetID="47" presetClass="entr" presetSubtype="0" fill="hold" grpId="0" nodeType="after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fade">
                                      <p:cBhvr>
                                        <p:cTn id="101" dur="1000"/>
                                        <p:tgtEl>
                                          <p:spTgt spid="27"/>
                                        </p:tgtEl>
                                      </p:cBhvr>
                                    </p:animEffect>
                                    <p:anim calcmode="lin" valueType="num">
                                      <p:cBhvr>
                                        <p:cTn id="102" dur="1000" fill="hold"/>
                                        <p:tgtEl>
                                          <p:spTgt spid="27"/>
                                        </p:tgtEl>
                                        <p:attrNameLst>
                                          <p:attrName>ppt_x</p:attrName>
                                        </p:attrNameLst>
                                      </p:cBhvr>
                                      <p:tavLst>
                                        <p:tav tm="0">
                                          <p:val>
                                            <p:strVal val="#ppt_x"/>
                                          </p:val>
                                        </p:tav>
                                        <p:tav tm="100000">
                                          <p:val>
                                            <p:strVal val="#ppt_x"/>
                                          </p:val>
                                        </p:tav>
                                      </p:tavLst>
                                    </p:anim>
                                    <p:anim calcmode="lin" valueType="num">
                                      <p:cBhvr>
                                        <p:cTn id="103" dur="1000" fill="hold"/>
                                        <p:tgtEl>
                                          <p:spTgt spid="27"/>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22" presetClass="entr" presetSubtype="1"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wipe(up)">
                                      <p:cBhvr>
                                        <p:cTn id="10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p:bldP spid="17" grpId="0" animBg="1"/>
      <p:bldP spid="18" grpId="0"/>
      <p:bldP spid="22" grpId="0" animBg="1"/>
      <p:bldP spid="23" grpId="0"/>
      <p:bldP spid="27" grpId="0" animBg="1"/>
      <p:bldP spid="28" grpId="0"/>
      <p:bldP spid="29" grpId="0" animBg="1"/>
      <p:bldP spid="30"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1282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2016-11-27T23:43:11Z</dcterms:modified>
</cp:coreProperties>
</file>