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96"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20" y="528"/>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11/27/2016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0854084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11/27/2016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11/27/2016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11/27/2016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11/27/2016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9" name="Group 18"/>
          <p:cNvGrpSpPr/>
          <p:nvPr/>
        </p:nvGrpSpPr>
        <p:grpSpPr>
          <a:xfrm>
            <a:off x="4043689" y="1852446"/>
            <a:ext cx="4023360" cy="2316538"/>
            <a:chOff x="1545344" y="1748884"/>
            <a:chExt cx="4023360" cy="2316538"/>
          </a:xfrm>
          <a:solidFill>
            <a:srgbClr val="5C9AD3"/>
          </a:solidFill>
        </p:grpSpPr>
        <p:sp>
          <p:nvSpPr>
            <p:cNvPr id="10" name="Freeform 9"/>
            <p:cNvSpPr>
              <a:spLocks noChangeAspect="1"/>
            </p:cNvSpPr>
            <p:nvPr/>
          </p:nvSpPr>
          <p:spPr>
            <a:xfrm>
              <a:off x="1545344" y="1748884"/>
              <a:ext cx="4023360" cy="2316538"/>
            </a:xfrm>
            <a:custGeom>
              <a:avLst/>
              <a:gdLst>
                <a:gd name="connsiteX0" fmla="*/ 970849 w 3605989"/>
                <a:gd name="connsiteY0" fmla="*/ 0 h 2076226"/>
                <a:gd name="connsiteX1" fmla="*/ 3605989 w 3605989"/>
                <a:gd name="connsiteY1" fmla="*/ 0 h 2076226"/>
                <a:gd name="connsiteX2" fmla="*/ 2635141 w 3605989"/>
                <a:gd name="connsiteY2" fmla="*/ 2076226 h 2076226"/>
                <a:gd name="connsiteX3" fmla="*/ 0 w 3605989"/>
                <a:gd name="connsiteY3" fmla="*/ 2076226 h 2076226"/>
              </a:gdLst>
              <a:ahLst/>
              <a:cxnLst>
                <a:cxn ang="0">
                  <a:pos x="connsiteX0" y="connsiteY0"/>
                </a:cxn>
                <a:cxn ang="0">
                  <a:pos x="connsiteX1" y="connsiteY1"/>
                </a:cxn>
                <a:cxn ang="0">
                  <a:pos x="connsiteX2" y="connsiteY2"/>
                </a:cxn>
                <a:cxn ang="0">
                  <a:pos x="connsiteX3" y="connsiteY3"/>
                </a:cxn>
              </a:cxnLst>
              <a:rect l="l" t="t" r="r" b="b"/>
              <a:pathLst>
                <a:path w="3605989" h="2076226">
                  <a:moveTo>
                    <a:pt x="970849" y="0"/>
                  </a:moveTo>
                  <a:lnTo>
                    <a:pt x="3605989" y="0"/>
                  </a:lnTo>
                  <a:lnTo>
                    <a:pt x="2635141" y="2076226"/>
                  </a:lnTo>
                  <a:lnTo>
                    <a:pt x="0" y="2076226"/>
                  </a:lnTo>
                  <a:close/>
                </a:path>
              </a:pathLst>
            </a:custGeom>
            <a:solidFill>
              <a:srgbClr val="5C9AD3">
                <a:alpha val="3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Freeform 10"/>
            <p:cNvSpPr/>
            <p:nvPr/>
          </p:nvSpPr>
          <p:spPr>
            <a:xfrm>
              <a:off x="1754030" y="1869040"/>
              <a:ext cx="3605989" cy="2076226"/>
            </a:xfrm>
            <a:custGeom>
              <a:avLst/>
              <a:gdLst>
                <a:gd name="connsiteX0" fmla="*/ 970849 w 3605989"/>
                <a:gd name="connsiteY0" fmla="*/ 0 h 2076226"/>
                <a:gd name="connsiteX1" fmla="*/ 3605989 w 3605989"/>
                <a:gd name="connsiteY1" fmla="*/ 0 h 2076226"/>
                <a:gd name="connsiteX2" fmla="*/ 2635141 w 3605989"/>
                <a:gd name="connsiteY2" fmla="*/ 2076226 h 2076226"/>
                <a:gd name="connsiteX3" fmla="*/ 0 w 3605989"/>
                <a:gd name="connsiteY3" fmla="*/ 2076226 h 2076226"/>
              </a:gdLst>
              <a:ahLst/>
              <a:cxnLst>
                <a:cxn ang="0">
                  <a:pos x="connsiteX0" y="connsiteY0"/>
                </a:cxn>
                <a:cxn ang="0">
                  <a:pos x="connsiteX1" y="connsiteY1"/>
                </a:cxn>
                <a:cxn ang="0">
                  <a:pos x="connsiteX2" y="connsiteY2"/>
                </a:cxn>
                <a:cxn ang="0">
                  <a:pos x="connsiteX3" y="connsiteY3"/>
                </a:cxn>
              </a:cxnLst>
              <a:rect l="l" t="t" r="r" b="b"/>
              <a:pathLst>
                <a:path w="3605989" h="2076226">
                  <a:moveTo>
                    <a:pt x="970849" y="0"/>
                  </a:moveTo>
                  <a:lnTo>
                    <a:pt x="3605989" y="0"/>
                  </a:lnTo>
                  <a:lnTo>
                    <a:pt x="2635141" y="2076226"/>
                  </a:lnTo>
                  <a:lnTo>
                    <a:pt x="0" y="2076226"/>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2" name="Group 21"/>
          <p:cNvGrpSpPr/>
          <p:nvPr/>
        </p:nvGrpSpPr>
        <p:grpSpPr>
          <a:xfrm>
            <a:off x="933583" y="1845008"/>
            <a:ext cx="4023360" cy="2316538"/>
            <a:chOff x="5732418" y="4185578"/>
            <a:chExt cx="4023360" cy="2316538"/>
          </a:xfrm>
          <a:solidFill>
            <a:srgbClr val="FE4A1E"/>
          </a:solidFill>
        </p:grpSpPr>
        <p:sp>
          <p:nvSpPr>
            <p:cNvPr id="13" name="Freeform 12"/>
            <p:cNvSpPr>
              <a:spLocks noChangeAspect="1"/>
            </p:cNvSpPr>
            <p:nvPr/>
          </p:nvSpPr>
          <p:spPr>
            <a:xfrm>
              <a:off x="5732418" y="4185578"/>
              <a:ext cx="4023360" cy="2316538"/>
            </a:xfrm>
            <a:custGeom>
              <a:avLst/>
              <a:gdLst>
                <a:gd name="connsiteX0" fmla="*/ 970849 w 3605989"/>
                <a:gd name="connsiteY0" fmla="*/ 0 h 2076226"/>
                <a:gd name="connsiteX1" fmla="*/ 3605989 w 3605989"/>
                <a:gd name="connsiteY1" fmla="*/ 0 h 2076226"/>
                <a:gd name="connsiteX2" fmla="*/ 2635141 w 3605989"/>
                <a:gd name="connsiteY2" fmla="*/ 2076226 h 2076226"/>
                <a:gd name="connsiteX3" fmla="*/ 0 w 3605989"/>
                <a:gd name="connsiteY3" fmla="*/ 2076226 h 2076226"/>
              </a:gdLst>
              <a:ahLst/>
              <a:cxnLst>
                <a:cxn ang="0">
                  <a:pos x="connsiteX0" y="connsiteY0"/>
                </a:cxn>
                <a:cxn ang="0">
                  <a:pos x="connsiteX1" y="connsiteY1"/>
                </a:cxn>
                <a:cxn ang="0">
                  <a:pos x="connsiteX2" y="connsiteY2"/>
                </a:cxn>
                <a:cxn ang="0">
                  <a:pos x="connsiteX3" y="connsiteY3"/>
                </a:cxn>
              </a:cxnLst>
              <a:rect l="l" t="t" r="r" b="b"/>
              <a:pathLst>
                <a:path w="3605989" h="2076226">
                  <a:moveTo>
                    <a:pt x="970849" y="0"/>
                  </a:moveTo>
                  <a:lnTo>
                    <a:pt x="3605989" y="0"/>
                  </a:lnTo>
                  <a:lnTo>
                    <a:pt x="2635141" y="2076226"/>
                  </a:lnTo>
                  <a:lnTo>
                    <a:pt x="0" y="2076226"/>
                  </a:lnTo>
                  <a:close/>
                </a:path>
              </a:pathLst>
            </a:custGeom>
            <a:solidFill>
              <a:srgbClr val="FE4A1E">
                <a:alpha val="3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13"/>
            <p:cNvSpPr/>
            <p:nvPr/>
          </p:nvSpPr>
          <p:spPr>
            <a:xfrm>
              <a:off x="5941104" y="4305734"/>
              <a:ext cx="3605989" cy="2076226"/>
            </a:xfrm>
            <a:custGeom>
              <a:avLst/>
              <a:gdLst>
                <a:gd name="connsiteX0" fmla="*/ 970849 w 3605989"/>
                <a:gd name="connsiteY0" fmla="*/ 0 h 2076226"/>
                <a:gd name="connsiteX1" fmla="*/ 3605989 w 3605989"/>
                <a:gd name="connsiteY1" fmla="*/ 0 h 2076226"/>
                <a:gd name="connsiteX2" fmla="*/ 2635141 w 3605989"/>
                <a:gd name="connsiteY2" fmla="*/ 2076226 h 2076226"/>
                <a:gd name="connsiteX3" fmla="*/ 0 w 3605989"/>
                <a:gd name="connsiteY3" fmla="*/ 2076226 h 2076226"/>
              </a:gdLst>
              <a:ahLst/>
              <a:cxnLst>
                <a:cxn ang="0">
                  <a:pos x="connsiteX0" y="connsiteY0"/>
                </a:cxn>
                <a:cxn ang="0">
                  <a:pos x="connsiteX1" y="connsiteY1"/>
                </a:cxn>
                <a:cxn ang="0">
                  <a:pos x="connsiteX2" y="connsiteY2"/>
                </a:cxn>
                <a:cxn ang="0">
                  <a:pos x="connsiteX3" y="connsiteY3"/>
                </a:cxn>
              </a:cxnLst>
              <a:rect l="l" t="t" r="r" b="b"/>
              <a:pathLst>
                <a:path w="3605989" h="2076226">
                  <a:moveTo>
                    <a:pt x="970849" y="0"/>
                  </a:moveTo>
                  <a:lnTo>
                    <a:pt x="3605989" y="0"/>
                  </a:lnTo>
                  <a:lnTo>
                    <a:pt x="2635141" y="2076226"/>
                  </a:lnTo>
                  <a:lnTo>
                    <a:pt x="0" y="2076226"/>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0" name="Group 19"/>
          <p:cNvGrpSpPr/>
          <p:nvPr/>
        </p:nvGrpSpPr>
        <p:grpSpPr>
          <a:xfrm>
            <a:off x="911051" y="4309908"/>
            <a:ext cx="4023360" cy="2316538"/>
            <a:chOff x="5715810" y="1748884"/>
            <a:chExt cx="4023360" cy="2316538"/>
          </a:xfrm>
          <a:solidFill>
            <a:srgbClr val="939393"/>
          </a:solidFill>
        </p:grpSpPr>
        <p:sp>
          <p:nvSpPr>
            <p:cNvPr id="15" name="Freeform 14"/>
            <p:cNvSpPr>
              <a:spLocks noChangeAspect="1"/>
            </p:cNvSpPr>
            <p:nvPr/>
          </p:nvSpPr>
          <p:spPr>
            <a:xfrm flipV="1">
              <a:off x="5715810" y="1748884"/>
              <a:ext cx="4023360" cy="2316538"/>
            </a:xfrm>
            <a:custGeom>
              <a:avLst/>
              <a:gdLst>
                <a:gd name="connsiteX0" fmla="*/ 970849 w 3605989"/>
                <a:gd name="connsiteY0" fmla="*/ 0 h 2076226"/>
                <a:gd name="connsiteX1" fmla="*/ 3605989 w 3605989"/>
                <a:gd name="connsiteY1" fmla="*/ 0 h 2076226"/>
                <a:gd name="connsiteX2" fmla="*/ 2635141 w 3605989"/>
                <a:gd name="connsiteY2" fmla="*/ 2076226 h 2076226"/>
                <a:gd name="connsiteX3" fmla="*/ 0 w 3605989"/>
                <a:gd name="connsiteY3" fmla="*/ 2076226 h 2076226"/>
              </a:gdLst>
              <a:ahLst/>
              <a:cxnLst>
                <a:cxn ang="0">
                  <a:pos x="connsiteX0" y="connsiteY0"/>
                </a:cxn>
                <a:cxn ang="0">
                  <a:pos x="connsiteX1" y="connsiteY1"/>
                </a:cxn>
                <a:cxn ang="0">
                  <a:pos x="connsiteX2" y="connsiteY2"/>
                </a:cxn>
                <a:cxn ang="0">
                  <a:pos x="connsiteX3" y="connsiteY3"/>
                </a:cxn>
              </a:cxnLst>
              <a:rect l="l" t="t" r="r" b="b"/>
              <a:pathLst>
                <a:path w="3605989" h="2076226">
                  <a:moveTo>
                    <a:pt x="970849" y="0"/>
                  </a:moveTo>
                  <a:lnTo>
                    <a:pt x="3605989" y="0"/>
                  </a:lnTo>
                  <a:lnTo>
                    <a:pt x="2635141" y="2076226"/>
                  </a:lnTo>
                  <a:lnTo>
                    <a:pt x="0" y="2076226"/>
                  </a:lnTo>
                  <a:close/>
                </a:path>
              </a:pathLst>
            </a:custGeom>
            <a:solidFill>
              <a:srgbClr val="939393">
                <a:alpha val="3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15"/>
            <p:cNvSpPr/>
            <p:nvPr/>
          </p:nvSpPr>
          <p:spPr>
            <a:xfrm flipV="1">
              <a:off x="5924496" y="1869040"/>
              <a:ext cx="3605989" cy="2076226"/>
            </a:xfrm>
            <a:custGeom>
              <a:avLst/>
              <a:gdLst>
                <a:gd name="connsiteX0" fmla="*/ 970849 w 3605989"/>
                <a:gd name="connsiteY0" fmla="*/ 0 h 2076226"/>
                <a:gd name="connsiteX1" fmla="*/ 3605989 w 3605989"/>
                <a:gd name="connsiteY1" fmla="*/ 0 h 2076226"/>
                <a:gd name="connsiteX2" fmla="*/ 2635141 w 3605989"/>
                <a:gd name="connsiteY2" fmla="*/ 2076226 h 2076226"/>
                <a:gd name="connsiteX3" fmla="*/ 0 w 3605989"/>
                <a:gd name="connsiteY3" fmla="*/ 2076226 h 2076226"/>
              </a:gdLst>
              <a:ahLst/>
              <a:cxnLst>
                <a:cxn ang="0">
                  <a:pos x="connsiteX0" y="connsiteY0"/>
                </a:cxn>
                <a:cxn ang="0">
                  <a:pos x="connsiteX1" y="connsiteY1"/>
                </a:cxn>
                <a:cxn ang="0">
                  <a:pos x="connsiteX2" y="connsiteY2"/>
                </a:cxn>
                <a:cxn ang="0">
                  <a:pos x="connsiteX3" y="connsiteY3"/>
                </a:cxn>
              </a:cxnLst>
              <a:rect l="l" t="t" r="r" b="b"/>
              <a:pathLst>
                <a:path w="3605989" h="2076226">
                  <a:moveTo>
                    <a:pt x="970849" y="0"/>
                  </a:moveTo>
                  <a:lnTo>
                    <a:pt x="3605989" y="0"/>
                  </a:lnTo>
                  <a:lnTo>
                    <a:pt x="2635141" y="2076226"/>
                  </a:lnTo>
                  <a:lnTo>
                    <a:pt x="0" y="2076226"/>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1" name="Group 20"/>
          <p:cNvGrpSpPr/>
          <p:nvPr/>
        </p:nvGrpSpPr>
        <p:grpSpPr>
          <a:xfrm>
            <a:off x="4043689" y="4309908"/>
            <a:ext cx="4023360" cy="2316538"/>
            <a:chOff x="1545344" y="4177553"/>
            <a:chExt cx="4023360" cy="2316538"/>
          </a:xfrm>
          <a:solidFill>
            <a:srgbClr val="BFBFBF"/>
          </a:solidFill>
        </p:grpSpPr>
        <p:sp>
          <p:nvSpPr>
            <p:cNvPr id="17" name="Freeform 16"/>
            <p:cNvSpPr>
              <a:spLocks noChangeAspect="1"/>
            </p:cNvSpPr>
            <p:nvPr/>
          </p:nvSpPr>
          <p:spPr>
            <a:xfrm flipV="1">
              <a:off x="1545344" y="4177553"/>
              <a:ext cx="4023360" cy="2316538"/>
            </a:xfrm>
            <a:custGeom>
              <a:avLst/>
              <a:gdLst>
                <a:gd name="connsiteX0" fmla="*/ 970849 w 3605989"/>
                <a:gd name="connsiteY0" fmla="*/ 0 h 2076226"/>
                <a:gd name="connsiteX1" fmla="*/ 3605989 w 3605989"/>
                <a:gd name="connsiteY1" fmla="*/ 0 h 2076226"/>
                <a:gd name="connsiteX2" fmla="*/ 2635141 w 3605989"/>
                <a:gd name="connsiteY2" fmla="*/ 2076226 h 2076226"/>
                <a:gd name="connsiteX3" fmla="*/ 0 w 3605989"/>
                <a:gd name="connsiteY3" fmla="*/ 2076226 h 2076226"/>
              </a:gdLst>
              <a:ahLst/>
              <a:cxnLst>
                <a:cxn ang="0">
                  <a:pos x="connsiteX0" y="connsiteY0"/>
                </a:cxn>
                <a:cxn ang="0">
                  <a:pos x="connsiteX1" y="connsiteY1"/>
                </a:cxn>
                <a:cxn ang="0">
                  <a:pos x="connsiteX2" y="connsiteY2"/>
                </a:cxn>
                <a:cxn ang="0">
                  <a:pos x="connsiteX3" y="connsiteY3"/>
                </a:cxn>
              </a:cxnLst>
              <a:rect l="l" t="t" r="r" b="b"/>
              <a:pathLst>
                <a:path w="3605989" h="2076226">
                  <a:moveTo>
                    <a:pt x="970849" y="0"/>
                  </a:moveTo>
                  <a:lnTo>
                    <a:pt x="3605989" y="0"/>
                  </a:lnTo>
                  <a:lnTo>
                    <a:pt x="2635141" y="2076226"/>
                  </a:lnTo>
                  <a:lnTo>
                    <a:pt x="0" y="2076226"/>
                  </a:lnTo>
                  <a:close/>
                </a:path>
              </a:pathLst>
            </a:custGeom>
            <a:solidFill>
              <a:srgbClr val="BFBFBF">
                <a:alpha val="3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17"/>
            <p:cNvSpPr/>
            <p:nvPr/>
          </p:nvSpPr>
          <p:spPr>
            <a:xfrm flipV="1">
              <a:off x="1754030" y="4297709"/>
              <a:ext cx="3605989" cy="2076226"/>
            </a:xfrm>
            <a:custGeom>
              <a:avLst/>
              <a:gdLst>
                <a:gd name="connsiteX0" fmla="*/ 970849 w 3605989"/>
                <a:gd name="connsiteY0" fmla="*/ 0 h 2076226"/>
                <a:gd name="connsiteX1" fmla="*/ 3605989 w 3605989"/>
                <a:gd name="connsiteY1" fmla="*/ 0 h 2076226"/>
                <a:gd name="connsiteX2" fmla="*/ 2635141 w 3605989"/>
                <a:gd name="connsiteY2" fmla="*/ 2076226 h 2076226"/>
                <a:gd name="connsiteX3" fmla="*/ 0 w 3605989"/>
                <a:gd name="connsiteY3" fmla="*/ 2076226 h 2076226"/>
              </a:gdLst>
              <a:ahLst/>
              <a:cxnLst>
                <a:cxn ang="0">
                  <a:pos x="connsiteX0" y="connsiteY0"/>
                </a:cxn>
                <a:cxn ang="0">
                  <a:pos x="connsiteX1" y="connsiteY1"/>
                </a:cxn>
                <a:cxn ang="0">
                  <a:pos x="connsiteX2" y="connsiteY2"/>
                </a:cxn>
                <a:cxn ang="0">
                  <a:pos x="connsiteX3" y="connsiteY3"/>
                </a:cxn>
              </a:cxnLst>
              <a:rect l="l" t="t" r="r" b="b"/>
              <a:pathLst>
                <a:path w="3605989" h="2076226">
                  <a:moveTo>
                    <a:pt x="970849" y="0"/>
                  </a:moveTo>
                  <a:lnTo>
                    <a:pt x="3605989" y="0"/>
                  </a:lnTo>
                  <a:lnTo>
                    <a:pt x="2635141" y="2076226"/>
                  </a:lnTo>
                  <a:lnTo>
                    <a:pt x="0" y="2076226"/>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6" name="Freeform 37"/>
          <p:cNvSpPr>
            <a:spLocks noChangeAspect="1" noEditPoints="1"/>
          </p:cNvSpPr>
          <p:nvPr/>
        </p:nvSpPr>
        <p:spPr bwMode="auto">
          <a:xfrm>
            <a:off x="4052675" y="2039552"/>
            <a:ext cx="332509" cy="365760"/>
          </a:xfrm>
          <a:custGeom>
            <a:avLst/>
            <a:gdLst>
              <a:gd name="T0" fmla="*/ 90 w 110"/>
              <a:gd name="T1" fmla="*/ 25 h 121"/>
              <a:gd name="T2" fmla="*/ 78 w 110"/>
              <a:gd name="T3" fmla="*/ 37 h 121"/>
              <a:gd name="T4" fmla="*/ 90 w 110"/>
              <a:gd name="T5" fmla="*/ 50 h 121"/>
              <a:gd name="T6" fmla="*/ 102 w 110"/>
              <a:gd name="T7" fmla="*/ 37 h 121"/>
              <a:gd name="T8" fmla="*/ 90 w 110"/>
              <a:gd name="T9" fmla="*/ 25 h 121"/>
              <a:gd name="T10" fmla="*/ 26 w 110"/>
              <a:gd name="T11" fmla="*/ 121 h 121"/>
              <a:gd name="T12" fmla="*/ 84 w 110"/>
              <a:gd name="T13" fmla="*/ 121 h 121"/>
              <a:gd name="T14" fmla="*/ 84 w 110"/>
              <a:gd name="T15" fmla="*/ 70 h 121"/>
              <a:gd name="T16" fmla="*/ 55 w 110"/>
              <a:gd name="T17" fmla="*/ 41 h 121"/>
              <a:gd name="T18" fmla="*/ 26 w 110"/>
              <a:gd name="T19" fmla="*/ 70 h 121"/>
              <a:gd name="T20" fmla="*/ 26 w 110"/>
              <a:gd name="T21" fmla="*/ 121 h 121"/>
              <a:gd name="T22" fmla="*/ 21 w 110"/>
              <a:gd name="T23" fmla="*/ 70 h 121"/>
              <a:gd name="T24" fmla="*/ 21 w 110"/>
              <a:gd name="T25" fmla="*/ 110 h 121"/>
              <a:gd name="T26" fmla="*/ 0 w 110"/>
              <a:gd name="T27" fmla="*/ 110 h 121"/>
              <a:gd name="T28" fmla="*/ 0 w 110"/>
              <a:gd name="T29" fmla="*/ 74 h 121"/>
              <a:gd name="T30" fmla="*/ 20 w 110"/>
              <a:gd name="T31" fmla="*/ 54 h 121"/>
              <a:gd name="T32" fmla="*/ 25 w 110"/>
              <a:gd name="T33" fmla="*/ 55 h 121"/>
              <a:gd name="T34" fmla="*/ 21 w 110"/>
              <a:gd name="T35" fmla="*/ 70 h 121"/>
              <a:gd name="T36" fmla="*/ 110 w 110"/>
              <a:gd name="T37" fmla="*/ 110 h 121"/>
              <a:gd name="T38" fmla="*/ 88 w 110"/>
              <a:gd name="T39" fmla="*/ 110 h 121"/>
              <a:gd name="T40" fmla="*/ 88 w 110"/>
              <a:gd name="T41" fmla="*/ 70 h 121"/>
              <a:gd name="T42" fmla="*/ 84 w 110"/>
              <a:gd name="T43" fmla="*/ 55 h 121"/>
              <a:gd name="T44" fmla="*/ 90 w 110"/>
              <a:gd name="T45" fmla="*/ 54 h 121"/>
              <a:gd name="T46" fmla="*/ 110 w 110"/>
              <a:gd name="T47" fmla="*/ 74 h 121"/>
              <a:gd name="T48" fmla="*/ 110 w 110"/>
              <a:gd name="T49" fmla="*/ 110 h 121"/>
              <a:gd name="T50" fmla="*/ 55 w 110"/>
              <a:gd name="T51" fmla="*/ 0 h 121"/>
              <a:gd name="T52" fmla="*/ 36 w 110"/>
              <a:gd name="T53" fmla="*/ 18 h 121"/>
              <a:gd name="T54" fmla="*/ 55 w 110"/>
              <a:gd name="T55" fmla="*/ 37 h 121"/>
              <a:gd name="T56" fmla="*/ 73 w 110"/>
              <a:gd name="T57" fmla="*/ 18 h 121"/>
              <a:gd name="T58" fmla="*/ 55 w 110"/>
              <a:gd name="T59" fmla="*/ 0 h 121"/>
              <a:gd name="T60" fmla="*/ 20 w 110"/>
              <a:gd name="T61" fmla="*/ 25 h 121"/>
              <a:gd name="T62" fmla="*/ 7 w 110"/>
              <a:gd name="T63" fmla="*/ 37 h 121"/>
              <a:gd name="T64" fmla="*/ 20 w 110"/>
              <a:gd name="T65" fmla="*/ 50 h 121"/>
              <a:gd name="T66" fmla="*/ 32 w 110"/>
              <a:gd name="T67" fmla="*/ 37 h 121"/>
              <a:gd name="T68" fmla="*/ 20 w 110"/>
              <a:gd name="T69" fmla="*/ 25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0" h="121">
                <a:moveTo>
                  <a:pt x="90" y="25"/>
                </a:moveTo>
                <a:cubicBezTo>
                  <a:pt x="83" y="25"/>
                  <a:pt x="78" y="30"/>
                  <a:pt x="78" y="37"/>
                </a:cubicBezTo>
                <a:cubicBezTo>
                  <a:pt x="78" y="44"/>
                  <a:pt x="83" y="50"/>
                  <a:pt x="90" y="50"/>
                </a:cubicBezTo>
                <a:cubicBezTo>
                  <a:pt x="97" y="50"/>
                  <a:pt x="102" y="44"/>
                  <a:pt x="102" y="37"/>
                </a:cubicBezTo>
                <a:cubicBezTo>
                  <a:pt x="102" y="30"/>
                  <a:pt x="97" y="25"/>
                  <a:pt x="90" y="25"/>
                </a:cubicBezTo>
                <a:close/>
                <a:moveTo>
                  <a:pt x="26" y="121"/>
                </a:moveTo>
                <a:cubicBezTo>
                  <a:pt x="84" y="121"/>
                  <a:pt x="84" y="121"/>
                  <a:pt x="84" y="121"/>
                </a:cubicBezTo>
                <a:cubicBezTo>
                  <a:pt x="84" y="70"/>
                  <a:pt x="84" y="70"/>
                  <a:pt x="84" y="70"/>
                </a:cubicBezTo>
                <a:cubicBezTo>
                  <a:pt x="84" y="54"/>
                  <a:pt x="71" y="41"/>
                  <a:pt x="55" y="41"/>
                </a:cubicBezTo>
                <a:cubicBezTo>
                  <a:pt x="39" y="41"/>
                  <a:pt x="26" y="54"/>
                  <a:pt x="26" y="70"/>
                </a:cubicBezTo>
                <a:cubicBezTo>
                  <a:pt x="26" y="121"/>
                  <a:pt x="26" y="121"/>
                  <a:pt x="26" y="121"/>
                </a:cubicBezTo>
                <a:close/>
                <a:moveTo>
                  <a:pt x="21" y="70"/>
                </a:moveTo>
                <a:cubicBezTo>
                  <a:pt x="21" y="110"/>
                  <a:pt x="21" y="110"/>
                  <a:pt x="21" y="110"/>
                </a:cubicBezTo>
                <a:cubicBezTo>
                  <a:pt x="0" y="110"/>
                  <a:pt x="0" y="110"/>
                  <a:pt x="0" y="110"/>
                </a:cubicBezTo>
                <a:cubicBezTo>
                  <a:pt x="0" y="74"/>
                  <a:pt x="0" y="74"/>
                  <a:pt x="0" y="74"/>
                </a:cubicBezTo>
                <a:cubicBezTo>
                  <a:pt x="0" y="63"/>
                  <a:pt x="9" y="54"/>
                  <a:pt x="20" y="54"/>
                </a:cubicBezTo>
                <a:cubicBezTo>
                  <a:pt x="22" y="54"/>
                  <a:pt x="23" y="55"/>
                  <a:pt x="25" y="55"/>
                </a:cubicBezTo>
                <a:cubicBezTo>
                  <a:pt x="23" y="60"/>
                  <a:pt x="21" y="65"/>
                  <a:pt x="21" y="70"/>
                </a:cubicBezTo>
                <a:close/>
                <a:moveTo>
                  <a:pt x="110" y="110"/>
                </a:moveTo>
                <a:cubicBezTo>
                  <a:pt x="88" y="110"/>
                  <a:pt x="88" y="110"/>
                  <a:pt x="88" y="110"/>
                </a:cubicBezTo>
                <a:cubicBezTo>
                  <a:pt x="88" y="70"/>
                  <a:pt x="88" y="70"/>
                  <a:pt x="88" y="70"/>
                </a:cubicBezTo>
                <a:cubicBezTo>
                  <a:pt x="88" y="65"/>
                  <a:pt x="87" y="60"/>
                  <a:pt x="84" y="55"/>
                </a:cubicBezTo>
                <a:cubicBezTo>
                  <a:pt x="86" y="55"/>
                  <a:pt x="88" y="54"/>
                  <a:pt x="90" y="54"/>
                </a:cubicBezTo>
                <a:cubicBezTo>
                  <a:pt x="101" y="54"/>
                  <a:pt x="110" y="63"/>
                  <a:pt x="110" y="74"/>
                </a:cubicBezTo>
                <a:cubicBezTo>
                  <a:pt x="110" y="110"/>
                  <a:pt x="110" y="110"/>
                  <a:pt x="110" y="110"/>
                </a:cubicBezTo>
                <a:close/>
                <a:moveTo>
                  <a:pt x="55" y="0"/>
                </a:moveTo>
                <a:cubicBezTo>
                  <a:pt x="45" y="0"/>
                  <a:pt x="36" y="8"/>
                  <a:pt x="36" y="18"/>
                </a:cubicBezTo>
                <a:cubicBezTo>
                  <a:pt x="36" y="28"/>
                  <a:pt x="45" y="37"/>
                  <a:pt x="55" y="37"/>
                </a:cubicBezTo>
                <a:cubicBezTo>
                  <a:pt x="65" y="37"/>
                  <a:pt x="73" y="28"/>
                  <a:pt x="73" y="18"/>
                </a:cubicBezTo>
                <a:cubicBezTo>
                  <a:pt x="73" y="8"/>
                  <a:pt x="65" y="0"/>
                  <a:pt x="55" y="0"/>
                </a:cubicBezTo>
                <a:close/>
                <a:moveTo>
                  <a:pt x="20" y="25"/>
                </a:moveTo>
                <a:cubicBezTo>
                  <a:pt x="13" y="25"/>
                  <a:pt x="7" y="30"/>
                  <a:pt x="7" y="37"/>
                </a:cubicBezTo>
                <a:cubicBezTo>
                  <a:pt x="7" y="44"/>
                  <a:pt x="13" y="50"/>
                  <a:pt x="20" y="50"/>
                </a:cubicBezTo>
                <a:cubicBezTo>
                  <a:pt x="26" y="50"/>
                  <a:pt x="32" y="44"/>
                  <a:pt x="32" y="37"/>
                </a:cubicBezTo>
                <a:cubicBezTo>
                  <a:pt x="32" y="30"/>
                  <a:pt x="26" y="25"/>
                  <a:pt x="20" y="25"/>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sp>
        <p:nvSpPr>
          <p:cNvPr id="27" name="Freeform 172"/>
          <p:cNvSpPr>
            <a:spLocks noChangeAspect="1" noEditPoints="1"/>
          </p:cNvSpPr>
          <p:nvPr/>
        </p:nvSpPr>
        <p:spPr bwMode="auto">
          <a:xfrm>
            <a:off x="4621275" y="4544611"/>
            <a:ext cx="266007" cy="365760"/>
          </a:xfrm>
          <a:custGeom>
            <a:avLst/>
            <a:gdLst>
              <a:gd name="T0" fmla="*/ 67 w 88"/>
              <a:gd name="T1" fmla="*/ 53 h 121"/>
              <a:gd name="T2" fmla="*/ 21 w 88"/>
              <a:gd name="T3" fmla="*/ 53 h 121"/>
              <a:gd name="T4" fmla="*/ 21 w 88"/>
              <a:gd name="T5" fmla="*/ 37 h 121"/>
              <a:gd name="T6" fmla="*/ 44 w 88"/>
              <a:gd name="T7" fmla="*/ 14 h 121"/>
              <a:gd name="T8" fmla="*/ 67 w 88"/>
              <a:gd name="T9" fmla="*/ 37 h 121"/>
              <a:gd name="T10" fmla="*/ 67 w 88"/>
              <a:gd name="T11" fmla="*/ 53 h 121"/>
              <a:gd name="T12" fmla="*/ 52 w 88"/>
              <a:gd name="T13" fmla="*/ 89 h 121"/>
              <a:gd name="T14" fmla="*/ 52 w 88"/>
              <a:gd name="T15" fmla="*/ 103 h 121"/>
              <a:gd name="T16" fmla="*/ 46 w 88"/>
              <a:gd name="T17" fmla="*/ 110 h 121"/>
              <a:gd name="T18" fmla="*/ 39 w 88"/>
              <a:gd name="T19" fmla="*/ 103 h 121"/>
              <a:gd name="T20" fmla="*/ 39 w 88"/>
              <a:gd name="T21" fmla="*/ 89 h 121"/>
              <a:gd name="T22" fmla="*/ 35 w 88"/>
              <a:gd name="T23" fmla="*/ 80 h 121"/>
              <a:gd name="T24" fmla="*/ 46 w 88"/>
              <a:gd name="T25" fmla="*/ 70 h 121"/>
              <a:gd name="T26" fmla="*/ 56 w 88"/>
              <a:gd name="T27" fmla="*/ 80 h 121"/>
              <a:gd name="T28" fmla="*/ 52 w 88"/>
              <a:gd name="T29" fmla="*/ 89 h 121"/>
              <a:gd name="T30" fmla="*/ 81 w 88"/>
              <a:gd name="T31" fmla="*/ 53 h 121"/>
              <a:gd name="T32" fmla="*/ 81 w 88"/>
              <a:gd name="T33" fmla="*/ 37 h 121"/>
              <a:gd name="T34" fmla="*/ 44 w 88"/>
              <a:gd name="T35" fmla="*/ 0 h 121"/>
              <a:gd name="T36" fmla="*/ 7 w 88"/>
              <a:gd name="T37" fmla="*/ 37 h 121"/>
              <a:gd name="T38" fmla="*/ 7 w 88"/>
              <a:gd name="T39" fmla="*/ 53 h 121"/>
              <a:gd name="T40" fmla="*/ 0 w 88"/>
              <a:gd name="T41" fmla="*/ 53 h 121"/>
              <a:gd name="T42" fmla="*/ 0 w 88"/>
              <a:gd name="T43" fmla="*/ 121 h 121"/>
              <a:gd name="T44" fmla="*/ 88 w 88"/>
              <a:gd name="T45" fmla="*/ 121 h 121"/>
              <a:gd name="T46" fmla="*/ 88 w 88"/>
              <a:gd name="T47" fmla="*/ 53 h 121"/>
              <a:gd name="T48" fmla="*/ 81 w 88"/>
              <a:gd name="T49" fmla="*/ 53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88" h="121">
                <a:moveTo>
                  <a:pt x="67" y="53"/>
                </a:moveTo>
                <a:cubicBezTo>
                  <a:pt x="21" y="53"/>
                  <a:pt x="21" y="53"/>
                  <a:pt x="21" y="53"/>
                </a:cubicBezTo>
                <a:cubicBezTo>
                  <a:pt x="21" y="37"/>
                  <a:pt x="21" y="37"/>
                  <a:pt x="21" y="37"/>
                </a:cubicBezTo>
                <a:cubicBezTo>
                  <a:pt x="21" y="24"/>
                  <a:pt x="31" y="14"/>
                  <a:pt x="44" y="14"/>
                </a:cubicBezTo>
                <a:cubicBezTo>
                  <a:pt x="57" y="14"/>
                  <a:pt x="67" y="24"/>
                  <a:pt x="67" y="37"/>
                </a:cubicBezTo>
                <a:cubicBezTo>
                  <a:pt x="67" y="53"/>
                  <a:pt x="67" y="53"/>
                  <a:pt x="67" y="53"/>
                </a:cubicBezTo>
                <a:close/>
                <a:moveTo>
                  <a:pt x="52" y="89"/>
                </a:moveTo>
                <a:cubicBezTo>
                  <a:pt x="52" y="103"/>
                  <a:pt x="52" y="103"/>
                  <a:pt x="52" y="103"/>
                </a:cubicBezTo>
                <a:cubicBezTo>
                  <a:pt x="52" y="107"/>
                  <a:pt x="49" y="110"/>
                  <a:pt x="46" y="110"/>
                </a:cubicBezTo>
                <a:cubicBezTo>
                  <a:pt x="42" y="110"/>
                  <a:pt x="39" y="107"/>
                  <a:pt x="39" y="103"/>
                </a:cubicBezTo>
                <a:cubicBezTo>
                  <a:pt x="39" y="89"/>
                  <a:pt x="39" y="89"/>
                  <a:pt x="39" y="89"/>
                </a:cubicBezTo>
                <a:cubicBezTo>
                  <a:pt x="37" y="87"/>
                  <a:pt x="35" y="84"/>
                  <a:pt x="35" y="80"/>
                </a:cubicBezTo>
                <a:cubicBezTo>
                  <a:pt x="35" y="74"/>
                  <a:pt x="40" y="70"/>
                  <a:pt x="46" y="70"/>
                </a:cubicBezTo>
                <a:cubicBezTo>
                  <a:pt x="52" y="70"/>
                  <a:pt x="56" y="74"/>
                  <a:pt x="56" y="80"/>
                </a:cubicBezTo>
                <a:cubicBezTo>
                  <a:pt x="56" y="84"/>
                  <a:pt x="55" y="87"/>
                  <a:pt x="52" y="89"/>
                </a:cubicBezTo>
                <a:close/>
                <a:moveTo>
                  <a:pt x="81" y="53"/>
                </a:moveTo>
                <a:cubicBezTo>
                  <a:pt x="81" y="37"/>
                  <a:pt x="81" y="37"/>
                  <a:pt x="81" y="37"/>
                </a:cubicBezTo>
                <a:cubicBezTo>
                  <a:pt x="81" y="17"/>
                  <a:pt x="64" y="0"/>
                  <a:pt x="44" y="0"/>
                </a:cubicBezTo>
                <a:cubicBezTo>
                  <a:pt x="24" y="0"/>
                  <a:pt x="7" y="17"/>
                  <a:pt x="7" y="37"/>
                </a:cubicBezTo>
                <a:cubicBezTo>
                  <a:pt x="7" y="53"/>
                  <a:pt x="7" y="53"/>
                  <a:pt x="7" y="53"/>
                </a:cubicBezTo>
                <a:cubicBezTo>
                  <a:pt x="0" y="53"/>
                  <a:pt x="0" y="53"/>
                  <a:pt x="0" y="53"/>
                </a:cubicBezTo>
                <a:cubicBezTo>
                  <a:pt x="0" y="121"/>
                  <a:pt x="0" y="121"/>
                  <a:pt x="0" y="121"/>
                </a:cubicBezTo>
                <a:cubicBezTo>
                  <a:pt x="88" y="121"/>
                  <a:pt x="88" y="121"/>
                  <a:pt x="88" y="121"/>
                </a:cubicBezTo>
                <a:cubicBezTo>
                  <a:pt x="88" y="53"/>
                  <a:pt x="88" y="53"/>
                  <a:pt x="88" y="53"/>
                </a:cubicBezTo>
                <a:cubicBezTo>
                  <a:pt x="81" y="53"/>
                  <a:pt x="81" y="53"/>
                  <a:pt x="81" y="53"/>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grpSp>
        <p:nvGrpSpPr>
          <p:cNvPr id="28" name="Group 27"/>
          <p:cNvGrpSpPr>
            <a:grpSpLocks noChangeAspect="1"/>
          </p:cNvGrpSpPr>
          <p:nvPr/>
        </p:nvGrpSpPr>
        <p:grpSpPr>
          <a:xfrm>
            <a:off x="1476233" y="4649038"/>
            <a:ext cx="365760" cy="365760"/>
            <a:chOff x="3878263" y="2220913"/>
            <a:chExt cx="547687" cy="547687"/>
          </a:xfrm>
          <a:solidFill>
            <a:schemeClr val="bg1"/>
          </a:solidFill>
          <a:effectLst>
            <a:outerShdw blurRad="50800" dist="38100" dir="2700000" algn="tl" rotWithShape="0">
              <a:prstClr val="black">
                <a:alpha val="40000"/>
              </a:prstClr>
            </a:outerShdw>
          </a:effectLst>
        </p:grpSpPr>
        <p:sp>
          <p:nvSpPr>
            <p:cNvPr id="29" name="Freeform 14"/>
            <p:cNvSpPr>
              <a:spLocks/>
            </p:cNvSpPr>
            <p:nvPr/>
          </p:nvSpPr>
          <p:spPr bwMode="auto">
            <a:xfrm>
              <a:off x="4035425" y="2376488"/>
              <a:ext cx="115887" cy="130175"/>
            </a:xfrm>
            <a:custGeom>
              <a:avLst/>
              <a:gdLst/>
              <a:ahLst/>
              <a:cxnLst>
                <a:cxn ang="0">
                  <a:pos x="73" y="63"/>
                </a:cxn>
                <a:cxn ang="0">
                  <a:pos x="53" y="82"/>
                </a:cxn>
                <a:cxn ang="0">
                  <a:pos x="0" y="18"/>
                </a:cxn>
                <a:cxn ang="0">
                  <a:pos x="1" y="0"/>
                </a:cxn>
                <a:cxn ang="0">
                  <a:pos x="21" y="0"/>
                </a:cxn>
                <a:cxn ang="0">
                  <a:pos x="73" y="63"/>
                </a:cxn>
              </a:cxnLst>
              <a:rect l="0" t="0" r="r" b="b"/>
              <a:pathLst>
                <a:path w="73" h="82">
                  <a:moveTo>
                    <a:pt x="73" y="63"/>
                  </a:moveTo>
                  <a:lnTo>
                    <a:pt x="53" y="82"/>
                  </a:lnTo>
                  <a:lnTo>
                    <a:pt x="0" y="18"/>
                  </a:lnTo>
                  <a:lnTo>
                    <a:pt x="1" y="0"/>
                  </a:lnTo>
                  <a:lnTo>
                    <a:pt x="21" y="0"/>
                  </a:lnTo>
                  <a:lnTo>
                    <a:pt x="73" y="6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0" name="Freeform 15"/>
            <p:cNvSpPr>
              <a:spLocks/>
            </p:cNvSpPr>
            <p:nvPr/>
          </p:nvSpPr>
          <p:spPr bwMode="auto">
            <a:xfrm>
              <a:off x="4165600" y="2424113"/>
              <a:ext cx="149225" cy="87312"/>
            </a:xfrm>
            <a:custGeom>
              <a:avLst/>
              <a:gdLst/>
              <a:ahLst/>
              <a:cxnLst>
                <a:cxn ang="0">
                  <a:pos x="10" y="55"/>
                </a:cxn>
                <a:cxn ang="0">
                  <a:pos x="0" y="30"/>
                </a:cxn>
                <a:cxn ang="0">
                  <a:pos x="77" y="0"/>
                </a:cxn>
                <a:cxn ang="0">
                  <a:pos x="94" y="8"/>
                </a:cxn>
                <a:cxn ang="0">
                  <a:pos x="87" y="27"/>
                </a:cxn>
                <a:cxn ang="0">
                  <a:pos x="10" y="55"/>
                </a:cxn>
              </a:cxnLst>
              <a:rect l="0" t="0" r="r" b="b"/>
              <a:pathLst>
                <a:path w="94" h="55">
                  <a:moveTo>
                    <a:pt x="10" y="55"/>
                  </a:moveTo>
                  <a:lnTo>
                    <a:pt x="0" y="30"/>
                  </a:lnTo>
                  <a:lnTo>
                    <a:pt x="77" y="0"/>
                  </a:lnTo>
                  <a:lnTo>
                    <a:pt x="94" y="8"/>
                  </a:lnTo>
                  <a:lnTo>
                    <a:pt x="87" y="27"/>
                  </a:lnTo>
                  <a:lnTo>
                    <a:pt x="10" y="5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1" name="Freeform 16"/>
            <p:cNvSpPr>
              <a:spLocks noEditPoints="1"/>
            </p:cNvSpPr>
            <p:nvPr/>
          </p:nvSpPr>
          <p:spPr bwMode="auto">
            <a:xfrm>
              <a:off x="3878263" y="2220913"/>
              <a:ext cx="547687" cy="547687"/>
            </a:xfrm>
            <a:custGeom>
              <a:avLst/>
              <a:gdLst/>
              <a:ahLst/>
              <a:cxnLst>
                <a:cxn ang="0">
                  <a:pos x="103" y="206"/>
                </a:cxn>
                <a:cxn ang="0">
                  <a:pos x="0" y="103"/>
                </a:cxn>
                <a:cxn ang="0">
                  <a:pos x="103" y="0"/>
                </a:cxn>
                <a:cxn ang="0">
                  <a:pos x="206" y="103"/>
                </a:cxn>
                <a:cxn ang="0">
                  <a:pos x="103" y="206"/>
                </a:cxn>
                <a:cxn ang="0">
                  <a:pos x="103" y="22"/>
                </a:cxn>
                <a:cxn ang="0">
                  <a:pos x="22" y="103"/>
                </a:cxn>
                <a:cxn ang="0">
                  <a:pos x="103" y="184"/>
                </a:cxn>
                <a:cxn ang="0">
                  <a:pos x="184" y="103"/>
                </a:cxn>
                <a:cxn ang="0">
                  <a:pos x="103" y="22"/>
                </a:cxn>
              </a:cxnLst>
              <a:rect l="0" t="0" r="r" b="b"/>
              <a:pathLst>
                <a:path w="206" h="206">
                  <a:moveTo>
                    <a:pt x="103" y="206"/>
                  </a:moveTo>
                  <a:cubicBezTo>
                    <a:pt x="46" y="206"/>
                    <a:pt x="0" y="160"/>
                    <a:pt x="0" y="103"/>
                  </a:cubicBezTo>
                  <a:cubicBezTo>
                    <a:pt x="0" y="46"/>
                    <a:pt x="46" y="0"/>
                    <a:pt x="103" y="0"/>
                  </a:cubicBezTo>
                  <a:cubicBezTo>
                    <a:pt x="160" y="0"/>
                    <a:pt x="206" y="46"/>
                    <a:pt x="206" y="103"/>
                  </a:cubicBezTo>
                  <a:cubicBezTo>
                    <a:pt x="206" y="160"/>
                    <a:pt x="160" y="206"/>
                    <a:pt x="103" y="206"/>
                  </a:cubicBezTo>
                  <a:close/>
                  <a:moveTo>
                    <a:pt x="103" y="22"/>
                  </a:moveTo>
                  <a:cubicBezTo>
                    <a:pt x="58" y="22"/>
                    <a:pt x="22" y="58"/>
                    <a:pt x="22" y="103"/>
                  </a:cubicBezTo>
                  <a:cubicBezTo>
                    <a:pt x="22" y="148"/>
                    <a:pt x="58" y="184"/>
                    <a:pt x="103" y="184"/>
                  </a:cubicBezTo>
                  <a:cubicBezTo>
                    <a:pt x="148" y="184"/>
                    <a:pt x="184" y="148"/>
                    <a:pt x="184" y="103"/>
                  </a:cubicBezTo>
                  <a:cubicBezTo>
                    <a:pt x="184" y="58"/>
                    <a:pt x="148" y="22"/>
                    <a:pt x="103" y="2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2" name="Oval 17"/>
            <p:cNvSpPr>
              <a:spLocks noChangeArrowheads="1"/>
            </p:cNvSpPr>
            <p:nvPr/>
          </p:nvSpPr>
          <p:spPr bwMode="auto">
            <a:xfrm>
              <a:off x="4111625" y="2455863"/>
              <a:ext cx="79375" cy="79375"/>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3" name="Freeform 18"/>
            <p:cNvSpPr>
              <a:spLocks/>
            </p:cNvSpPr>
            <p:nvPr/>
          </p:nvSpPr>
          <p:spPr bwMode="auto">
            <a:xfrm>
              <a:off x="4135438" y="2654300"/>
              <a:ext cx="31750" cy="106362"/>
            </a:xfrm>
            <a:custGeom>
              <a:avLst/>
              <a:gdLst/>
              <a:ahLst/>
              <a:cxnLst>
                <a:cxn ang="0">
                  <a:pos x="12" y="34"/>
                </a:cxn>
                <a:cxn ang="0">
                  <a:pos x="6" y="40"/>
                </a:cxn>
                <a:cxn ang="0">
                  <a:pos x="0" y="34"/>
                </a:cxn>
                <a:cxn ang="0">
                  <a:pos x="0" y="6"/>
                </a:cxn>
                <a:cxn ang="0">
                  <a:pos x="6" y="0"/>
                </a:cxn>
                <a:cxn ang="0">
                  <a:pos x="12" y="6"/>
                </a:cxn>
                <a:cxn ang="0">
                  <a:pos x="12" y="34"/>
                </a:cxn>
              </a:cxnLst>
              <a:rect l="0" t="0" r="r" b="b"/>
              <a:pathLst>
                <a:path w="12" h="40">
                  <a:moveTo>
                    <a:pt x="12" y="34"/>
                  </a:moveTo>
                  <a:cubicBezTo>
                    <a:pt x="12" y="38"/>
                    <a:pt x="9" y="40"/>
                    <a:pt x="6" y="40"/>
                  </a:cubicBezTo>
                  <a:cubicBezTo>
                    <a:pt x="3" y="40"/>
                    <a:pt x="0" y="38"/>
                    <a:pt x="0" y="34"/>
                  </a:cubicBezTo>
                  <a:cubicBezTo>
                    <a:pt x="0" y="6"/>
                    <a:pt x="0" y="6"/>
                    <a:pt x="0" y="6"/>
                  </a:cubicBezTo>
                  <a:cubicBezTo>
                    <a:pt x="0" y="2"/>
                    <a:pt x="3" y="0"/>
                    <a:pt x="6" y="0"/>
                  </a:cubicBezTo>
                  <a:cubicBezTo>
                    <a:pt x="9" y="0"/>
                    <a:pt x="12" y="2"/>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4" name="Freeform 19"/>
            <p:cNvSpPr>
              <a:spLocks/>
            </p:cNvSpPr>
            <p:nvPr/>
          </p:nvSpPr>
          <p:spPr bwMode="auto">
            <a:xfrm>
              <a:off x="4135438" y="2230438"/>
              <a:ext cx="31750" cy="107950"/>
            </a:xfrm>
            <a:custGeom>
              <a:avLst/>
              <a:gdLst/>
              <a:ahLst/>
              <a:cxnLst>
                <a:cxn ang="0">
                  <a:pos x="12" y="34"/>
                </a:cxn>
                <a:cxn ang="0">
                  <a:pos x="6" y="41"/>
                </a:cxn>
                <a:cxn ang="0">
                  <a:pos x="0" y="34"/>
                </a:cxn>
                <a:cxn ang="0">
                  <a:pos x="0" y="6"/>
                </a:cxn>
                <a:cxn ang="0">
                  <a:pos x="6" y="0"/>
                </a:cxn>
                <a:cxn ang="0">
                  <a:pos x="12" y="6"/>
                </a:cxn>
                <a:cxn ang="0">
                  <a:pos x="12" y="34"/>
                </a:cxn>
              </a:cxnLst>
              <a:rect l="0" t="0" r="r" b="b"/>
              <a:pathLst>
                <a:path w="12" h="41">
                  <a:moveTo>
                    <a:pt x="12" y="34"/>
                  </a:moveTo>
                  <a:cubicBezTo>
                    <a:pt x="12" y="38"/>
                    <a:pt x="9" y="41"/>
                    <a:pt x="6" y="41"/>
                  </a:cubicBezTo>
                  <a:cubicBezTo>
                    <a:pt x="3" y="41"/>
                    <a:pt x="0" y="38"/>
                    <a:pt x="0" y="34"/>
                  </a:cubicBezTo>
                  <a:cubicBezTo>
                    <a:pt x="0" y="6"/>
                    <a:pt x="0" y="6"/>
                    <a:pt x="0" y="6"/>
                  </a:cubicBezTo>
                  <a:cubicBezTo>
                    <a:pt x="0" y="3"/>
                    <a:pt x="3" y="0"/>
                    <a:pt x="6" y="0"/>
                  </a:cubicBezTo>
                  <a:cubicBezTo>
                    <a:pt x="9" y="0"/>
                    <a:pt x="12" y="3"/>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5" name="Freeform 20"/>
            <p:cNvSpPr>
              <a:spLocks/>
            </p:cNvSpPr>
            <p:nvPr/>
          </p:nvSpPr>
          <p:spPr bwMode="auto">
            <a:xfrm>
              <a:off x="4308475" y="2479675"/>
              <a:ext cx="109537" cy="31750"/>
            </a:xfrm>
            <a:custGeom>
              <a:avLst/>
              <a:gdLst/>
              <a:ahLst/>
              <a:cxnLst>
                <a:cxn ang="0">
                  <a:pos x="35" y="0"/>
                </a:cxn>
                <a:cxn ang="0">
                  <a:pos x="41" y="6"/>
                </a:cxn>
                <a:cxn ang="0">
                  <a:pos x="35" y="12"/>
                </a:cxn>
                <a:cxn ang="0">
                  <a:pos x="7" y="12"/>
                </a:cxn>
                <a:cxn ang="0">
                  <a:pos x="0" y="6"/>
                </a:cxn>
                <a:cxn ang="0">
                  <a:pos x="7" y="0"/>
                </a:cxn>
                <a:cxn ang="0">
                  <a:pos x="35" y="0"/>
                </a:cxn>
              </a:cxnLst>
              <a:rect l="0" t="0" r="r" b="b"/>
              <a:pathLst>
                <a:path w="41" h="12">
                  <a:moveTo>
                    <a:pt x="35" y="0"/>
                  </a:moveTo>
                  <a:cubicBezTo>
                    <a:pt x="39" y="0"/>
                    <a:pt x="41" y="3"/>
                    <a:pt x="41" y="6"/>
                  </a:cubicBezTo>
                  <a:cubicBezTo>
                    <a:pt x="41" y="10"/>
                    <a:pt x="39" y="12"/>
                    <a:pt x="35" y="12"/>
                  </a:cubicBezTo>
                  <a:cubicBezTo>
                    <a:pt x="7" y="12"/>
                    <a:pt x="7" y="12"/>
                    <a:pt x="7" y="12"/>
                  </a:cubicBezTo>
                  <a:cubicBezTo>
                    <a:pt x="3" y="12"/>
                    <a:pt x="0" y="10"/>
                    <a:pt x="0" y="6"/>
                  </a:cubicBezTo>
                  <a:cubicBezTo>
                    <a:pt x="0" y="3"/>
                    <a:pt x="3" y="0"/>
                    <a:pt x="7" y="0"/>
                  </a:cubicBezTo>
                  <a:lnTo>
                    <a:pt x="35"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6" name="Freeform 21"/>
            <p:cNvSpPr>
              <a:spLocks/>
            </p:cNvSpPr>
            <p:nvPr/>
          </p:nvSpPr>
          <p:spPr bwMode="auto">
            <a:xfrm>
              <a:off x="3886200" y="2479675"/>
              <a:ext cx="107950" cy="31750"/>
            </a:xfrm>
            <a:custGeom>
              <a:avLst/>
              <a:gdLst/>
              <a:ahLst/>
              <a:cxnLst>
                <a:cxn ang="0">
                  <a:pos x="34" y="0"/>
                </a:cxn>
                <a:cxn ang="0">
                  <a:pos x="41" y="6"/>
                </a:cxn>
                <a:cxn ang="0">
                  <a:pos x="34" y="12"/>
                </a:cxn>
                <a:cxn ang="0">
                  <a:pos x="6" y="12"/>
                </a:cxn>
                <a:cxn ang="0">
                  <a:pos x="0" y="6"/>
                </a:cxn>
                <a:cxn ang="0">
                  <a:pos x="6" y="0"/>
                </a:cxn>
                <a:cxn ang="0">
                  <a:pos x="34" y="0"/>
                </a:cxn>
              </a:cxnLst>
              <a:rect l="0" t="0" r="r" b="b"/>
              <a:pathLst>
                <a:path w="41" h="12">
                  <a:moveTo>
                    <a:pt x="34" y="0"/>
                  </a:moveTo>
                  <a:cubicBezTo>
                    <a:pt x="38" y="0"/>
                    <a:pt x="41" y="3"/>
                    <a:pt x="41" y="6"/>
                  </a:cubicBezTo>
                  <a:cubicBezTo>
                    <a:pt x="41" y="10"/>
                    <a:pt x="38" y="12"/>
                    <a:pt x="34" y="12"/>
                  </a:cubicBezTo>
                  <a:cubicBezTo>
                    <a:pt x="6" y="12"/>
                    <a:pt x="6" y="12"/>
                    <a:pt x="6" y="12"/>
                  </a:cubicBezTo>
                  <a:cubicBezTo>
                    <a:pt x="2" y="12"/>
                    <a:pt x="0" y="10"/>
                    <a:pt x="0" y="6"/>
                  </a:cubicBezTo>
                  <a:cubicBezTo>
                    <a:pt x="0" y="3"/>
                    <a:pt x="2" y="0"/>
                    <a:pt x="6" y="0"/>
                  </a:cubicBezTo>
                  <a:lnTo>
                    <a:pt x="34"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37" name="Group 36"/>
          <p:cNvGrpSpPr>
            <a:grpSpLocks noChangeAspect="1"/>
          </p:cNvGrpSpPr>
          <p:nvPr/>
        </p:nvGrpSpPr>
        <p:grpSpPr>
          <a:xfrm>
            <a:off x="7187415" y="2071430"/>
            <a:ext cx="296850" cy="365760"/>
            <a:chOff x="4598988" y="3263900"/>
            <a:chExt cx="444500" cy="547688"/>
          </a:xfrm>
          <a:solidFill>
            <a:schemeClr val="bg1"/>
          </a:solidFill>
          <a:effectLst>
            <a:outerShdw blurRad="50800" dist="38100" dir="2700000" algn="tl" rotWithShape="0">
              <a:prstClr val="black">
                <a:alpha val="40000"/>
              </a:prstClr>
            </a:outerShdw>
          </a:effectLst>
        </p:grpSpPr>
        <p:sp>
          <p:nvSpPr>
            <p:cNvPr id="38" name="Freeform 9"/>
            <p:cNvSpPr>
              <a:spLocks/>
            </p:cNvSpPr>
            <p:nvPr/>
          </p:nvSpPr>
          <p:spPr bwMode="auto">
            <a:xfrm>
              <a:off x="4598988" y="3465513"/>
              <a:ext cx="444500" cy="263525"/>
            </a:xfrm>
            <a:custGeom>
              <a:avLst/>
              <a:gdLst/>
              <a:ahLst/>
              <a:cxnLst>
                <a:cxn ang="0">
                  <a:pos x="83" y="99"/>
                </a:cxn>
                <a:cxn ang="0">
                  <a:pos x="0" y="11"/>
                </a:cxn>
                <a:cxn ang="0">
                  <a:pos x="11" y="0"/>
                </a:cxn>
                <a:cxn ang="0">
                  <a:pos x="22" y="11"/>
                </a:cxn>
                <a:cxn ang="0">
                  <a:pos x="83" y="76"/>
                </a:cxn>
                <a:cxn ang="0">
                  <a:pos x="145" y="11"/>
                </a:cxn>
                <a:cxn ang="0">
                  <a:pos x="156" y="0"/>
                </a:cxn>
                <a:cxn ang="0">
                  <a:pos x="167" y="11"/>
                </a:cxn>
                <a:cxn ang="0">
                  <a:pos x="83" y="99"/>
                </a:cxn>
              </a:cxnLst>
              <a:rect l="0" t="0" r="r" b="b"/>
              <a:pathLst>
                <a:path w="167" h="99">
                  <a:moveTo>
                    <a:pt x="83" y="99"/>
                  </a:moveTo>
                  <a:cubicBezTo>
                    <a:pt x="37" y="99"/>
                    <a:pt x="0" y="59"/>
                    <a:pt x="0" y="11"/>
                  </a:cubicBezTo>
                  <a:cubicBezTo>
                    <a:pt x="0" y="5"/>
                    <a:pt x="5" y="0"/>
                    <a:pt x="11" y="0"/>
                  </a:cubicBezTo>
                  <a:cubicBezTo>
                    <a:pt x="17" y="0"/>
                    <a:pt x="22" y="5"/>
                    <a:pt x="22" y="11"/>
                  </a:cubicBezTo>
                  <a:cubicBezTo>
                    <a:pt x="22" y="47"/>
                    <a:pt x="49" y="76"/>
                    <a:pt x="83" y="76"/>
                  </a:cubicBezTo>
                  <a:cubicBezTo>
                    <a:pt x="117" y="76"/>
                    <a:pt x="145" y="47"/>
                    <a:pt x="145" y="11"/>
                  </a:cubicBezTo>
                  <a:cubicBezTo>
                    <a:pt x="145" y="5"/>
                    <a:pt x="150" y="0"/>
                    <a:pt x="156" y="0"/>
                  </a:cubicBezTo>
                  <a:cubicBezTo>
                    <a:pt x="162" y="0"/>
                    <a:pt x="167" y="5"/>
                    <a:pt x="167" y="11"/>
                  </a:cubicBezTo>
                  <a:cubicBezTo>
                    <a:pt x="167" y="59"/>
                    <a:pt x="130" y="99"/>
                    <a:pt x="83" y="9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9" name="Freeform 10"/>
            <p:cNvSpPr>
              <a:spLocks/>
            </p:cNvSpPr>
            <p:nvPr/>
          </p:nvSpPr>
          <p:spPr bwMode="auto">
            <a:xfrm>
              <a:off x="4724400" y="3263900"/>
              <a:ext cx="193675" cy="374650"/>
            </a:xfrm>
            <a:custGeom>
              <a:avLst/>
              <a:gdLst/>
              <a:ahLst/>
              <a:cxnLst>
                <a:cxn ang="0">
                  <a:pos x="57" y="95"/>
                </a:cxn>
                <a:cxn ang="0">
                  <a:pos x="57" y="75"/>
                </a:cxn>
                <a:cxn ang="0">
                  <a:pos x="73" y="75"/>
                </a:cxn>
                <a:cxn ang="0">
                  <a:pos x="73" y="62"/>
                </a:cxn>
                <a:cxn ang="0">
                  <a:pos x="57" y="62"/>
                </a:cxn>
                <a:cxn ang="0">
                  <a:pos x="57" y="42"/>
                </a:cxn>
                <a:cxn ang="0">
                  <a:pos x="73" y="42"/>
                </a:cxn>
                <a:cxn ang="0">
                  <a:pos x="73" y="36"/>
                </a:cxn>
                <a:cxn ang="0">
                  <a:pos x="36" y="0"/>
                </a:cxn>
                <a:cxn ang="0">
                  <a:pos x="0" y="36"/>
                </a:cxn>
                <a:cxn ang="0">
                  <a:pos x="0" y="42"/>
                </a:cxn>
                <a:cxn ang="0">
                  <a:pos x="15" y="42"/>
                </a:cxn>
                <a:cxn ang="0">
                  <a:pos x="15" y="62"/>
                </a:cxn>
                <a:cxn ang="0">
                  <a:pos x="0" y="62"/>
                </a:cxn>
                <a:cxn ang="0">
                  <a:pos x="0" y="75"/>
                </a:cxn>
                <a:cxn ang="0">
                  <a:pos x="15" y="75"/>
                </a:cxn>
                <a:cxn ang="0">
                  <a:pos x="15" y="95"/>
                </a:cxn>
                <a:cxn ang="0">
                  <a:pos x="0" y="95"/>
                </a:cxn>
                <a:cxn ang="0">
                  <a:pos x="0" y="104"/>
                </a:cxn>
                <a:cxn ang="0">
                  <a:pos x="36" y="141"/>
                </a:cxn>
                <a:cxn ang="0">
                  <a:pos x="73" y="104"/>
                </a:cxn>
                <a:cxn ang="0">
                  <a:pos x="73" y="95"/>
                </a:cxn>
                <a:cxn ang="0">
                  <a:pos x="57" y="95"/>
                </a:cxn>
              </a:cxnLst>
              <a:rect l="0" t="0" r="r" b="b"/>
              <a:pathLst>
                <a:path w="73" h="141">
                  <a:moveTo>
                    <a:pt x="57" y="95"/>
                  </a:moveTo>
                  <a:cubicBezTo>
                    <a:pt x="57" y="75"/>
                    <a:pt x="57" y="75"/>
                    <a:pt x="57" y="75"/>
                  </a:cubicBezTo>
                  <a:cubicBezTo>
                    <a:pt x="73" y="75"/>
                    <a:pt x="73" y="75"/>
                    <a:pt x="73" y="75"/>
                  </a:cubicBezTo>
                  <a:cubicBezTo>
                    <a:pt x="73" y="62"/>
                    <a:pt x="73" y="62"/>
                    <a:pt x="73" y="62"/>
                  </a:cubicBezTo>
                  <a:cubicBezTo>
                    <a:pt x="57" y="62"/>
                    <a:pt x="57" y="62"/>
                    <a:pt x="57" y="62"/>
                  </a:cubicBezTo>
                  <a:cubicBezTo>
                    <a:pt x="57" y="42"/>
                    <a:pt x="57" y="42"/>
                    <a:pt x="57" y="42"/>
                  </a:cubicBezTo>
                  <a:cubicBezTo>
                    <a:pt x="73" y="42"/>
                    <a:pt x="73" y="42"/>
                    <a:pt x="73" y="42"/>
                  </a:cubicBezTo>
                  <a:cubicBezTo>
                    <a:pt x="73" y="36"/>
                    <a:pt x="73" y="36"/>
                    <a:pt x="73" y="36"/>
                  </a:cubicBezTo>
                  <a:cubicBezTo>
                    <a:pt x="73" y="16"/>
                    <a:pt x="57" y="0"/>
                    <a:pt x="36" y="0"/>
                  </a:cubicBezTo>
                  <a:cubicBezTo>
                    <a:pt x="16" y="0"/>
                    <a:pt x="0" y="16"/>
                    <a:pt x="0" y="36"/>
                  </a:cubicBezTo>
                  <a:cubicBezTo>
                    <a:pt x="0" y="42"/>
                    <a:pt x="0" y="42"/>
                    <a:pt x="0" y="42"/>
                  </a:cubicBezTo>
                  <a:cubicBezTo>
                    <a:pt x="15" y="42"/>
                    <a:pt x="15" y="42"/>
                    <a:pt x="15" y="42"/>
                  </a:cubicBezTo>
                  <a:cubicBezTo>
                    <a:pt x="15" y="62"/>
                    <a:pt x="15" y="62"/>
                    <a:pt x="15" y="62"/>
                  </a:cubicBezTo>
                  <a:cubicBezTo>
                    <a:pt x="0" y="62"/>
                    <a:pt x="0" y="62"/>
                    <a:pt x="0" y="62"/>
                  </a:cubicBezTo>
                  <a:cubicBezTo>
                    <a:pt x="0" y="75"/>
                    <a:pt x="0" y="75"/>
                    <a:pt x="0" y="75"/>
                  </a:cubicBezTo>
                  <a:cubicBezTo>
                    <a:pt x="15" y="75"/>
                    <a:pt x="15" y="75"/>
                    <a:pt x="15" y="75"/>
                  </a:cubicBezTo>
                  <a:cubicBezTo>
                    <a:pt x="15" y="95"/>
                    <a:pt x="15" y="95"/>
                    <a:pt x="15" y="95"/>
                  </a:cubicBezTo>
                  <a:cubicBezTo>
                    <a:pt x="0" y="95"/>
                    <a:pt x="0" y="95"/>
                    <a:pt x="0" y="95"/>
                  </a:cubicBezTo>
                  <a:cubicBezTo>
                    <a:pt x="0" y="104"/>
                    <a:pt x="0" y="104"/>
                    <a:pt x="0" y="104"/>
                  </a:cubicBezTo>
                  <a:cubicBezTo>
                    <a:pt x="0" y="125"/>
                    <a:pt x="16" y="141"/>
                    <a:pt x="36" y="141"/>
                  </a:cubicBezTo>
                  <a:cubicBezTo>
                    <a:pt x="57" y="141"/>
                    <a:pt x="73" y="125"/>
                    <a:pt x="73" y="104"/>
                  </a:cubicBezTo>
                  <a:cubicBezTo>
                    <a:pt x="73" y="95"/>
                    <a:pt x="73" y="95"/>
                    <a:pt x="73" y="95"/>
                  </a:cubicBezTo>
                  <a:lnTo>
                    <a:pt x="57" y="9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0" name="Rectangle 11"/>
            <p:cNvSpPr>
              <a:spLocks noChangeArrowheads="1"/>
            </p:cNvSpPr>
            <p:nvPr/>
          </p:nvSpPr>
          <p:spPr bwMode="auto">
            <a:xfrm>
              <a:off x="4783138" y="3705225"/>
              <a:ext cx="76200" cy="71437"/>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 name="Rectangle 12"/>
            <p:cNvSpPr>
              <a:spLocks noChangeArrowheads="1"/>
            </p:cNvSpPr>
            <p:nvPr/>
          </p:nvSpPr>
          <p:spPr bwMode="auto">
            <a:xfrm>
              <a:off x="4684713" y="3757613"/>
              <a:ext cx="271462" cy="539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42" name="Text Placeholder 3"/>
          <p:cNvSpPr txBox="1">
            <a:spLocks/>
          </p:cNvSpPr>
          <p:nvPr/>
        </p:nvSpPr>
        <p:spPr>
          <a:xfrm>
            <a:off x="2119532" y="2390011"/>
            <a:ext cx="1828800" cy="1292662"/>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b="1" dirty="0">
                <a:solidFill>
                  <a:schemeClr val="bg1"/>
                </a:solidFill>
                <a:latin typeface="Candara" panose="020E0502030303020204" pitchFamily="34" charset="0"/>
              </a:rPr>
              <a:t>LOREM IPSUM</a:t>
            </a:r>
          </a:p>
          <a:p>
            <a:pPr algn="l"/>
            <a:endParaRPr lang="en-US" sz="800" b="1" dirty="0">
              <a:solidFill>
                <a:srgbClr val="00B0F0"/>
              </a:solidFill>
              <a:latin typeface="Candara" panose="020E0502030303020204" pitchFamily="34" charset="0"/>
            </a:endParaRPr>
          </a:p>
          <a:p>
            <a:pPr algn="l"/>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43" name="Text Placeholder 3"/>
          <p:cNvSpPr txBox="1">
            <a:spLocks/>
          </p:cNvSpPr>
          <p:nvPr/>
        </p:nvSpPr>
        <p:spPr>
          <a:xfrm>
            <a:off x="5153539" y="2373018"/>
            <a:ext cx="1828800" cy="1292662"/>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b="1" dirty="0">
                <a:solidFill>
                  <a:schemeClr val="bg1"/>
                </a:solidFill>
                <a:latin typeface="Candara" panose="020E0502030303020204" pitchFamily="34" charset="0"/>
              </a:rPr>
              <a:t>LOREM IPSUM</a:t>
            </a:r>
          </a:p>
          <a:p>
            <a:pPr algn="l"/>
            <a:endParaRPr lang="en-US" sz="800" b="1" dirty="0">
              <a:solidFill>
                <a:srgbClr val="00B0F0"/>
              </a:solidFill>
              <a:latin typeface="Candara" panose="020E0502030303020204" pitchFamily="34" charset="0"/>
            </a:endParaRPr>
          </a:p>
          <a:p>
            <a:pPr algn="l"/>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44" name="Text Placeholder 3"/>
          <p:cNvSpPr txBox="1">
            <a:spLocks/>
          </p:cNvSpPr>
          <p:nvPr/>
        </p:nvSpPr>
        <p:spPr>
          <a:xfrm>
            <a:off x="2013741" y="4858953"/>
            <a:ext cx="1828800" cy="1292662"/>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b="1" dirty="0">
                <a:solidFill>
                  <a:schemeClr val="bg1"/>
                </a:solidFill>
                <a:latin typeface="Candara" panose="020E0502030303020204" pitchFamily="34" charset="0"/>
              </a:rPr>
              <a:t>LOREM IPSUM</a:t>
            </a:r>
          </a:p>
          <a:p>
            <a:pPr algn="l"/>
            <a:endParaRPr lang="en-US" sz="800" b="1" dirty="0">
              <a:solidFill>
                <a:srgbClr val="00B0F0"/>
              </a:solidFill>
              <a:latin typeface="Candara" panose="020E0502030303020204" pitchFamily="34" charset="0"/>
            </a:endParaRPr>
          </a:p>
          <a:p>
            <a:pPr algn="l"/>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45" name="Text Placeholder 3"/>
          <p:cNvSpPr txBox="1">
            <a:spLocks/>
          </p:cNvSpPr>
          <p:nvPr/>
        </p:nvSpPr>
        <p:spPr>
          <a:xfrm>
            <a:off x="5146379" y="4858953"/>
            <a:ext cx="1828800" cy="1292662"/>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b="1" dirty="0">
                <a:solidFill>
                  <a:schemeClr val="bg1"/>
                </a:solidFill>
                <a:latin typeface="Candara" panose="020E0502030303020204" pitchFamily="34" charset="0"/>
              </a:rPr>
              <a:t>LOREM IPSUM</a:t>
            </a:r>
          </a:p>
          <a:p>
            <a:pPr algn="l"/>
            <a:endParaRPr lang="en-US" sz="800" b="1" dirty="0">
              <a:solidFill>
                <a:srgbClr val="00B0F0"/>
              </a:solidFill>
              <a:latin typeface="Candara" panose="020E0502030303020204" pitchFamily="34" charset="0"/>
            </a:endParaRPr>
          </a:p>
          <a:p>
            <a:pPr algn="l"/>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46" name="TextBox 45"/>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grpSp>
        <p:nvGrpSpPr>
          <p:cNvPr id="48" name="Group 47"/>
          <p:cNvGrpSpPr/>
          <p:nvPr/>
        </p:nvGrpSpPr>
        <p:grpSpPr>
          <a:xfrm>
            <a:off x="7158639" y="1859884"/>
            <a:ext cx="4023360" cy="2316538"/>
            <a:chOff x="1545344" y="1748884"/>
            <a:chExt cx="4023360" cy="2316538"/>
          </a:xfrm>
          <a:solidFill>
            <a:srgbClr val="7A7A7A"/>
          </a:solidFill>
        </p:grpSpPr>
        <p:sp>
          <p:nvSpPr>
            <p:cNvPr id="49" name="Freeform 48"/>
            <p:cNvSpPr>
              <a:spLocks noChangeAspect="1"/>
            </p:cNvSpPr>
            <p:nvPr/>
          </p:nvSpPr>
          <p:spPr>
            <a:xfrm>
              <a:off x="1545344" y="1748884"/>
              <a:ext cx="4023360" cy="2316538"/>
            </a:xfrm>
            <a:custGeom>
              <a:avLst/>
              <a:gdLst>
                <a:gd name="connsiteX0" fmla="*/ 970849 w 3605989"/>
                <a:gd name="connsiteY0" fmla="*/ 0 h 2076226"/>
                <a:gd name="connsiteX1" fmla="*/ 3605989 w 3605989"/>
                <a:gd name="connsiteY1" fmla="*/ 0 h 2076226"/>
                <a:gd name="connsiteX2" fmla="*/ 2635141 w 3605989"/>
                <a:gd name="connsiteY2" fmla="*/ 2076226 h 2076226"/>
                <a:gd name="connsiteX3" fmla="*/ 0 w 3605989"/>
                <a:gd name="connsiteY3" fmla="*/ 2076226 h 2076226"/>
              </a:gdLst>
              <a:ahLst/>
              <a:cxnLst>
                <a:cxn ang="0">
                  <a:pos x="connsiteX0" y="connsiteY0"/>
                </a:cxn>
                <a:cxn ang="0">
                  <a:pos x="connsiteX1" y="connsiteY1"/>
                </a:cxn>
                <a:cxn ang="0">
                  <a:pos x="connsiteX2" y="connsiteY2"/>
                </a:cxn>
                <a:cxn ang="0">
                  <a:pos x="connsiteX3" y="connsiteY3"/>
                </a:cxn>
              </a:cxnLst>
              <a:rect l="l" t="t" r="r" b="b"/>
              <a:pathLst>
                <a:path w="3605989" h="2076226">
                  <a:moveTo>
                    <a:pt x="970849" y="0"/>
                  </a:moveTo>
                  <a:lnTo>
                    <a:pt x="3605989" y="0"/>
                  </a:lnTo>
                  <a:lnTo>
                    <a:pt x="2635141" y="2076226"/>
                  </a:lnTo>
                  <a:lnTo>
                    <a:pt x="0" y="2076226"/>
                  </a:lnTo>
                  <a:close/>
                </a:path>
              </a:pathLst>
            </a:custGeom>
            <a:solidFill>
              <a:srgbClr val="7A7A7A">
                <a:alpha val="3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Freeform 49"/>
            <p:cNvSpPr/>
            <p:nvPr/>
          </p:nvSpPr>
          <p:spPr>
            <a:xfrm>
              <a:off x="1754030" y="1869040"/>
              <a:ext cx="3605989" cy="2076226"/>
            </a:xfrm>
            <a:custGeom>
              <a:avLst/>
              <a:gdLst>
                <a:gd name="connsiteX0" fmla="*/ 970849 w 3605989"/>
                <a:gd name="connsiteY0" fmla="*/ 0 h 2076226"/>
                <a:gd name="connsiteX1" fmla="*/ 3605989 w 3605989"/>
                <a:gd name="connsiteY1" fmla="*/ 0 h 2076226"/>
                <a:gd name="connsiteX2" fmla="*/ 2635141 w 3605989"/>
                <a:gd name="connsiteY2" fmla="*/ 2076226 h 2076226"/>
                <a:gd name="connsiteX3" fmla="*/ 0 w 3605989"/>
                <a:gd name="connsiteY3" fmla="*/ 2076226 h 2076226"/>
              </a:gdLst>
              <a:ahLst/>
              <a:cxnLst>
                <a:cxn ang="0">
                  <a:pos x="connsiteX0" y="connsiteY0"/>
                </a:cxn>
                <a:cxn ang="0">
                  <a:pos x="connsiteX1" y="connsiteY1"/>
                </a:cxn>
                <a:cxn ang="0">
                  <a:pos x="connsiteX2" y="connsiteY2"/>
                </a:cxn>
                <a:cxn ang="0">
                  <a:pos x="connsiteX3" y="connsiteY3"/>
                </a:cxn>
              </a:cxnLst>
              <a:rect l="l" t="t" r="r" b="b"/>
              <a:pathLst>
                <a:path w="3605989" h="2076226">
                  <a:moveTo>
                    <a:pt x="970849" y="0"/>
                  </a:moveTo>
                  <a:lnTo>
                    <a:pt x="3605989" y="0"/>
                  </a:lnTo>
                  <a:lnTo>
                    <a:pt x="2635141" y="2076226"/>
                  </a:lnTo>
                  <a:lnTo>
                    <a:pt x="0" y="2076226"/>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52" name="Group 51"/>
          <p:cNvGrpSpPr/>
          <p:nvPr/>
        </p:nvGrpSpPr>
        <p:grpSpPr>
          <a:xfrm>
            <a:off x="7158639" y="4317346"/>
            <a:ext cx="4023360" cy="2316538"/>
            <a:chOff x="1545344" y="4177553"/>
            <a:chExt cx="4023360" cy="2316538"/>
          </a:xfrm>
          <a:solidFill>
            <a:srgbClr val="44546B"/>
          </a:solidFill>
        </p:grpSpPr>
        <p:sp>
          <p:nvSpPr>
            <p:cNvPr id="53" name="Freeform 52"/>
            <p:cNvSpPr>
              <a:spLocks noChangeAspect="1"/>
            </p:cNvSpPr>
            <p:nvPr/>
          </p:nvSpPr>
          <p:spPr>
            <a:xfrm flipV="1">
              <a:off x="1545344" y="4177553"/>
              <a:ext cx="4023360" cy="2316538"/>
            </a:xfrm>
            <a:custGeom>
              <a:avLst/>
              <a:gdLst>
                <a:gd name="connsiteX0" fmla="*/ 970849 w 3605989"/>
                <a:gd name="connsiteY0" fmla="*/ 0 h 2076226"/>
                <a:gd name="connsiteX1" fmla="*/ 3605989 w 3605989"/>
                <a:gd name="connsiteY1" fmla="*/ 0 h 2076226"/>
                <a:gd name="connsiteX2" fmla="*/ 2635141 w 3605989"/>
                <a:gd name="connsiteY2" fmla="*/ 2076226 h 2076226"/>
                <a:gd name="connsiteX3" fmla="*/ 0 w 3605989"/>
                <a:gd name="connsiteY3" fmla="*/ 2076226 h 2076226"/>
              </a:gdLst>
              <a:ahLst/>
              <a:cxnLst>
                <a:cxn ang="0">
                  <a:pos x="connsiteX0" y="connsiteY0"/>
                </a:cxn>
                <a:cxn ang="0">
                  <a:pos x="connsiteX1" y="connsiteY1"/>
                </a:cxn>
                <a:cxn ang="0">
                  <a:pos x="connsiteX2" y="connsiteY2"/>
                </a:cxn>
                <a:cxn ang="0">
                  <a:pos x="connsiteX3" y="connsiteY3"/>
                </a:cxn>
              </a:cxnLst>
              <a:rect l="l" t="t" r="r" b="b"/>
              <a:pathLst>
                <a:path w="3605989" h="2076226">
                  <a:moveTo>
                    <a:pt x="970849" y="0"/>
                  </a:moveTo>
                  <a:lnTo>
                    <a:pt x="3605989" y="0"/>
                  </a:lnTo>
                  <a:lnTo>
                    <a:pt x="2635141" y="2076226"/>
                  </a:lnTo>
                  <a:lnTo>
                    <a:pt x="0" y="2076226"/>
                  </a:lnTo>
                  <a:close/>
                </a:path>
              </a:pathLst>
            </a:custGeom>
            <a:solidFill>
              <a:srgbClr val="44546B">
                <a:alpha val="3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Freeform 53"/>
            <p:cNvSpPr/>
            <p:nvPr/>
          </p:nvSpPr>
          <p:spPr>
            <a:xfrm flipV="1">
              <a:off x="1754030" y="4297709"/>
              <a:ext cx="3605989" cy="2076226"/>
            </a:xfrm>
            <a:custGeom>
              <a:avLst/>
              <a:gdLst>
                <a:gd name="connsiteX0" fmla="*/ 970849 w 3605989"/>
                <a:gd name="connsiteY0" fmla="*/ 0 h 2076226"/>
                <a:gd name="connsiteX1" fmla="*/ 3605989 w 3605989"/>
                <a:gd name="connsiteY1" fmla="*/ 0 h 2076226"/>
                <a:gd name="connsiteX2" fmla="*/ 2635141 w 3605989"/>
                <a:gd name="connsiteY2" fmla="*/ 2076226 h 2076226"/>
                <a:gd name="connsiteX3" fmla="*/ 0 w 3605989"/>
                <a:gd name="connsiteY3" fmla="*/ 2076226 h 2076226"/>
              </a:gdLst>
              <a:ahLst/>
              <a:cxnLst>
                <a:cxn ang="0">
                  <a:pos x="connsiteX0" y="connsiteY0"/>
                </a:cxn>
                <a:cxn ang="0">
                  <a:pos x="connsiteX1" y="connsiteY1"/>
                </a:cxn>
                <a:cxn ang="0">
                  <a:pos x="connsiteX2" y="connsiteY2"/>
                </a:cxn>
                <a:cxn ang="0">
                  <a:pos x="connsiteX3" y="connsiteY3"/>
                </a:cxn>
              </a:cxnLst>
              <a:rect l="l" t="t" r="r" b="b"/>
              <a:pathLst>
                <a:path w="3605989" h="2076226">
                  <a:moveTo>
                    <a:pt x="970849" y="0"/>
                  </a:moveTo>
                  <a:lnTo>
                    <a:pt x="3605989" y="0"/>
                  </a:lnTo>
                  <a:lnTo>
                    <a:pt x="2635141" y="2076226"/>
                  </a:lnTo>
                  <a:lnTo>
                    <a:pt x="0" y="2076226"/>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5" name="Text Placeholder 3"/>
          <p:cNvSpPr txBox="1">
            <a:spLocks/>
          </p:cNvSpPr>
          <p:nvPr/>
        </p:nvSpPr>
        <p:spPr>
          <a:xfrm>
            <a:off x="8268489" y="2380456"/>
            <a:ext cx="1828800" cy="1292662"/>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b="1" dirty="0">
                <a:solidFill>
                  <a:schemeClr val="bg1"/>
                </a:solidFill>
                <a:latin typeface="Candara" panose="020E0502030303020204" pitchFamily="34" charset="0"/>
              </a:rPr>
              <a:t>LOREM IPSUM</a:t>
            </a:r>
          </a:p>
          <a:p>
            <a:pPr algn="l"/>
            <a:endParaRPr lang="en-US" sz="800" b="1" dirty="0">
              <a:solidFill>
                <a:srgbClr val="00B0F0"/>
              </a:solidFill>
              <a:latin typeface="Candara" panose="020E0502030303020204" pitchFamily="34" charset="0"/>
            </a:endParaRPr>
          </a:p>
          <a:p>
            <a:pPr algn="l"/>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56" name="Text Placeholder 3"/>
          <p:cNvSpPr txBox="1">
            <a:spLocks/>
          </p:cNvSpPr>
          <p:nvPr/>
        </p:nvSpPr>
        <p:spPr>
          <a:xfrm>
            <a:off x="8261329" y="4866391"/>
            <a:ext cx="1828800" cy="1292662"/>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b="1" dirty="0">
                <a:solidFill>
                  <a:schemeClr val="bg1"/>
                </a:solidFill>
                <a:latin typeface="Candara" panose="020E0502030303020204" pitchFamily="34" charset="0"/>
              </a:rPr>
              <a:t>LOREM IPSUM</a:t>
            </a:r>
          </a:p>
          <a:p>
            <a:pPr algn="l"/>
            <a:endParaRPr lang="en-US" sz="800" b="1" dirty="0">
              <a:solidFill>
                <a:srgbClr val="00B0F0"/>
              </a:solidFill>
              <a:latin typeface="Candara" panose="020E0502030303020204" pitchFamily="34" charset="0"/>
            </a:endParaRPr>
          </a:p>
          <a:p>
            <a:pPr algn="l"/>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57" name="Freeform 202"/>
          <p:cNvSpPr>
            <a:spLocks noChangeAspect="1" noEditPoints="1"/>
          </p:cNvSpPr>
          <p:nvPr/>
        </p:nvSpPr>
        <p:spPr bwMode="auto">
          <a:xfrm>
            <a:off x="7696558" y="4501742"/>
            <a:ext cx="311754" cy="365760"/>
          </a:xfrm>
          <a:custGeom>
            <a:avLst/>
            <a:gdLst>
              <a:gd name="T0" fmla="*/ 14 w 100"/>
              <a:gd name="T1" fmla="*/ 13 h 117"/>
              <a:gd name="T2" fmla="*/ 86 w 100"/>
              <a:gd name="T3" fmla="*/ 13 h 117"/>
              <a:gd name="T4" fmla="*/ 86 w 100"/>
              <a:gd name="T5" fmla="*/ 40 h 117"/>
              <a:gd name="T6" fmla="*/ 14 w 100"/>
              <a:gd name="T7" fmla="*/ 40 h 117"/>
              <a:gd name="T8" fmla="*/ 14 w 100"/>
              <a:gd name="T9" fmla="*/ 13 h 117"/>
              <a:gd name="T10" fmla="*/ 14 w 100"/>
              <a:gd name="T11" fmla="*/ 76 h 117"/>
              <a:gd name="T12" fmla="*/ 86 w 100"/>
              <a:gd name="T13" fmla="*/ 76 h 117"/>
              <a:gd name="T14" fmla="*/ 86 w 100"/>
              <a:gd name="T15" fmla="*/ 104 h 117"/>
              <a:gd name="T16" fmla="*/ 14 w 100"/>
              <a:gd name="T17" fmla="*/ 104 h 117"/>
              <a:gd name="T18" fmla="*/ 14 w 100"/>
              <a:gd name="T19" fmla="*/ 76 h 117"/>
              <a:gd name="T20" fmla="*/ 38 w 100"/>
              <a:gd name="T21" fmla="*/ 89 h 117"/>
              <a:gd name="T22" fmla="*/ 62 w 100"/>
              <a:gd name="T23" fmla="*/ 89 h 117"/>
              <a:gd name="T24" fmla="*/ 62 w 100"/>
              <a:gd name="T25" fmla="*/ 91 h 117"/>
              <a:gd name="T26" fmla="*/ 38 w 100"/>
              <a:gd name="T27" fmla="*/ 91 h 117"/>
              <a:gd name="T28" fmla="*/ 38 w 100"/>
              <a:gd name="T29" fmla="*/ 89 h 117"/>
              <a:gd name="T30" fmla="*/ 90 w 100"/>
              <a:gd name="T31" fmla="*/ 104 h 117"/>
              <a:gd name="T32" fmla="*/ 86 w 100"/>
              <a:gd name="T33" fmla="*/ 108 h 117"/>
              <a:gd name="T34" fmla="*/ 14 w 100"/>
              <a:gd name="T35" fmla="*/ 108 h 117"/>
              <a:gd name="T36" fmla="*/ 9 w 100"/>
              <a:gd name="T37" fmla="*/ 104 h 117"/>
              <a:gd name="T38" fmla="*/ 9 w 100"/>
              <a:gd name="T39" fmla="*/ 13 h 117"/>
              <a:gd name="T40" fmla="*/ 14 w 100"/>
              <a:gd name="T41" fmla="*/ 9 h 117"/>
              <a:gd name="T42" fmla="*/ 86 w 100"/>
              <a:gd name="T43" fmla="*/ 9 h 117"/>
              <a:gd name="T44" fmla="*/ 90 w 100"/>
              <a:gd name="T45" fmla="*/ 13 h 117"/>
              <a:gd name="T46" fmla="*/ 90 w 100"/>
              <a:gd name="T47" fmla="*/ 104 h 117"/>
              <a:gd name="T48" fmla="*/ 86 w 100"/>
              <a:gd name="T49" fmla="*/ 0 h 117"/>
              <a:gd name="T50" fmla="*/ 14 w 100"/>
              <a:gd name="T51" fmla="*/ 0 h 117"/>
              <a:gd name="T52" fmla="*/ 0 w 100"/>
              <a:gd name="T53" fmla="*/ 13 h 117"/>
              <a:gd name="T54" fmla="*/ 0 w 100"/>
              <a:gd name="T55" fmla="*/ 104 h 117"/>
              <a:gd name="T56" fmla="*/ 14 w 100"/>
              <a:gd name="T57" fmla="*/ 117 h 117"/>
              <a:gd name="T58" fmla="*/ 86 w 100"/>
              <a:gd name="T59" fmla="*/ 117 h 117"/>
              <a:gd name="T60" fmla="*/ 100 w 100"/>
              <a:gd name="T61" fmla="*/ 104 h 117"/>
              <a:gd name="T62" fmla="*/ 100 w 100"/>
              <a:gd name="T63" fmla="*/ 13 h 117"/>
              <a:gd name="T64" fmla="*/ 86 w 100"/>
              <a:gd name="T65" fmla="*/ 0 h 117"/>
              <a:gd name="T66" fmla="*/ 14 w 100"/>
              <a:gd name="T67" fmla="*/ 45 h 117"/>
              <a:gd name="T68" fmla="*/ 86 w 100"/>
              <a:gd name="T69" fmla="*/ 45 h 117"/>
              <a:gd name="T70" fmla="*/ 86 w 100"/>
              <a:gd name="T71" fmla="*/ 72 h 117"/>
              <a:gd name="T72" fmla="*/ 14 w 100"/>
              <a:gd name="T73" fmla="*/ 72 h 117"/>
              <a:gd name="T74" fmla="*/ 14 w 100"/>
              <a:gd name="T75" fmla="*/ 45 h 117"/>
              <a:gd name="T76" fmla="*/ 38 w 100"/>
              <a:gd name="T77" fmla="*/ 58 h 117"/>
              <a:gd name="T78" fmla="*/ 62 w 100"/>
              <a:gd name="T79" fmla="*/ 58 h 117"/>
              <a:gd name="T80" fmla="*/ 62 w 100"/>
              <a:gd name="T81" fmla="*/ 59 h 117"/>
              <a:gd name="T82" fmla="*/ 38 w 100"/>
              <a:gd name="T83" fmla="*/ 59 h 117"/>
              <a:gd name="T84" fmla="*/ 38 w 100"/>
              <a:gd name="T85" fmla="*/ 58 h 117"/>
              <a:gd name="T86" fmla="*/ 38 w 100"/>
              <a:gd name="T87" fmla="*/ 26 h 117"/>
              <a:gd name="T88" fmla="*/ 62 w 100"/>
              <a:gd name="T89" fmla="*/ 26 h 117"/>
              <a:gd name="T90" fmla="*/ 62 w 100"/>
              <a:gd name="T91" fmla="*/ 27 h 117"/>
              <a:gd name="T92" fmla="*/ 38 w 100"/>
              <a:gd name="T93" fmla="*/ 27 h 117"/>
              <a:gd name="T94" fmla="*/ 38 w 100"/>
              <a:gd name="T95" fmla="*/ 2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00" h="117">
                <a:moveTo>
                  <a:pt x="14" y="13"/>
                </a:moveTo>
                <a:cubicBezTo>
                  <a:pt x="86" y="13"/>
                  <a:pt x="86" y="13"/>
                  <a:pt x="86" y="13"/>
                </a:cubicBezTo>
                <a:cubicBezTo>
                  <a:pt x="86" y="40"/>
                  <a:pt x="86" y="40"/>
                  <a:pt x="86" y="40"/>
                </a:cubicBezTo>
                <a:cubicBezTo>
                  <a:pt x="14" y="40"/>
                  <a:pt x="14" y="40"/>
                  <a:pt x="14" y="40"/>
                </a:cubicBezTo>
                <a:cubicBezTo>
                  <a:pt x="14" y="13"/>
                  <a:pt x="14" y="13"/>
                  <a:pt x="14" y="13"/>
                </a:cubicBezTo>
                <a:close/>
                <a:moveTo>
                  <a:pt x="14" y="76"/>
                </a:moveTo>
                <a:cubicBezTo>
                  <a:pt x="86" y="76"/>
                  <a:pt x="86" y="76"/>
                  <a:pt x="86" y="76"/>
                </a:cubicBezTo>
                <a:cubicBezTo>
                  <a:pt x="86" y="104"/>
                  <a:pt x="86" y="104"/>
                  <a:pt x="86" y="104"/>
                </a:cubicBezTo>
                <a:cubicBezTo>
                  <a:pt x="14" y="104"/>
                  <a:pt x="14" y="104"/>
                  <a:pt x="14" y="104"/>
                </a:cubicBezTo>
                <a:cubicBezTo>
                  <a:pt x="14" y="76"/>
                  <a:pt x="14" y="76"/>
                  <a:pt x="14" y="76"/>
                </a:cubicBezTo>
                <a:close/>
                <a:moveTo>
                  <a:pt x="38" y="89"/>
                </a:moveTo>
                <a:cubicBezTo>
                  <a:pt x="62" y="89"/>
                  <a:pt x="62" y="89"/>
                  <a:pt x="62" y="89"/>
                </a:cubicBezTo>
                <a:cubicBezTo>
                  <a:pt x="62" y="91"/>
                  <a:pt x="62" y="91"/>
                  <a:pt x="62" y="91"/>
                </a:cubicBezTo>
                <a:cubicBezTo>
                  <a:pt x="38" y="91"/>
                  <a:pt x="38" y="91"/>
                  <a:pt x="38" y="91"/>
                </a:cubicBezTo>
                <a:cubicBezTo>
                  <a:pt x="38" y="89"/>
                  <a:pt x="38" y="89"/>
                  <a:pt x="38" y="89"/>
                </a:cubicBezTo>
                <a:close/>
                <a:moveTo>
                  <a:pt x="90" y="104"/>
                </a:moveTo>
                <a:cubicBezTo>
                  <a:pt x="90" y="106"/>
                  <a:pt x="88" y="108"/>
                  <a:pt x="86" y="108"/>
                </a:cubicBezTo>
                <a:cubicBezTo>
                  <a:pt x="14" y="108"/>
                  <a:pt x="14" y="108"/>
                  <a:pt x="14" y="108"/>
                </a:cubicBezTo>
                <a:cubicBezTo>
                  <a:pt x="11" y="108"/>
                  <a:pt x="9" y="106"/>
                  <a:pt x="9" y="104"/>
                </a:cubicBezTo>
                <a:cubicBezTo>
                  <a:pt x="9" y="13"/>
                  <a:pt x="9" y="13"/>
                  <a:pt x="9" y="13"/>
                </a:cubicBezTo>
                <a:cubicBezTo>
                  <a:pt x="9" y="11"/>
                  <a:pt x="11" y="9"/>
                  <a:pt x="14" y="9"/>
                </a:cubicBezTo>
                <a:cubicBezTo>
                  <a:pt x="86" y="9"/>
                  <a:pt x="86" y="9"/>
                  <a:pt x="86" y="9"/>
                </a:cubicBezTo>
                <a:cubicBezTo>
                  <a:pt x="88" y="9"/>
                  <a:pt x="90" y="11"/>
                  <a:pt x="90" y="13"/>
                </a:cubicBezTo>
                <a:cubicBezTo>
                  <a:pt x="90" y="104"/>
                  <a:pt x="90" y="104"/>
                  <a:pt x="90" y="104"/>
                </a:cubicBezTo>
                <a:close/>
                <a:moveTo>
                  <a:pt x="86" y="0"/>
                </a:moveTo>
                <a:cubicBezTo>
                  <a:pt x="14" y="0"/>
                  <a:pt x="14" y="0"/>
                  <a:pt x="14" y="0"/>
                </a:cubicBezTo>
                <a:cubicBezTo>
                  <a:pt x="6" y="0"/>
                  <a:pt x="0" y="6"/>
                  <a:pt x="0" y="13"/>
                </a:cubicBezTo>
                <a:cubicBezTo>
                  <a:pt x="0" y="104"/>
                  <a:pt x="0" y="104"/>
                  <a:pt x="0" y="104"/>
                </a:cubicBezTo>
                <a:cubicBezTo>
                  <a:pt x="0" y="111"/>
                  <a:pt x="6" y="117"/>
                  <a:pt x="14" y="117"/>
                </a:cubicBezTo>
                <a:cubicBezTo>
                  <a:pt x="86" y="117"/>
                  <a:pt x="86" y="117"/>
                  <a:pt x="86" y="117"/>
                </a:cubicBezTo>
                <a:cubicBezTo>
                  <a:pt x="93" y="117"/>
                  <a:pt x="100" y="111"/>
                  <a:pt x="100" y="104"/>
                </a:cubicBezTo>
                <a:cubicBezTo>
                  <a:pt x="100" y="13"/>
                  <a:pt x="100" y="13"/>
                  <a:pt x="100" y="13"/>
                </a:cubicBezTo>
                <a:cubicBezTo>
                  <a:pt x="100" y="6"/>
                  <a:pt x="93" y="0"/>
                  <a:pt x="86" y="0"/>
                </a:cubicBezTo>
                <a:close/>
                <a:moveTo>
                  <a:pt x="14" y="45"/>
                </a:moveTo>
                <a:cubicBezTo>
                  <a:pt x="86" y="45"/>
                  <a:pt x="86" y="45"/>
                  <a:pt x="86" y="45"/>
                </a:cubicBezTo>
                <a:cubicBezTo>
                  <a:pt x="86" y="72"/>
                  <a:pt x="86" y="72"/>
                  <a:pt x="86" y="72"/>
                </a:cubicBezTo>
                <a:cubicBezTo>
                  <a:pt x="14" y="72"/>
                  <a:pt x="14" y="72"/>
                  <a:pt x="14" y="72"/>
                </a:cubicBezTo>
                <a:cubicBezTo>
                  <a:pt x="14" y="45"/>
                  <a:pt x="14" y="45"/>
                  <a:pt x="14" y="45"/>
                </a:cubicBezTo>
                <a:close/>
                <a:moveTo>
                  <a:pt x="38" y="58"/>
                </a:moveTo>
                <a:cubicBezTo>
                  <a:pt x="62" y="58"/>
                  <a:pt x="62" y="58"/>
                  <a:pt x="62" y="58"/>
                </a:cubicBezTo>
                <a:cubicBezTo>
                  <a:pt x="62" y="59"/>
                  <a:pt x="62" y="59"/>
                  <a:pt x="62" y="59"/>
                </a:cubicBezTo>
                <a:cubicBezTo>
                  <a:pt x="38" y="59"/>
                  <a:pt x="38" y="59"/>
                  <a:pt x="38" y="59"/>
                </a:cubicBezTo>
                <a:cubicBezTo>
                  <a:pt x="38" y="58"/>
                  <a:pt x="38" y="58"/>
                  <a:pt x="38" y="58"/>
                </a:cubicBezTo>
                <a:close/>
                <a:moveTo>
                  <a:pt x="38" y="26"/>
                </a:moveTo>
                <a:cubicBezTo>
                  <a:pt x="62" y="26"/>
                  <a:pt x="62" y="26"/>
                  <a:pt x="62" y="26"/>
                </a:cubicBezTo>
                <a:cubicBezTo>
                  <a:pt x="62" y="27"/>
                  <a:pt x="62" y="27"/>
                  <a:pt x="62" y="27"/>
                </a:cubicBezTo>
                <a:cubicBezTo>
                  <a:pt x="38" y="27"/>
                  <a:pt x="38" y="27"/>
                  <a:pt x="38" y="27"/>
                </a:cubicBezTo>
                <a:cubicBezTo>
                  <a:pt x="38" y="26"/>
                  <a:pt x="38" y="26"/>
                  <a:pt x="38" y="26"/>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sp>
        <p:nvSpPr>
          <p:cNvPr id="58" name="Freeform 41"/>
          <p:cNvSpPr>
            <a:spLocks noChangeAspect="1" noEditPoints="1"/>
          </p:cNvSpPr>
          <p:nvPr/>
        </p:nvSpPr>
        <p:spPr bwMode="auto">
          <a:xfrm>
            <a:off x="10193445" y="2111186"/>
            <a:ext cx="470610" cy="365760"/>
          </a:xfrm>
          <a:custGeom>
            <a:avLst/>
            <a:gdLst>
              <a:gd name="T0" fmla="*/ 140 w 152"/>
              <a:gd name="T1" fmla="*/ 0 h 118"/>
              <a:gd name="T2" fmla="*/ 111 w 152"/>
              <a:gd name="T3" fmla="*/ 0 h 118"/>
              <a:gd name="T4" fmla="*/ 89 w 152"/>
              <a:gd name="T5" fmla="*/ 9 h 118"/>
              <a:gd name="T6" fmla="*/ 40 w 152"/>
              <a:gd name="T7" fmla="*/ 59 h 118"/>
              <a:gd name="T8" fmla="*/ 40 w 152"/>
              <a:gd name="T9" fmla="*/ 77 h 118"/>
              <a:gd name="T10" fmla="*/ 76 w 152"/>
              <a:gd name="T11" fmla="*/ 113 h 118"/>
              <a:gd name="T12" fmla="*/ 94 w 152"/>
              <a:gd name="T13" fmla="*/ 113 h 118"/>
              <a:gd name="T14" fmla="*/ 144 w 152"/>
              <a:gd name="T15" fmla="*/ 64 h 118"/>
              <a:gd name="T16" fmla="*/ 152 w 152"/>
              <a:gd name="T17" fmla="*/ 42 h 118"/>
              <a:gd name="T18" fmla="*/ 152 w 152"/>
              <a:gd name="T19" fmla="*/ 13 h 118"/>
              <a:gd name="T20" fmla="*/ 140 w 152"/>
              <a:gd name="T21" fmla="*/ 0 h 118"/>
              <a:gd name="T22" fmla="*/ 11 w 152"/>
              <a:gd name="T23" fmla="*/ 71 h 118"/>
              <a:gd name="T24" fmla="*/ 56 w 152"/>
              <a:gd name="T25" fmla="*/ 116 h 118"/>
              <a:gd name="T26" fmla="*/ 42 w 152"/>
              <a:gd name="T27" fmla="*/ 113 h 118"/>
              <a:gd name="T28" fmla="*/ 5 w 152"/>
              <a:gd name="T29" fmla="*/ 77 h 118"/>
              <a:gd name="T30" fmla="*/ 5 w 152"/>
              <a:gd name="T31" fmla="*/ 59 h 118"/>
              <a:gd name="T32" fmla="*/ 54 w 152"/>
              <a:gd name="T33" fmla="*/ 9 h 118"/>
              <a:gd name="T34" fmla="*/ 76 w 152"/>
              <a:gd name="T35" fmla="*/ 0 h 118"/>
              <a:gd name="T36" fmla="*/ 11 w 152"/>
              <a:gd name="T37" fmla="*/ 65 h 118"/>
              <a:gd name="T38" fmla="*/ 11 w 152"/>
              <a:gd name="T39" fmla="*/ 71 h 118"/>
              <a:gd name="T40" fmla="*/ 29 w 152"/>
              <a:gd name="T41" fmla="*/ 71 h 118"/>
              <a:gd name="T42" fmla="*/ 74 w 152"/>
              <a:gd name="T43" fmla="*/ 116 h 118"/>
              <a:gd name="T44" fmla="*/ 60 w 152"/>
              <a:gd name="T45" fmla="*/ 113 h 118"/>
              <a:gd name="T46" fmla="*/ 23 w 152"/>
              <a:gd name="T47" fmla="*/ 77 h 118"/>
              <a:gd name="T48" fmla="*/ 23 w 152"/>
              <a:gd name="T49" fmla="*/ 59 h 118"/>
              <a:gd name="T50" fmla="*/ 72 w 152"/>
              <a:gd name="T51" fmla="*/ 9 h 118"/>
              <a:gd name="T52" fmla="*/ 94 w 152"/>
              <a:gd name="T53" fmla="*/ 0 h 118"/>
              <a:gd name="T54" fmla="*/ 29 w 152"/>
              <a:gd name="T55" fmla="*/ 65 h 118"/>
              <a:gd name="T56" fmla="*/ 29 w 152"/>
              <a:gd name="T57" fmla="*/ 71 h 118"/>
              <a:gd name="T58" fmla="*/ 123 w 152"/>
              <a:gd name="T59" fmla="*/ 42 h 118"/>
              <a:gd name="T60" fmla="*/ 111 w 152"/>
              <a:gd name="T61" fmla="*/ 30 h 118"/>
              <a:gd name="T62" fmla="*/ 123 w 152"/>
              <a:gd name="T63" fmla="*/ 17 h 118"/>
              <a:gd name="T64" fmla="*/ 136 w 152"/>
              <a:gd name="T65" fmla="*/ 30 h 118"/>
              <a:gd name="T66" fmla="*/ 123 w 152"/>
              <a:gd name="T67" fmla="*/ 42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52" h="118">
                <a:moveTo>
                  <a:pt x="140" y="0"/>
                </a:moveTo>
                <a:cubicBezTo>
                  <a:pt x="111" y="0"/>
                  <a:pt x="111" y="0"/>
                  <a:pt x="111" y="0"/>
                </a:cubicBezTo>
                <a:cubicBezTo>
                  <a:pt x="104" y="0"/>
                  <a:pt x="94" y="4"/>
                  <a:pt x="89" y="9"/>
                </a:cubicBezTo>
                <a:cubicBezTo>
                  <a:pt x="40" y="59"/>
                  <a:pt x="40" y="59"/>
                  <a:pt x="40" y="59"/>
                </a:cubicBezTo>
                <a:cubicBezTo>
                  <a:pt x="35" y="64"/>
                  <a:pt x="35" y="72"/>
                  <a:pt x="40" y="77"/>
                </a:cubicBezTo>
                <a:cubicBezTo>
                  <a:pt x="76" y="113"/>
                  <a:pt x="76" y="113"/>
                  <a:pt x="76" y="113"/>
                </a:cubicBezTo>
                <a:cubicBezTo>
                  <a:pt x="81" y="118"/>
                  <a:pt x="89" y="118"/>
                  <a:pt x="94" y="113"/>
                </a:cubicBezTo>
                <a:cubicBezTo>
                  <a:pt x="144" y="64"/>
                  <a:pt x="144" y="64"/>
                  <a:pt x="144" y="64"/>
                </a:cubicBezTo>
                <a:cubicBezTo>
                  <a:pt x="148" y="59"/>
                  <a:pt x="152" y="49"/>
                  <a:pt x="152" y="42"/>
                </a:cubicBezTo>
                <a:cubicBezTo>
                  <a:pt x="152" y="13"/>
                  <a:pt x="152" y="13"/>
                  <a:pt x="152" y="13"/>
                </a:cubicBezTo>
                <a:cubicBezTo>
                  <a:pt x="152" y="6"/>
                  <a:pt x="147" y="0"/>
                  <a:pt x="140" y="0"/>
                </a:cubicBezTo>
                <a:close/>
                <a:moveTo>
                  <a:pt x="11" y="71"/>
                </a:moveTo>
                <a:cubicBezTo>
                  <a:pt x="56" y="116"/>
                  <a:pt x="56" y="116"/>
                  <a:pt x="56" y="116"/>
                </a:cubicBezTo>
                <a:cubicBezTo>
                  <a:pt x="52" y="118"/>
                  <a:pt x="46" y="117"/>
                  <a:pt x="42" y="113"/>
                </a:cubicBezTo>
                <a:cubicBezTo>
                  <a:pt x="5" y="77"/>
                  <a:pt x="5" y="77"/>
                  <a:pt x="5" y="77"/>
                </a:cubicBezTo>
                <a:cubicBezTo>
                  <a:pt x="0" y="72"/>
                  <a:pt x="0" y="64"/>
                  <a:pt x="5" y="59"/>
                </a:cubicBezTo>
                <a:cubicBezTo>
                  <a:pt x="54" y="9"/>
                  <a:pt x="54" y="9"/>
                  <a:pt x="54" y="9"/>
                </a:cubicBezTo>
                <a:cubicBezTo>
                  <a:pt x="59" y="4"/>
                  <a:pt x="69" y="0"/>
                  <a:pt x="76" y="0"/>
                </a:cubicBezTo>
                <a:cubicBezTo>
                  <a:pt x="11" y="65"/>
                  <a:pt x="11" y="65"/>
                  <a:pt x="11" y="65"/>
                </a:cubicBezTo>
                <a:cubicBezTo>
                  <a:pt x="10" y="66"/>
                  <a:pt x="10" y="69"/>
                  <a:pt x="11" y="71"/>
                </a:cubicBezTo>
                <a:close/>
                <a:moveTo>
                  <a:pt x="29" y="71"/>
                </a:moveTo>
                <a:cubicBezTo>
                  <a:pt x="74" y="116"/>
                  <a:pt x="74" y="116"/>
                  <a:pt x="74" y="116"/>
                </a:cubicBezTo>
                <a:cubicBezTo>
                  <a:pt x="70" y="118"/>
                  <a:pt x="64" y="117"/>
                  <a:pt x="60" y="113"/>
                </a:cubicBezTo>
                <a:cubicBezTo>
                  <a:pt x="23" y="77"/>
                  <a:pt x="23" y="77"/>
                  <a:pt x="23" y="77"/>
                </a:cubicBezTo>
                <a:cubicBezTo>
                  <a:pt x="18" y="72"/>
                  <a:pt x="18" y="64"/>
                  <a:pt x="23" y="59"/>
                </a:cubicBezTo>
                <a:cubicBezTo>
                  <a:pt x="72" y="9"/>
                  <a:pt x="72" y="9"/>
                  <a:pt x="72" y="9"/>
                </a:cubicBezTo>
                <a:cubicBezTo>
                  <a:pt x="77" y="4"/>
                  <a:pt x="87" y="0"/>
                  <a:pt x="94" y="0"/>
                </a:cubicBezTo>
                <a:cubicBezTo>
                  <a:pt x="29" y="65"/>
                  <a:pt x="29" y="65"/>
                  <a:pt x="29" y="65"/>
                </a:cubicBezTo>
                <a:cubicBezTo>
                  <a:pt x="28" y="66"/>
                  <a:pt x="28" y="69"/>
                  <a:pt x="29" y="71"/>
                </a:cubicBezTo>
                <a:close/>
                <a:moveTo>
                  <a:pt x="123" y="42"/>
                </a:moveTo>
                <a:cubicBezTo>
                  <a:pt x="116" y="42"/>
                  <a:pt x="111" y="37"/>
                  <a:pt x="111" y="30"/>
                </a:cubicBezTo>
                <a:cubicBezTo>
                  <a:pt x="111" y="23"/>
                  <a:pt x="116" y="17"/>
                  <a:pt x="123" y="17"/>
                </a:cubicBezTo>
                <a:cubicBezTo>
                  <a:pt x="130" y="17"/>
                  <a:pt x="136" y="23"/>
                  <a:pt x="136" y="30"/>
                </a:cubicBezTo>
                <a:cubicBezTo>
                  <a:pt x="136" y="37"/>
                  <a:pt x="130" y="42"/>
                  <a:pt x="123" y="42"/>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pic>
        <p:nvPicPr>
          <p:cNvPr id="47" name="Picture 4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7529309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6"/>
                                        </p:tgtEl>
                                        <p:attrNameLst>
                                          <p:attrName>style.visibility</p:attrName>
                                        </p:attrNameLst>
                                      </p:cBhvr>
                                      <p:to>
                                        <p:strVal val="visible"/>
                                      </p:to>
                                    </p:set>
                                    <p:animEffect transition="in" filter="wipe(left)">
                                      <p:cBhvr>
                                        <p:cTn id="7" dur="500"/>
                                        <p:tgtEl>
                                          <p:spTgt spid="46"/>
                                        </p:tgtEl>
                                      </p:cBhvr>
                                    </p:animEffect>
                                  </p:childTnLst>
                                </p:cTn>
                              </p:par>
                            </p:childTnLst>
                          </p:cTn>
                        </p:par>
                        <p:par>
                          <p:cTn id="8" fill="hold">
                            <p:stCondLst>
                              <p:cond delay="500"/>
                            </p:stCondLst>
                            <p:childTnLst>
                              <p:par>
                                <p:cTn id="9" presetID="2" presetClass="entr" presetSubtype="2" fill="hold" nodeType="afterEffect">
                                  <p:stCondLst>
                                    <p:cond delay="0"/>
                                  </p:stCondLst>
                                  <p:childTnLst>
                                    <p:set>
                                      <p:cBhvr>
                                        <p:cTn id="10" dur="1" fill="hold">
                                          <p:stCondLst>
                                            <p:cond delay="0"/>
                                          </p:stCondLst>
                                        </p:cTn>
                                        <p:tgtEl>
                                          <p:spTgt spid="22"/>
                                        </p:tgtEl>
                                        <p:attrNameLst>
                                          <p:attrName>style.visibility</p:attrName>
                                        </p:attrNameLst>
                                      </p:cBhvr>
                                      <p:to>
                                        <p:strVal val="visible"/>
                                      </p:to>
                                    </p:set>
                                    <p:anim calcmode="lin" valueType="num">
                                      <p:cBhvr additive="base">
                                        <p:cTn id="11" dur="500" fill="hold"/>
                                        <p:tgtEl>
                                          <p:spTgt spid="22"/>
                                        </p:tgtEl>
                                        <p:attrNameLst>
                                          <p:attrName>ppt_x</p:attrName>
                                        </p:attrNameLst>
                                      </p:cBhvr>
                                      <p:tavLst>
                                        <p:tav tm="0">
                                          <p:val>
                                            <p:strVal val="1+#ppt_w/2"/>
                                          </p:val>
                                        </p:tav>
                                        <p:tav tm="100000">
                                          <p:val>
                                            <p:strVal val="#ppt_x"/>
                                          </p:val>
                                        </p:tav>
                                      </p:tavLst>
                                    </p:anim>
                                    <p:anim calcmode="lin" valueType="num">
                                      <p:cBhvr additive="base">
                                        <p:cTn id="12" dur="500" fill="hold"/>
                                        <p:tgtEl>
                                          <p:spTgt spid="22"/>
                                        </p:tgtEl>
                                        <p:attrNameLst>
                                          <p:attrName>ppt_y</p:attrName>
                                        </p:attrNameLst>
                                      </p:cBhvr>
                                      <p:tavLst>
                                        <p:tav tm="0">
                                          <p:val>
                                            <p:strVal val="#ppt_y"/>
                                          </p:val>
                                        </p:tav>
                                        <p:tav tm="100000">
                                          <p:val>
                                            <p:strVal val="#ppt_y"/>
                                          </p:val>
                                        </p:tav>
                                      </p:tavLst>
                                    </p:anim>
                                  </p:childTnLst>
                                </p:cTn>
                              </p:par>
                            </p:childTnLst>
                          </p:cTn>
                        </p:par>
                        <p:par>
                          <p:cTn id="13" fill="hold">
                            <p:stCondLst>
                              <p:cond delay="1000"/>
                            </p:stCondLst>
                            <p:childTnLst>
                              <p:par>
                                <p:cTn id="14" presetID="53" presetClass="entr" presetSubtype="16" fill="hold" grpId="0" nodeType="afterEffect">
                                  <p:stCondLst>
                                    <p:cond delay="0"/>
                                  </p:stCondLst>
                                  <p:childTnLst>
                                    <p:set>
                                      <p:cBhvr>
                                        <p:cTn id="15" dur="1" fill="hold">
                                          <p:stCondLst>
                                            <p:cond delay="0"/>
                                          </p:stCondLst>
                                        </p:cTn>
                                        <p:tgtEl>
                                          <p:spTgt spid="26"/>
                                        </p:tgtEl>
                                        <p:attrNameLst>
                                          <p:attrName>style.visibility</p:attrName>
                                        </p:attrNameLst>
                                      </p:cBhvr>
                                      <p:to>
                                        <p:strVal val="visible"/>
                                      </p:to>
                                    </p:set>
                                    <p:anim calcmode="lin" valueType="num">
                                      <p:cBhvr>
                                        <p:cTn id="16" dur="500" fill="hold"/>
                                        <p:tgtEl>
                                          <p:spTgt spid="26"/>
                                        </p:tgtEl>
                                        <p:attrNameLst>
                                          <p:attrName>ppt_w</p:attrName>
                                        </p:attrNameLst>
                                      </p:cBhvr>
                                      <p:tavLst>
                                        <p:tav tm="0">
                                          <p:val>
                                            <p:fltVal val="0"/>
                                          </p:val>
                                        </p:tav>
                                        <p:tav tm="100000">
                                          <p:val>
                                            <p:strVal val="#ppt_w"/>
                                          </p:val>
                                        </p:tav>
                                      </p:tavLst>
                                    </p:anim>
                                    <p:anim calcmode="lin" valueType="num">
                                      <p:cBhvr>
                                        <p:cTn id="17" dur="500" fill="hold"/>
                                        <p:tgtEl>
                                          <p:spTgt spid="26"/>
                                        </p:tgtEl>
                                        <p:attrNameLst>
                                          <p:attrName>ppt_h</p:attrName>
                                        </p:attrNameLst>
                                      </p:cBhvr>
                                      <p:tavLst>
                                        <p:tav tm="0">
                                          <p:val>
                                            <p:fltVal val="0"/>
                                          </p:val>
                                        </p:tav>
                                        <p:tav tm="100000">
                                          <p:val>
                                            <p:strVal val="#ppt_h"/>
                                          </p:val>
                                        </p:tav>
                                      </p:tavLst>
                                    </p:anim>
                                    <p:animEffect transition="in" filter="fade">
                                      <p:cBhvr>
                                        <p:cTn id="18" dur="500"/>
                                        <p:tgtEl>
                                          <p:spTgt spid="26"/>
                                        </p:tgtEl>
                                      </p:cBhvr>
                                    </p:animEffect>
                                  </p:childTnLst>
                                </p:cTn>
                              </p:par>
                            </p:childTnLst>
                          </p:cTn>
                        </p:par>
                        <p:par>
                          <p:cTn id="19" fill="hold">
                            <p:stCondLst>
                              <p:cond delay="1500"/>
                            </p:stCondLst>
                            <p:childTnLst>
                              <p:par>
                                <p:cTn id="20" presetID="22" presetClass="entr" presetSubtype="1" fill="hold" grpId="0" nodeType="afterEffect">
                                  <p:stCondLst>
                                    <p:cond delay="0"/>
                                  </p:stCondLst>
                                  <p:childTnLst>
                                    <p:set>
                                      <p:cBhvr>
                                        <p:cTn id="21" dur="1" fill="hold">
                                          <p:stCondLst>
                                            <p:cond delay="0"/>
                                          </p:stCondLst>
                                        </p:cTn>
                                        <p:tgtEl>
                                          <p:spTgt spid="42"/>
                                        </p:tgtEl>
                                        <p:attrNameLst>
                                          <p:attrName>style.visibility</p:attrName>
                                        </p:attrNameLst>
                                      </p:cBhvr>
                                      <p:to>
                                        <p:strVal val="visible"/>
                                      </p:to>
                                    </p:set>
                                    <p:animEffect transition="in" filter="wipe(up)">
                                      <p:cBhvr>
                                        <p:cTn id="22" dur="500"/>
                                        <p:tgtEl>
                                          <p:spTgt spid="42"/>
                                        </p:tgtEl>
                                      </p:cBhvr>
                                    </p:animEffect>
                                  </p:childTnLst>
                                </p:cTn>
                              </p:par>
                            </p:childTnLst>
                          </p:cTn>
                        </p:par>
                        <p:par>
                          <p:cTn id="23" fill="hold">
                            <p:stCondLst>
                              <p:cond delay="2000"/>
                            </p:stCondLst>
                            <p:childTnLst>
                              <p:par>
                                <p:cTn id="24" presetID="2" presetClass="entr" presetSubtype="2" fill="hold" nodeType="afterEffect">
                                  <p:stCondLst>
                                    <p:cond delay="0"/>
                                  </p:stCondLst>
                                  <p:childTnLst>
                                    <p:set>
                                      <p:cBhvr>
                                        <p:cTn id="25" dur="1" fill="hold">
                                          <p:stCondLst>
                                            <p:cond delay="0"/>
                                          </p:stCondLst>
                                        </p:cTn>
                                        <p:tgtEl>
                                          <p:spTgt spid="19"/>
                                        </p:tgtEl>
                                        <p:attrNameLst>
                                          <p:attrName>style.visibility</p:attrName>
                                        </p:attrNameLst>
                                      </p:cBhvr>
                                      <p:to>
                                        <p:strVal val="visible"/>
                                      </p:to>
                                    </p:set>
                                    <p:anim calcmode="lin" valueType="num">
                                      <p:cBhvr additive="base">
                                        <p:cTn id="26" dur="500" fill="hold"/>
                                        <p:tgtEl>
                                          <p:spTgt spid="19"/>
                                        </p:tgtEl>
                                        <p:attrNameLst>
                                          <p:attrName>ppt_x</p:attrName>
                                        </p:attrNameLst>
                                      </p:cBhvr>
                                      <p:tavLst>
                                        <p:tav tm="0">
                                          <p:val>
                                            <p:strVal val="1+#ppt_w/2"/>
                                          </p:val>
                                        </p:tav>
                                        <p:tav tm="100000">
                                          <p:val>
                                            <p:strVal val="#ppt_x"/>
                                          </p:val>
                                        </p:tav>
                                      </p:tavLst>
                                    </p:anim>
                                    <p:anim calcmode="lin" valueType="num">
                                      <p:cBhvr additive="base">
                                        <p:cTn id="27" dur="500" fill="hold"/>
                                        <p:tgtEl>
                                          <p:spTgt spid="19"/>
                                        </p:tgtEl>
                                        <p:attrNameLst>
                                          <p:attrName>ppt_y</p:attrName>
                                        </p:attrNameLst>
                                      </p:cBhvr>
                                      <p:tavLst>
                                        <p:tav tm="0">
                                          <p:val>
                                            <p:strVal val="#ppt_y"/>
                                          </p:val>
                                        </p:tav>
                                        <p:tav tm="100000">
                                          <p:val>
                                            <p:strVal val="#ppt_y"/>
                                          </p:val>
                                        </p:tav>
                                      </p:tavLst>
                                    </p:anim>
                                  </p:childTnLst>
                                </p:cTn>
                              </p:par>
                            </p:childTnLst>
                          </p:cTn>
                        </p:par>
                        <p:par>
                          <p:cTn id="28" fill="hold">
                            <p:stCondLst>
                              <p:cond delay="2500"/>
                            </p:stCondLst>
                            <p:childTnLst>
                              <p:par>
                                <p:cTn id="29" presetID="53" presetClass="entr" presetSubtype="16" fill="hold" nodeType="afterEffect">
                                  <p:stCondLst>
                                    <p:cond delay="0"/>
                                  </p:stCondLst>
                                  <p:childTnLst>
                                    <p:set>
                                      <p:cBhvr>
                                        <p:cTn id="30" dur="1" fill="hold">
                                          <p:stCondLst>
                                            <p:cond delay="0"/>
                                          </p:stCondLst>
                                        </p:cTn>
                                        <p:tgtEl>
                                          <p:spTgt spid="37"/>
                                        </p:tgtEl>
                                        <p:attrNameLst>
                                          <p:attrName>style.visibility</p:attrName>
                                        </p:attrNameLst>
                                      </p:cBhvr>
                                      <p:to>
                                        <p:strVal val="visible"/>
                                      </p:to>
                                    </p:set>
                                    <p:anim calcmode="lin" valueType="num">
                                      <p:cBhvr>
                                        <p:cTn id="31" dur="500" fill="hold"/>
                                        <p:tgtEl>
                                          <p:spTgt spid="37"/>
                                        </p:tgtEl>
                                        <p:attrNameLst>
                                          <p:attrName>ppt_w</p:attrName>
                                        </p:attrNameLst>
                                      </p:cBhvr>
                                      <p:tavLst>
                                        <p:tav tm="0">
                                          <p:val>
                                            <p:fltVal val="0"/>
                                          </p:val>
                                        </p:tav>
                                        <p:tav tm="100000">
                                          <p:val>
                                            <p:strVal val="#ppt_w"/>
                                          </p:val>
                                        </p:tav>
                                      </p:tavLst>
                                    </p:anim>
                                    <p:anim calcmode="lin" valueType="num">
                                      <p:cBhvr>
                                        <p:cTn id="32" dur="500" fill="hold"/>
                                        <p:tgtEl>
                                          <p:spTgt spid="37"/>
                                        </p:tgtEl>
                                        <p:attrNameLst>
                                          <p:attrName>ppt_h</p:attrName>
                                        </p:attrNameLst>
                                      </p:cBhvr>
                                      <p:tavLst>
                                        <p:tav tm="0">
                                          <p:val>
                                            <p:fltVal val="0"/>
                                          </p:val>
                                        </p:tav>
                                        <p:tav tm="100000">
                                          <p:val>
                                            <p:strVal val="#ppt_h"/>
                                          </p:val>
                                        </p:tav>
                                      </p:tavLst>
                                    </p:anim>
                                    <p:animEffect transition="in" filter="fade">
                                      <p:cBhvr>
                                        <p:cTn id="33" dur="500"/>
                                        <p:tgtEl>
                                          <p:spTgt spid="37"/>
                                        </p:tgtEl>
                                      </p:cBhvr>
                                    </p:animEffect>
                                  </p:childTnLst>
                                </p:cTn>
                              </p:par>
                            </p:childTnLst>
                          </p:cTn>
                        </p:par>
                        <p:par>
                          <p:cTn id="34" fill="hold">
                            <p:stCondLst>
                              <p:cond delay="3000"/>
                            </p:stCondLst>
                            <p:childTnLst>
                              <p:par>
                                <p:cTn id="35" presetID="22" presetClass="entr" presetSubtype="1" fill="hold" grpId="0" nodeType="afterEffect">
                                  <p:stCondLst>
                                    <p:cond delay="0"/>
                                  </p:stCondLst>
                                  <p:childTnLst>
                                    <p:set>
                                      <p:cBhvr>
                                        <p:cTn id="36" dur="1" fill="hold">
                                          <p:stCondLst>
                                            <p:cond delay="0"/>
                                          </p:stCondLst>
                                        </p:cTn>
                                        <p:tgtEl>
                                          <p:spTgt spid="43"/>
                                        </p:tgtEl>
                                        <p:attrNameLst>
                                          <p:attrName>style.visibility</p:attrName>
                                        </p:attrNameLst>
                                      </p:cBhvr>
                                      <p:to>
                                        <p:strVal val="visible"/>
                                      </p:to>
                                    </p:set>
                                    <p:animEffect transition="in" filter="wipe(up)">
                                      <p:cBhvr>
                                        <p:cTn id="37" dur="500"/>
                                        <p:tgtEl>
                                          <p:spTgt spid="43"/>
                                        </p:tgtEl>
                                      </p:cBhvr>
                                    </p:animEffect>
                                  </p:childTnLst>
                                </p:cTn>
                              </p:par>
                            </p:childTnLst>
                          </p:cTn>
                        </p:par>
                        <p:par>
                          <p:cTn id="38" fill="hold">
                            <p:stCondLst>
                              <p:cond delay="3500"/>
                            </p:stCondLst>
                            <p:childTnLst>
                              <p:par>
                                <p:cTn id="39" presetID="2" presetClass="entr" presetSubtype="2" fill="hold" nodeType="afterEffect">
                                  <p:stCondLst>
                                    <p:cond delay="0"/>
                                  </p:stCondLst>
                                  <p:childTnLst>
                                    <p:set>
                                      <p:cBhvr>
                                        <p:cTn id="40" dur="1" fill="hold">
                                          <p:stCondLst>
                                            <p:cond delay="0"/>
                                          </p:stCondLst>
                                        </p:cTn>
                                        <p:tgtEl>
                                          <p:spTgt spid="48"/>
                                        </p:tgtEl>
                                        <p:attrNameLst>
                                          <p:attrName>style.visibility</p:attrName>
                                        </p:attrNameLst>
                                      </p:cBhvr>
                                      <p:to>
                                        <p:strVal val="visible"/>
                                      </p:to>
                                    </p:set>
                                    <p:anim calcmode="lin" valueType="num">
                                      <p:cBhvr additive="base">
                                        <p:cTn id="41" dur="500" fill="hold"/>
                                        <p:tgtEl>
                                          <p:spTgt spid="48"/>
                                        </p:tgtEl>
                                        <p:attrNameLst>
                                          <p:attrName>ppt_x</p:attrName>
                                        </p:attrNameLst>
                                      </p:cBhvr>
                                      <p:tavLst>
                                        <p:tav tm="0">
                                          <p:val>
                                            <p:strVal val="1+#ppt_w/2"/>
                                          </p:val>
                                        </p:tav>
                                        <p:tav tm="100000">
                                          <p:val>
                                            <p:strVal val="#ppt_x"/>
                                          </p:val>
                                        </p:tav>
                                      </p:tavLst>
                                    </p:anim>
                                    <p:anim calcmode="lin" valueType="num">
                                      <p:cBhvr additive="base">
                                        <p:cTn id="42" dur="500" fill="hold"/>
                                        <p:tgtEl>
                                          <p:spTgt spid="48"/>
                                        </p:tgtEl>
                                        <p:attrNameLst>
                                          <p:attrName>ppt_y</p:attrName>
                                        </p:attrNameLst>
                                      </p:cBhvr>
                                      <p:tavLst>
                                        <p:tav tm="0">
                                          <p:val>
                                            <p:strVal val="#ppt_y"/>
                                          </p:val>
                                        </p:tav>
                                        <p:tav tm="100000">
                                          <p:val>
                                            <p:strVal val="#ppt_y"/>
                                          </p:val>
                                        </p:tav>
                                      </p:tavLst>
                                    </p:anim>
                                  </p:childTnLst>
                                </p:cTn>
                              </p:par>
                            </p:childTnLst>
                          </p:cTn>
                        </p:par>
                        <p:par>
                          <p:cTn id="43" fill="hold">
                            <p:stCondLst>
                              <p:cond delay="4000"/>
                            </p:stCondLst>
                            <p:childTnLst>
                              <p:par>
                                <p:cTn id="44" presetID="53" presetClass="entr" presetSubtype="16" fill="hold" grpId="0" nodeType="afterEffect">
                                  <p:stCondLst>
                                    <p:cond delay="0"/>
                                  </p:stCondLst>
                                  <p:childTnLst>
                                    <p:set>
                                      <p:cBhvr>
                                        <p:cTn id="45" dur="1" fill="hold">
                                          <p:stCondLst>
                                            <p:cond delay="0"/>
                                          </p:stCondLst>
                                        </p:cTn>
                                        <p:tgtEl>
                                          <p:spTgt spid="58"/>
                                        </p:tgtEl>
                                        <p:attrNameLst>
                                          <p:attrName>style.visibility</p:attrName>
                                        </p:attrNameLst>
                                      </p:cBhvr>
                                      <p:to>
                                        <p:strVal val="visible"/>
                                      </p:to>
                                    </p:set>
                                    <p:anim calcmode="lin" valueType="num">
                                      <p:cBhvr>
                                        <p:cTn id="46" dur="500" fill="hold"/>
                                        <p:tgtEl>
                                          <p:spTgt spid="58"/>
                                        </p:tgtEl>
                                        <p:attrNameLst>
                                          <p:attrName>ppt_w</p:attrName>
                                        </p:attrNameLst>
                                      </p:cBhvr>
                                      <p:tavLst>
                                        <p:tav tm="0">
                                          <p:val>
                                            <p:fltVal val="0"/>
                                          </p:val>
                                        </p:tav>
                                        <p:tav tm="100000">
                                          <p:val>
                                            <p:strVal val="#ppt_w"/>
                                          </p:val>
                                        </p:tav>
                                      </p:tavLst>
                                    </p:anim>
                                    <p:anim calcmode="lin" valueType="num">
                                      <p:cBhvr>
                                        <p:cTn id="47" dur="500" fill="hold"/>
                                        <p:tgtEl>
                                          <p:spTgt spid="58"/>
                                        </p:tgtEl>
                                        <p:attrNameLst>
                                          <p:attrName>ppt_h</p:attrName>
                                        </p:attrNameLst>
                                      </p:cBhvr>
                                      <p:tavLst>
                                        <p:tav tm="0">
                                          <p:val>
                                            <p:fltVal val="0"/>
                                          </p:val>
                                        </p:tav>
                                        <p:tav tm="100000">
                                          <p:val>
                                            <p:strVal val="#ppt_h"/>
                                          </p:val>
                                        </p:tav>
                                      </p:tavLst>
                                    </p:anim>
                                    <p:animEffect transition="in" filter="fade">
                                      <p:cBhvr>
                                        <p:cTn id="48" dur="500"/>
                                        <p:tgtEl>
                                          <p:spTgt spid="58"/>
                                        </p:tgtEl>
                                      </p:cBhvr>
                                    </p:animEffect>
                                  </p:childTnLst>
                                </p:cTn>
                              </p:par>
                            </p:childTnLst>
                          </p:cTn>
                        </p:par>
                        <p:par>
                          <p:cTn id="49" fill="hold">
                            <p:stCondLst>
                              <p:cond delay="4500"/>
                            </p:stCondLst>
                            <p:childTnLst>
                              <p:par>
                                <p:cTn id="50" presetID="22" presetClass="entr" presetSubtype="1" fill="hold" grpId="0" nodeType="afterEffect">
                                  <p:stCondLst>
                                    <p:cond delay="0"/>
                                  </p:stCondLst>
                                  <p:childTnLst>
                                    <p:set>
                                      <p:cBhvr>
                                        <p:cTn id="51" dur="1" fill="hold">
                                          <p:stCondLst>
                                            <p:cond delay="0"/>
                                          </p:stCondLst>
                                        </p:cTn>
                                        <p:tgtEl>
                                          <p:spTgt spid="55"/>
                                        </p:tgtEl>
                                        <p:attrNameLst>
                                          <p:attrName>style.visibility</p:attrName>
                                        </p:attrNameLst>
                                      </p:cBhvr>
                                      <p:to>
                                        <p:strVal val="visible"/>
                                      </p:to>
                                    </p:set>
                                    <p:animEffect transition="in" filter="wipe(up)">
                                      <p:cBhvr>
                                        <p:cTn id="52" dur="500"/>
                                        <p:tgtEl>
                                          <p:spTgt spid="55"/>
                                        </p:tgtEl>
                                      </p:cBhvr>
                                    </p:animEffect>
                                  </p:childTnLst>
                                </p:cTn>
                              </p:par>
                            </p:childTnLst>
                          </p:cTn>
                        </p:par>
                        <p:par>
                          <p:cTn id="53" fill="hold">
                            <p:stCondLst>
                              <p:cond delay="5000"/>
                            </p:stCondLst>
                            <p:childTnLst>
                              <p:par>
                                <p:cTn id="54" presetID="2" presetClass="entr" presetSubtype="2" fill="hold" nodeType="afterEffect">
                                  <p:stCondLst>
                                    <p:cond delay="0"/>
                                  </p:stCondLst>
                                  <p:childTnLst>
                                    <p:set>
                                      <p:cBhvr>
                                        <p:cTn id="55" dur="1" fill="hold">
                                          <p:stCondLst>
                                            <p:cond delay="0"/>
                                          </p:stCondLst>
                                        </p:cTn>
                                        <p:tgtEl>
                                          <p:spTgt spid="20"/>
                                        </p:tgtEl>
                                        <p:attrNameLst>
                                          <p:attrName>style.visibility</p:attrName>
                                        </p:attrNameLst>
                                      </p:cBhvr>
                                      <p:to>
                                        <p:strVal val="visible"/>
                                      </p:to>
                                    </p:set>
                                    <p:anim calcmode="lin" valueType="num">
                                      <p:cBhvr additive="base">
                                        <p:cTn id="56" dur="500" fill="hold"/>
                                        <p:tgtEl>
                                          <p:spTgt spid="20"/>
                                        </p:tgtEl>
                                        <p:attrNameLst>
                                          <p:attrName>ppt_x</p:attrName>
                                        </p:attrNameLst>
                                      </p:cBhvr>
                                      <p:tavLst>
                                        <p:tav tm="0">
                                          <p:val>
                                            <p:strVal val="1+#ppt_w/2"/>
                                          </p:val>
                                        </p:tav>
                                        <p:tav tm="100000">
                                          <p:val>
                                            <p:strVal val="#ppt_x"/>
                                          </p:val>
                                        </p:tav>
                                      </p:tavLst>
                                    </p:anim>
                                    <p:anim calcmode="lin" valueType="num">
                                      <p:cBhvr additive="base">
                                        <p:cTn id="57" dur="500" fill="hold"/>
                                        <p:tgtEl>
                                          <p:spTgt spid="20"/>
                                        </p:tgtEl>
                                        <p:attrNameLst>
                                          <p:attrName>ppt_y</p:attrName>
                                        </p:attrNameLst>
                                      </p:cBhvr>
                                      <p:tavLst>
                                        <p:tav tm="0">
                                          <p:val>
                                            <p:strVal val="#ppt_y"/>
                                          </p:val>
                                        </p:tav>
                                        <p:tav tm="100000">
                                          <p:val>
                                            <p:strVal val="#ppt_y"/>
                                          </p:val>
                                        </p:tav>
                                      </p:tavLst>
                                    </p:anim>
                                  </p:childTnLst>
                                </p:cTn>
                              </p:par>
                            </p:childTnLst>
                          </p:cTn>
                        </p:par>
                        <p:par>
                          <p:cTn id="58" fill="hold">
                            <p:stCondLst>
                              <p:cond delay="5500"/>
                            </p:stCondLst>
                            <p:childTnLst>
                              <p:par>
                                <p:cTn id="59" presetID="53" presetClass="entr" presetSubtype="16" fill="hold" nodeType="afterEffect">
                                  <p:stCondLst>
                                    <p:cond delay="0"/>
                                  </p:stCondLst>
                                  <p:childTnLst>
                                    <p:set>
                                      <p:cBhvr>
                                        <p:cTn id="60" dur="1" fill="hold">
                                          <p:stCondLst>
                                            <p:cond delay="0"/>
                                          </p:stCondLst>
                                        </p:cTn>
                                        <p:tgtEl>
                                          <p:spTgt spid="28"/>
                                        </p:tgtEl>
                                        <p:attrNameLst>
                                          <p:attrName>style.visibility</p:attrName>
                                        </p:attrNameLst>
                                      </p:cBhvr>
                                      <p:to>
                                        <p:strVal val="visible"/>
                                      </p:to>
                                    </p:set>
                                    <p:anim calcmode="lin" valueType="num">
                                      <p:cBhvr>
                                        <p:cTn id="61" dur="500" fill="hold"/>
                                        <p:tgtEl>
                                          <p:spTgt spid="28"/>
                                        </p:tgtEl>
                                        <p:attrNameLst>
                                          <p:attrName>ppt_w</p:attrName>
                                        </p:attrNameLst>
                                      </p:cBhvr>
                                      <p:tavLst>
                                        <p:tav tm="0">
                                          <p:val>
                                            <p:fltVal val="0"/>
                                          </p:val>
                                        </p:tav>
                                        <p:tav tm="100000">
                                          <p:val>
                                            <p:strVal val="#ppt_w"/>
                                          </p:val>
                                        </p:tav>
                                      </p:tavLst>
                                    </p:anim>
                                    <p:anim calcmode="lin" valueType="num">
                                      <p:cBhvr>
                                        <p:cTn id="62" dur="500" fill="hold"/>
                                        <p:tgtEl>
                                          <p:spTgt spid="28"/>
                                        </p:tgtEl>
                                        <p:attrNameLst>
                                          <p:attrName>ppt_h</p:attrName>
                                        </p:attrNameLst>
                                      </p:cBhvr>
                                      <p:tavLst>
                                        <p:tav tm="0">
                                          <p:val>
                                            <p:fltVal val="0"/>
                                          </p:val>
                                        </p:tav>
                                        <p:tav tm="100000">
                                          <p:val>
                                            <p:strVal val="#ppt_h"/>
                                          </p:val>
                                        </p:tav>
                                      </p:tavLst>
                                    </p:anim>
                                    <p:animEffect transition="in" filter="fade">
                                      <p:cBhvr>
                                        <p:cTn id="63" dur="500"/>
                                        <p:tgtEl>
                                          <p:spTgt spid="28"/>
                                        </p:tgtEl>
                                      </p:cBhvr>
                                    </p:animEffect>
                                  </p:childTnLst>
                                </p:cTn>
                              </p:par>
                            </p:childTnLst>
                          </p:cTn>
                        </p:par>
                        <p:par>
                          <p:cTn id="64" fill="hold">
                            <p:stCondLst>
                              <p:cond delay="6000"/>
                            </p:stCondLst>
                            <p:childTnLst>
                              <p:par>
                                <p:cTn id="65" presetID="22" presetClass="entr" presetSubtype="1" fill="hold" grpId="0" nodeType="afterEffect">
                                  <p:stCondLst>
                                    <p:cond delay="0"/>
                                  </p:stCondLst>
                                  <p:childTnLst>
                                    <p:set>
                                      <p:cBhvr>
                                        <p:cTn id="66" dur="1" fill="hold">
                                          <p:stCondLst>
                                            <p:cond delay="0"/>
                                          </p:stCondLst>
                                        </p:cTn>
                                        <p:tgtEl>
                                          <p:spTgt spid="44"/>
                                        </p:tgtEl>
                                        <p:attrNameLst>
                                          <p:attrName>style.visibility</p:attrName>
                                        </p:attrNameLst>
                                      </p:cBhvr>
                                      <p:to>
                                        <p:strVal val="visible"/>
                                      </p:to>
                                    </p:set>
                                    <p:animEffect transition="in" filter="wipe(up)">
                                      <p:cBhvr>
                                        <p:cTn id="67" dur="500"/>
                                        <p:tgtEl>
                                          <p:spTgt spid="44"/>
                                        </p:tgtEl>
                                      </p:cBhvr>
                                    </p:animEffect>
                                  </p:childTnLst>
                                </p:cTn>
                              </p:par>
                            </p:childTnLst>
                          </p:cTn>
                        </p:par>
                        <p:par>
                          <p:cTn id="68" fill="hold">
                            <p:stCondLst>
                              <p:cond delay="6500"/>
                            </p:stCondLst>
                            <p:childTnLst>
                              <p:par>
                                <p:cTn id="69" presetID="2" presetClass="entr" presetSubtype="2" fill="hold" nodeType="afterEffect">
                                  <p:stCondLst>
                                    <p:cond delay="0"/>
                                  </p:stCondLst>
                                  <p:childTnLst>
                                    <p:set>
                                      <p:cBhvr>
                                        <p:cTn id="70" dur="1" fill="hold">
                                          <p:stCondLst>
                                            <p:cond delay="0"/>
                                          </p:stCondLst>
                                        </p:cTn>
                                        <p:tgtEl>
                                          <p:spTgt spid="21"/>
                                        </p:tgtEl>
                                        <p:attrNameLst>
                                          <p:attrName>style.visibility</p:attrName>
                                        </p:attrNameLst>
                                      </p:cBhvr>
                                      <p:to>
                                        <p:strVal val="visible"/>
                                      </p:to>
                                    </p:set>
                                    <p:anim calcmode="lin" valueType="num">
                                      <p:cBhvr additive="base">
                                        <p:cTn id="71" dur="500" fill="hold"/>
                                        <p:tgtEl>
                                          <p:spTgt spid="21"/>
                                        </p:tgtEl>
                                        <p:attrNameLst>
                                          <p:attrName>ppt_x</p:attrName>
                                        </p:attrNameLst>
                                      </p:cBhvr>
                                      <p:tavLst>
                                        <p:tav tm="0">
                                          <p:val>
                                            <p:strVal val="1+#ppt_w/2"/>
                                          </p:val>
                                        </p:tav>
                                        <p:tav tm="100000">
                                          <p:val>
                                            <p:strVal val="#ppt_x"/>
                                          </p:val>
                                        </p:tav>
                                      </p:tavLst>
                                    </p:anim>
                                    <p:anim calcmode="lin" valueType="num">
                                      <p:cBhvr additive="base">
                                        <p:cTn id="72" dur="500" fill="hold"/>
                                        <p:tgtEl>
                                          <p:spTgt spid="21"/>
                                        </p:tgtEl>
                                        <p:attrNameLst>
                                          <p:attrName>ppt_y</p:attrName>
                                        </p:attrNameLst>
                                      </p:cBhvr>
                                      <p:tavLst>
                                        <p:tav tm="0">
                                          <p:val>
                                            <p:strVal val="#ppt_y"/>
                                          </p:val>
                                        </p:tav>
                                        <p:tav tm="100000">
                                          <p:val>
                                            <p:strVal val="#ppt_y"/>
                                          </p:val>
                                        </p:tav>
                                      </p:tavLst>
                                    </p:anim>
                                  </p:childTnLst>
                                </p:cTn>
                              </p:par>
                            </p:childTnLst>
                          </p:cTn>
                        </p:par>
                        <p:par>
                          <p:cTn id="73" fill="hold">
                            <p:stCondLst>
                              <p:cond delay="7000"/>
                            </p:stCondLst>
                            <p:childTnLst>
                              <p:par>
                                <p:cTn id="74" presetID="53" presetClass="entr" presetSubtype="16" fill="hold" grpId="0" nodeType="afterEffect">
                                  <p:stCondLst>
                                    <p:cond delay="0"/>
                                  </p:stCondLst>
                                  <p:childTnLst>
                                    <p:set>
                                      <p:cBhvr>
                                        <p:cTn id="75" dur="1" fill="hold">
                                          <p:stCondLst>
                                            <p:cond delay="0"/>
                                          </p:stCondLst>
                                        </p:cTn>
                                        <p:tgtEl>
                                          <p:spTgt spid="27"/>
                                        </p:tgtEl>
                                        <p:attrNameLst>
                                          <p:attrName>style.visibility</p:attrName>
                                        </p:attrNameLst>
                                      </p:cBhvr>
                                      <p:to>
                                        <p:strVal val="visible"/>
                                      </p:to>
                                    </p:set>
                                    <p:anim calcmode="lin" valueType="num">
                                      <p:cBhvr>
                                        <p:cTn id="76" dur="500" fill="hold"/>
                                        <p:tgtEl>
                                          <p:spTgt spid="27"/>
                                        </p:tgtEl>
                                        <p:attrNameLst>
                                          <p:attrName>ppt_w</p:attrName>
                                        </p:attrNameLst>
                                      </p:cBhvr>
                                      <p:tavLst>
                                        <p:tav tm="0">
                                          <p:val>
                                            <p:fltVal val="0"/>
                                          </p:val>
                                        </p:tav>
                                        <p:tav tm="100000">
                                          <p:val>
                                            <p:strVal val="#ppt_w"/>
                                          </p:val>
                                        </p:tav>
                                      </p:tavLst>
                                    </p:anim>
                                    <p:anim calcmode="lin" valueType="num">
                                      <p:cBhvr>
                                        <p:cTn id="77" dur="500" fill="hold"/>
                                        <p:tgtEl>
                                          <p:spTgt spid="27"/>
                                        </p:tgtEl>
                                        <p:attrNameLst>
                                          <p:attrName>ppt_h</p:attrName>
                                        </p:attrNameLst>
                                      </p:cBhvr>
                                      <p:tavLst>
                                        <p:tav tm="0">
                                          <p:val>
                                            <p:fltVal val="0"/>
                                          </p:val>
                                        </p:tav>
                                        <p:tav tm="100000">
                                          <p:val>
                                            <p:strVal val="#ppt_h"/>
                                          </p:val>
                                        </p:tav>
                                      </p:tavLst>
                                    </p:anim>
                                    <p:animEffect transition="in" filter="fade">
                                      <p:cBhvr>
                                        <p:cTn id="78" dur="500"/>
                                        <p:tgtEl>
                                          <p:spTgt spid="27"/>
                                        </p:tgtEl>
                                      </p:cBhvr>
                                    </p:animEffect>
                                  </p:childTnLst>
                                </p:cTn>
                              </p:par>
                            </p:childTnLst>
                          </p:cTn>
                        </p:par>
                        <p:par>
                          <p:cTn id="79" fill="hold">
                            <p:stCondLst>
                              <p:cond delay="7500"/>
                            </p:stCondLst>
                            <p:childTnLst>
                              <p:par>
                                <p:cTn id="80" presetID="22" presetClass="entr" presetSubtype="1" fill="hold" grpId="0" nodeType="afterEffect">
                                  <p:stCondLst>
                                    <p:cond delay="0"/>
                                  </p:stCondLst>
                                  <p:childTnLst>
                                    <p:set>
                                      <p:cBhvr>
                                        <p:cTn id="81" dur="1" fill="hold">
                                          <p:stCondLst>
                                            <p:cond delay="0"/>
                                          </p:stCondLst>
                                        </p:cTn>
                                        <p:tgtEl>
                                          <p:spTgt spid="45"/>
                                        </p:tgtEl>
                                        <p:attrNameLst>
                                          <p:attrName>style.visibility</p:attrName>
                                        </p:attrNameLst>
                                      </p:cBhvr>
                                      <p:to>
                                        <p:strVal val="visible"/>
                                      </p:to>
                                    </p:set>
                                    <p:animEffect transition="in" filter="wipe(up)">
                                      <p:cBhvr>
                                        <p:cTn id="82" dur="500"/>
                                        <p:tgtEl>
                                          <p:spTgt spid="45"/>
                                        </p:tgtEl>
                                      </p:cBhvr>
                                    </p:animEffect>
                                  </p:childTnLst>
                                </p:cTn>
                              </p:par>
                            </p:childTnLst>
                          </p:cTn>
                        </p:par>
                        <p:par>
                          <p:cTn id="83" fill="hold">
                            <p:stCondLst>
                              <p:cond delay="8000"/>
                            </p:stCondLst>
                            <p:childTnLst>
                              <p:par>
                                <p:cTn id="84" presetID="2" presetClass="entr" presetSubtype="2" fill="hold" nodeType="afterEffect">
                                  <p:stCondLst>
                                    <p:cond delay="0"/>
                                  </p:stCondLst>
                                  <p:childTnLst>
                                    <p:set>
                                      <p:cBhvr>
                                        <p:cTn id="85" dur="1" fill="hold">
                                          <p:stCondLst>
                                            <p:cond delay="0"/>
                                          </p:stCondLst>
                                        </p:cTn>
                                        <p:tgtEl>
                                          <p:spTgt spid="52"/>
                                        </p:tgtEl>
                                        <p:attrNameLst>
                                          <p:attrName>style.visibility</p:attrName>
                                        </p:attrNameLst>
                                      </p:cBhvr>
                                      <p:to>
                                        <p:strVal val="visible"/>
                                      </p:to>
                                    </p:set>
                                    <p:anim calcmode="lin" valueType="num">
                                      <p:cBhvr additive="base">
                                        <p:cTn id="86" dur="500" fill="hold"/>
                                        <p:tgtEl>
                                          <p:spTgt spid="52"/>
                                        </p:tgtEl>
                                        <p:attrNameLst>
                                          <p:attrName>ppt_x</p:attrName>
                                        </p:attrNameLst>
                                      </p:cBhvr>
                                      <p:tavLst>
                                        <p:tav tm="0">
                                          <p:val>
                                            <p:strVal val="1+#ppt_w/2"/>
                                          </p:val>
                                        </p:tav>
                                        <p:tav tm="100000">
                                          <p:val>
                                            <p:strVal val="#ppt_x"/>
                                          </p:val>
                                        </p:tav>
                                      </p:tavLst>
                                    </p:anim>
                                    <p:anim calcmode="lin" valueType="num">
                                      <p:cBhvr additive="base">
                                        <p:cTn id="87" dur="500" fill="hold"/>
                                        <p:tgtEl>
                                          <p:spTgt spid="52"/>
                                        </p:tgtEl>
                                        <p:attrNameLst>
                                          <p:attrName>ppt_y</p:attrName>
                                        </p:attrNameLst>
                                      </p:cBhvr>
                                      <p:tavLst>
                                        <p:tav tm="0">
                                          <p:val>
                                            <p:strVal val="#ppt_y"/>
                                          </p:val>
                                        </p:tav>
                                        <p:tav tm="100000">
                                          <p:val>
                                            <p:strVal val="#ppt_y"/>
                                          </p:val>
                                        </p:tav>
                                      </p:tavLst>
                                    </p:anim>
                                  </p:childTnLst>
                                </p:cTn>
                              </p:par>
                            </p:childTnLst>
                          </p:cTn>
                        </p:par>
                        <p:par>
                          <p:cTn id="88" fill="hold">
                            <p:stCondLst>
                              <p:cond delay="8500"/>
                            </p:stCondLst>
                            <p:childTnLst>
                              <p:par>
                                <p:cTn id="89" presetID="53" presetClass="entr" presetSubtype="16" fill="hold" grpId="0" nodeType="afterEffect">
                                  <p:stCondLst>
                                    <p:cond delay="0"/>
                                  </p:stCondLst>
                                  <p:childTnLst>
                                    <p:set>
                                      <p:cBhvr>
                                        <p:cTn id="90" dur="1" fill="hold">
                                          <p:stCondLst>
                                            <p:cond delay="0"/>
                                          </p:stCondLst>
                                        </p:cTn>
                                        <p:tgtEl>
                                          <p:spTgt spid="57"/>
                                        </p:tgtEl>
                                        <p:attrNameLst>
                                          <p:attrName>style.visibility</p:attrName>
                                        </p:attrNameLst>
                                      </p:cBhvr>
                                      <p:to>
                                        <p:strVal val="visible"/>
                                      </p:to>
                                    </p:set>
                                    <p:anim calcmode="lin" valueType="num">
                                      <p:cBhvr>
                                        <p:cTn id="91" dur="500" fill="hold"/>
                                        <p:tgtEl>
                                          <p:spTgt spid="57"/>
                                        </p:tgtEl>
                                        <p:attrNameLst>
                                          <p:attrName>ppt_w</p:attrName>
                                        </p:attrNameLst>
                                      </p:cBhvr>
                                      <p:tavLst>
                                        <p:tav tm="0">
                                          <p:val>
                                            <p:fltVal val="0"/>
                                          </p:val>
                                        </p:tav>
                                        <p:tav tm="100000">
                                          <p:val>
                                            <p:strVal val="#ppt_w"/>
                                          </p:val>
                                        </p:tav>
                                      </p:tavLst>
                                    </p:anim>
                                    <p:anim calcmode="lin" valueType="num">
                                      <p:cBhvr>
                                        <p:cTn id="92" dur="500" fill="hold"/>
                                        <p:tgtEl>
                                          <p:spTgt spid="57"/>
                                        </p:tgtEl>
                                        <p:attrNameLst>
                                          <p:attrName>ppt_h</p:attrName>
                                        </p:attrNameLst>
                                      </p:cBhvr>
                                      <p:tavLst>
                                        <p:tav tm="0">
                                          <p:val>
                                            <p:fltVal val="0"/>
                                          </p:val>
                                        </p:tav>
                                        <p:tav tm="100000">
                                          <p:val>
                                            <p:strVal val="#ppt_h"/>
                                          </p:val>
                                        </p:tav>
                                      </p:tavLst>
                                    </p:anim>
                                    <p:animEffect transition="in" filter="fade">
                                      <p:cBhvr>
                                        <p:cTn id="93" dur="500"/>
                                        <p:tgtEl>
                                          <p:spTgt spid="57"/>
                                        </p:tgtEl>
                                      </p:cBhvr>
                                    </p:animEffect>
                                  </p:childTnLst>
                                </p:cTn>
                              </p:par>
                            </p:childTnLst>
                          </p:cTn>
                        </p:par>
                        <p:par>
                          <p:cTn id="94" fill="hold">
                            <p:stCondLst>
                              <p:cond delay="9000"/>
                            </p:stCondLst>
                            <p:childTnLst>
                              <p:par>
                                <p:cTn id="95" presetID="22" presetClass="entr" presetSubtype="1" fill="hold" grpId="0" nodeType="afterEffect">
                                  <p:stCondLst>
                                    <p:cond delay="0"/>
                                  </p:stCondLst>
                                  <p:childTnLst>
                                    <p:set>
                                      <p:cBhvr>
                                        <p:cTn id="96" dur="1" fill="hold">
                                          <p:stCondLst>
                                            <p:cond delay="0"/>
                                          </p:stCondLst>
                                        </p:cTn>
                                        <p:tgtEl>
                                          <p:spTgt spid="56"/>
                                        </p:tgtEl>
                                        <p:attrNameLst>
                                          <p:attrName>style.visibility</p:attrName>
                                        </p:attrNameLst>
                                      </p:cBhvr>
                                      <p:to>
                                        <p:strVal val="visible"/>
                                      </p:to>
                                    </p:set>
                                    <p:animEffect transition="in" filter="wipe(up)">
                                      <p:cBhvr>
                                        <p:cTn id="97" dur="500"/>
                                        <p:tgtEl>
                                          <p:spTgt spid="5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animBg="1"/>
      <p:bldP spid="27" grpId="0" animBg="1"/>
      <p:bldP spid="42" grpId="0"/>
      <p:bldP spid="43" grpId="0"/>
      <p:bldP spid="44" grpId="0"/>
      <p:bldP spid="45" grpId="0"/>
      <p:bldP spid="46" grpId="0"/>
      <p:bldP spid="55" grpId="0"/>
      <p:bldP spid="56" grpId="0"/>
      <p:bldP spid="57" grpId="0" animBg="1"/>
      <p:bldP spid="58"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1578</TotalTime>
  <Words>1318</Words>
  <Application>Microsoft Office PowerPoint</Application>
  <PresentationFormat>Widescreen</PresentationFormat>
  <Paragraphs>66</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321</cp:revision>
  <dcterms:created xsi:type="dcterms:W3CDTF">2016-09-28T22:08:47Z</dcterms:created>
  <dcterms:modified xsi:type="dcterms:W3CDTF">2016-11-27T23:41:12Z</dcterms:modified>
</cp:coreProperties>
</file>