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0"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85408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8" name="Oval 17"/>
          <p:cNvSpPr>
            <a:spLocks noChangeAspect="1"/>
          </p:cNvSpPr>
          <p:nvPr/>
        </p:nvSpPr>
        <p:spPr>
          <a:xfrm>
            <a:off x="4256485" y="3561713"/>
            <a:ext cx="640080" cy="640080"/>
          </a:xfrm>
          <a:prstGeom prst="ellipse">
            <a:avLst/>
          </a:prstGeom>
          <a:noFill/>
          <a:ln w="38100">
            <a:solidFill>
              <a:srgbClr val="5C9A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4085156" y="1628437"/>
            <a:ext cx="2103120" cy="4840117"/>
          </a:xfrm>
          <a:custGeom>
            <a:avLst/>
            <a:gdLst>
              <a:gd name="connsiteX0" fmla="*/ 1053795 w 2103120"/>
              <a:gd name="connsiteY0" fmla="*/ 0 h 4840117"/>
              <a:gd name="connsiteX1" fmla="*/ 2103120 w 2103120"/>
              <a:gd name="connsiteY1" fmla="*/ 1473850 h 4840117"/>
              <a:gd name="connsiteX2" fmla="*/ 1660470 w 2103120"/>
              <a:gd name="connsiteY2" fmla="*/ 1471802 h 4840117"/>
              <a:gd name="connsiteX3" fmla="*/ 1660470 w 2103120"/>
              <a:gd name="connsiteY3" fmla="*/ 1914037 h 4840117"/>
              <a:gd name="connsiteX4" fmla="*/ 1660470 w 2103120"/>
              <a:gd name="connsiteY4" fmla="*/ 2166324 h 4840117"/>
              <a:gd name="connsiteX5" fmla="*/ 1660470 w 2103120"/>
              <a:gd name="connsiteY5" fmla="*/ 4840117 h 4840117"/>
              <a:gd name="connsiteX6" fmla="*/ 1578174 w 2103120"/>
              <a:gd name="connsiteY6" fmla="*/ 4840117 h 4840117"/>
              <a:gd name="connsiteX7" fmla="*/ 1578174 w 2103120"/>
              <a:gd name="connsiteY7" fmla="*/ 2166324 h 4840117"/>
              <a:gd name="connsiteX8" fmla="*/ 1578174 w 2103120"/>
              <a:gd name="connsiteY8" fmla="*/ 1923267 h 4840117"/>
              <a:gd name="connsiteX9" fmla="*/ 1577981 w 2103120"/>
              <a:gd name="connsiteY9" fmla="*/ 1923267 h 4840117"/>
              <a:gd name="connsiteX10" fmla="*/ 1578174 w 2103120"/>
              <a:gd name="connsiteY10" fmla="*/ 1851870 h 4840117"/>
              <a:gd name="connsiteX11" fmla="*/ 1578174 w 2103120"/>
              <a:gd name="connsiteY11" fmla="*/ 1434804 h 4840117"/>
              <a:gd name="connsiteX12" fmla="*/ 1579299 w 2103120"/>
              <a:gd name="connsiteY12" fmla="*/ 1434804 h 4840117"/>
              <a:gd name="connsiteX13" fmla="*/ 1579373 w 2103120"/>
              <a:gd name="connsiteY13" fmla="*/ 1407120 h 4840117"/>
              <a:gd name="connsiteX14" fmla="*/ 1966151 w 2103120"/>
              <a:gd name="connsiteY14" fmla="*/ 1408909 h 4840117"/>
              <a:gd name="connsiteX15" fmla="*/ 1053503 w 2103120"/>
              <a:gd name="connsiteY15" fmla="*/ 127032 h 4840117"/>
              <a:gd name="connsiteX16" fmla="*/ 972457 w 2103120"/>
              <a:gd name="connsiteY16" fmla="*/ 226950 h 4840117"/>
              <a:gd name="connsiteX17" fmla="*/ 136968 w 2103120"/>
              <a:gd name="connsiteY17" fmla="*/ 1400452 h 4840117"/>
              <a:gd name="connsiteX18" fmla="*/ 534686 w 2103120"/>
              <a:gd name="connsiteY18" fmla="*/ 1402292 h 4840117"/>
              <a:gd name="connsiteX19" fmla="*/ 527744 w 2103120"/>
              <a:gd name="connsiteY19" fmla="*/ 1923267 h 4840117"/>
              <a:gd name="connsiteX20" fmla="*/ 451190 w 2103120"/>
              <a:gd name="connsiteY20" fmla="*/ 1923267 h 4840117"/>
              <a:gd name="connsiteX21" fmla="*/ 457281 w 2103120"/>
              <a:gd name="connsiteY21" fmla="*/ 1466242 h 4840117"/>
              <a:gd name="connsiteX22" fmla="*/ 0 w 2103120"/>
              <a:gd name="connsiteY22" fmla="*/ 1464127 h 4840117"/>
              <a:gd name="connsiteX23" fmla="*/ 960612 w 2103120"/>
              <a:gd name="connsiteY23" fmla="*/ 114882 h 484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103120" h="4840117">
                <a:moveTo>
                  <a:pt x="1053795" y="0"/>
                </a:moveTo>
                <a:lnTo>
                  <a:pt x="2103120" y="1473850"/>
                </a:lnTo>
                <a:lnTo>
                  <a:pt x="1660470" y="1471802"/>
                </a:lnTo>
                <a:lnTo>
                  <a:pt x="1660470" y="1914037"/>
                </a:lnTo>
                <a:lnTo>
                  <a:pt x="1660470" y="2166324"/>
                </a:lnTo>
                <a:lnTo>
                  <a:pt x="1660470" y="4840117"/>
                </a:lnTo>
                <a:lnTo>
                  <a:pt x="1578174" y="4840117"/>
                </a:lnTo>
                <a:lnTo>
                  <a:pt x="1578174" y="2166324"/>
                </a:lnTo>
                <a:lnTo>
                  <a:pt x="1578174" y="1923267"/>
                </a:lnTo>
                <a:lnTo>
                  <a:pt x="1577981" y="1923267"/>
                </a:lnTo>
                <a:lnTo>
                  <a:pt x="1578174" y="1851870"/>
                </a:lnTo>
                <a:lnTo>
                  <a:pt x="1578174" y="1434804"/>
                </a:lnTo>
                <a:lnTo>
                  <a:pt x="1579299" y="1434804"/>
                </a:lnTo>
                <a:lnTo>
                  <a:pt x="1579373" y="1407120"/>
                </a:lnTo>
                <a:lnTo>
                  <a:pt x="1966151" y="1408909"/>
                </a:lnTo>
                <a:lnTo>
                  <a:pt x="1053503" y="127032"/>
                </a:lnTo>
                <a:lnTo>
                  <a:pt x="972457" y="226950"/>
                </a:lnTo>
                <a:lnTo>
                  <a:pt x="136968" y="1400452"/>
                </a:lnTo>
                <a:lnTo>
                  <a:pt x="534686" y="1402292"/>
                </a:lnTo>
                <a:lnTo>
                  <a:pt x="527744" y="1923267"/>
                </a:lnTo>
                <a:lnTo>
                  <a:pt x="451190" y="1923267"/>
                </a:lnTo>
                <a:lnTo>
                  <a:pt x="457281" y="1466242"/>
                </a:lnTo>
                <a:lnTo>
                  <a:pt x="0" y="1464127"/>
                </a:lnTo>
                <a:lnTo>
                  <a:pt x="960612" y="114882"/>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3582296" y="4417030"/>
            <a:ext cx="2062795" cy="1889748"/>
          </a:xfrm>
          <a:prstGeom prst="rect">
            <a:avLst/>
          </a:prstGeom>
          <a:noFill/>
        </p:spPr>
        <p:txBody>
          <a:bodyPr wrap="square" rtlCol="0">
            <a:spAutoFit/>
          </a:bodyPr>
          <a:lstStyle/>
          <a:p>
            <a:pPr algn="ct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endParaRPr lang="en-US" sz="200" b="1" dirty="0">
              <a:solidFill>
                <a:schemeClr val="bg1">
                  <a:lumMod val="50000"/>
                </a:schemeClr>
              </a:solidFill>
              <a:latin typeface="Candara" panose="020E0502030303020204" pitchFamily="34" charset="0"/>
            </a:endParaRP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a:t>
            </a:r>
          </a:p>
        </p:txBody>
      </p:sp>
      <p:sp>
        <p:nvSpPr>
          <p:cNvPr id="23" name="Freeform 22"/>
          <p:cNvSpPr/>
          <p:nvPr/>
        </p:nvSpPr>
        <p:spPr>
          <a:xfrm>
            <a:off x="6466225" y="1618235"/>
            <a:ext cx="2103120" cy="4840117"/>
          </a:xfrm>
          <a:custGeom>
            <a:avLst/>
            <a:gdLst>
              <a:gd name="connsiteX0" fmla="*/ 1053795 w 2103120"/>
              <a:gd name="connsiteY0" fmla="*/ 0 h 4840117"/>
              <a:gd name="connsiteX1" fmla="*/ 2103120 w 2103120"/>
              <a:gd name="connsiteY1" fmla="*/ 1473850 h 4840117"/>
              <a:gd name="connsiteX2" fmla="*/ 1660470 w 2103120"/>
              <a:gd name="connsiteY2" fmla="*/ 1471802 h 4840117"/>
              <a:gd name="connsiteX3" fmla="*/ 1660470 w 2103120"/>
              <a:gd name="connsiteY3" fmla="*/ 1914037 h 4840117"/>
              <a:gd name="connsiteX4" fmla="*/ 1660470 w 2103120"/>
              <a:gd name="connsiteY4" fmla="*/ 2166324 h 4840117"/>
              <a:gd name="connsiteX5" fmla="*/ 1660470 w 2103120"/>
              <a:gd name="connsiteY5" fmla="*/ 4840117 h 4840117"/>
              <a:gd name="connsiteX6" fmla="*/ 1578174 w 2103120"/>
              <a:gd name="connsiteY6" fmla="*/ 4840117 h 4840117"/>
              <a:gd name="connsiteX7" fmla="*/ 1578174 w 2103120"/>
              <a:gd name="connsiteY7" fmla="*/ 2166324 h 4840117"/>
              <a:gd name="connsiteX8" fmla="*/ 1578174 w 2103120"/>
              <a:gd name="connsiteY8" fmla="*/ 1923267 h 4840117"/>
              <a:gd name="connsiteX9" fmla="*/ 1577981 w 2103120"/>
              <a:gd name="connsiteY9" fmla="*/ 1923267 h 4840117"/>
              <a:gd name="connsiteX10" fmla="*/ 1578174 w 2103120"/>
              <a:gd name="connsiteY10" fmla="*/ 1851870 h 4840117"/>
              <a:gd name="connsiteX11" fmla="*/ 1578174 w 2103120"/>
              <a:gd name="connsiteY11" fmla="*/ 1434804 h 4840117"/>
              <a:gd name="connsiteX12" fmla="*/ 1579299 w 2103120"/>
              <a:gd name="connsiteY12" fmla="*/ 1434804 h 4840117"/>
              <a:gd name="connsiteX13" fmla="*/ 1579373 w 2103120"/>
              <a:gd name="connsiteY13" fmla="*/ 1407120 h 4840117"/>
              <a:gd name="connsiteX14" fmla="*/ 1966151 w 2103120"/>
              <a:gd name="connsiteY14" fmla="*/ 1408909 h 4840117"/>
              <a:gd name="connsiteX15" fmla="*/ 1053503 w 2103120"/>
              <a:gd name="connsiteY15" fmla="*/ 127032 h 4840117"/>
              <a:gd name="connsiteX16" fmla="*/ 972457 w 2103120"/>
              <a:gd name="connsiteY16" fmla="*/ 226950 h 4840117"/>
              <a:gd name="connsiteX17" fmla="*/ 136968 w 2103120"/>
              <a:gd name="connsiteY17" fmla="*/ 1400452 h 4840117"/>
              <a:gd name="connsiteX18" fmla="*/ 534686 w 2103120"/>
              <a:gd name="connsiteY18" fmla="*/ 1402292 h 4840117"/>
              <a:gd name="connsiteX19" fmla="*/ 527744 w 2103120"/>
              <a:gd name="connsiteY19" fmla="*/ 1923267 h 4840117"/>
              <a:gd name="connsiteX20" fmla="*/ 451190 w 2103120"/>
              <a:gd name="connsiteY20" fmla="*/ 1923267 h 4840117"/>
              <a:gd name="connsiteX21" fmla="*/ 457281 w 2103120"/>
              <a:gd name="connsiteY21" fmla="*/ 1466242 h 4840117"/>
              <a:gd name="connsiteX22" fmla="*/ 0 w 2103120"/>
              <a:gd name="connsiteY22" fmla="*/ 1464127 h 4840117"/>
              <a:gd name="connsiteX23" fmla="*/ 960612 w 2103120"/>
              <a:gd name="connsiteY23" fmla="*/ 114882 h 484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103120" h="4840117">
                <a:moveTo>
                  <a:pt x="1053795" y="0"/>
                </a:moveTo>
                <a:lnTo>
                  <a:pt x="2103120" y="1473850"/>
                </a:lnTo>
                <a:lnTo>
                  <a:pt x="1660470" y="1471802"/>
                </a:lnTo>
                <a:lnTo>
                  <a:pt x="1660470" y="1914037"/>
                </a:lnTo>
                <a:lnTo>
                  <a:pt x="1660470" y="2166324"/>
                </a:lnTo>
                <a:lnTo>
                  <a:pt x="1660470" y="4840117"/>
                </a:lnTo>
                <a:lnTo>
                  <a:pt x="1578174" y="4840117"/>
                </a:lnTo>
                <a:lnTo>
                  <a:pt x="1578174" y="2166324"/>
                </a:lnTo>
                <a:lnTo>
                  <a:pt x="1578174" y="1923267"/>
                </a:lnTo>
                <a:lnTo>
                  <a:pt x="1577981" y="1923267"/>
                </a:lnTo>
                <a:lnTo>
                  <a:pt x="1578174" y="1851870"/>
                </a:lnTo>
                <a:lnTo>
                  <a:pt x="1578174" y="1434804"/>
                </a:lnTo>
                <a:lnTo>
                  <a:pt x="1579299" y="1434804"/>
                </a:lnTo>
                <a:lnTo>
                  <a:pt x="1579373" y="1407120"/>
                </a:lnTo>
                <a:lnTo>
                  <a:pt x="1966151" y="1408909"/>
                </a:lnTo>
                <a:lnTo>
                  <a:pt x="1053503" y="127032"/>
                </a:lnTo>
                <a:lnTo>
                  <a:pt x="972457" y="226950"/>
                </a:lnTo>
                <a:lnTo>
                  <a:pt x="136968" y="1400452"/>
                </a:lnTo>
                <a:lnTo>
                  <a:pt x="534686" y="1402292"/>
                </a:lnTo>
                <a:lnTo>
                  <a:pt x="527744" y="1923267"/>
                </a:lnTo>
                <a:lnTo>
                  <a:pt x="451190" y="1923267"/>
                </a:lnTo>
                <a:lnTo>
                  <a:pt x="457281" y="1466242"/>
                </a:lnTo>
                <a:lnTo>
                  <a:pt x="0" y="1464127"/>
                </a:lnTo>
                <a:lnTo>
                  <a:pt x="960612" y="114882"/>
                </a:ln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5963365" y="4406828"/>
            <a:ext cx="2062795" cy="1889748"/>
          </a:xfrm>
          <a:prstGeom prst="rect">
            <a:avLst/>
          </a:prstGeom>
          <a:noFill/>
        </p:spPr>
        <p:txBody>
          <a:bodyPr wrap="square" rtlCol="0">
            <a:spAutoFit/>
          </a:bodyPr>
          <a:lstStyle/>
          <a:p>
            <a:pPr algn="ctr" defTabSz="1219170">
              <a:spcBef>
                <a:spcPct val="20000"/>
              </a:spcBef>
              <a:defRPr/>
            </a:pPr>
            <a:r>
              <a:rPr lang="en-US" sz="1600" b="1" dirty="0">
                <a:solidFill>
                  <a:srgbClr val="7A7A7A"/>
                </a:solidFill>
                <a:latin typeface="Candara" panose="020E0502030303020204" pitchFamily="34" charset="0"/>
              </a:rPr>
              <a:t>LOREM IPSUM</a:t>
            </a:r>
          </a:p>
          <a:p>
            <a:pPr defTabSz="1219170">
              <a:spcBef>
                <a:spcPct val="20000"/>
              </a:spcBef>
              <a:defRPr/>
            </a:pPr>
            <a:endParaRPr lang="en-US" sz="200" b="1" dirty="0">
              <a:solidFill>
                <a:schemeClr val="bg1">
                  <a:lumMod val="50000"/>
                </a:schemeClr>
              </a:solidFill>
              <a:latin typeface="Candara" panose="020E0502030303020204" pitchFamily="34" charset="0"/>
            </a:endParaRP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a:t>
            </a:r>
          </a:p>
        </p:txBody>
      </p:sp>
      <p:sp>
        <p:nvSpPr>
          <p:cNvPr id="27" name="Freeform 26"/>
          <p:cNvSpPr/>
          <p:nvPr/>
        </p:nvSpPr>
        <p:spPr>
          <a:xfrm>
            <a:off x="8806969" y="1618235"/>
            <a:ext cx="2103120" cy="4840117"/>
          </a:xfrm>
          <a:custGeom>
            <a:avLst/>
            <a:gdLst>
              <a:gd name="connsiteX0" fmla="*/ 1053795 w 2103120"/>
              <a:gd name="connsiteY0" fmla="*/ 0 h 4840117"/>
              <a:gd name="connsiteX1" fmla="*/ 2103120 w 2103120"/>
              <a:gd name="connsiteY1" fmla="*/ 1473850 h 4840117"/>
              <a:gd name="connsiteX2" fmla="*/ 1660470 w 2103120"/>
              <a:gd name="connsiteY2" fmla="*/ 1471802 h 4840117"/>
              <a:gd name="connsiteX3" fmla="*/ 1660470 w 2103120"/>
              <a:gd name="connsiteY3" fmla="*/ 1914037 h 4840117"/>
              <a:gd name="connsiteX4" fmla="*/ 1660470 w 2103120"/>
              <a:gd name="connsiteY4" fmla="*/ 2166324 h 4840117"/>
              <a:gd name="connsiteX5" fmla="*/ 1660470 w 2103120"/>
              <a:gd name="connsiteY5" fmla="*/ 4840117 h 4840117"/>
              <a:gd name="connsiteX6" fmla="*/ 1578174 w 2103120"/>
              <a:gd name="connsiteY6" fmla="*/ 4840117 h 4840117"/>
              <a:gd name="connsiteX7" fmla="*/ 1578174 w 2103120"/>
              <a:gd name="connsiteY7" fmla="*/ 2166324 h 4840117"/>
              <a:gd name="connsiteX8" fmla="*/ 1578174 w 2103120"/>
              <a:gd name="connsiteY8" fmla="*/ 1923267 h 4840117"/>
              <a:gd name="connsiteX9" fmla="*/ 1577981 w 2103120"/>
              <a:gd name="connsiteY9" fmla="*/ 1923267 h 4840117"/>
              <a:gd name="connsiteX10" fmla="*/ 1578174 w 2103120"/>
              <a:gd name="connsiteY10" fmla="*/ 1851870 h 4840117"/>
              <a:gd name="connsiteX11" fmla="*/ 1578174 w 2103120"/>
              <a:gd name="connsiteY11" fmla="*/ 1434804 h 4840117"/>
              <a:gd name="connsiteX12" fmla="*/ 1579299 w 2103120"/>
              <a:gd name="connsiteY12" fmla="*/ 1434804 h 4840117"/>
              <a:gd name="connsiteX13" fmla="*/ 1579373 w 2103120"/>
              <a:gd name="connsiteY13" fmla="*/ 1407120 h 4840117"/>
              <a:gd name="connsiteX14" fmla="*/ 1966151 w 2103120"/>
              <a:gd name="connsiteY14" fmla="*/ 1408909 h 4840117"/>
              <a:gd name="connsiteX15" fmla="*/ 1053503 w 2103120"/>
              <a:gd name="connsiteY15" fmla="*/ 127032 h 4840117"/>
              <a:gd name="connsiteX16" fmla="*/ 972457 w 2103120"/>
              <a:gd name="connsiteY16" fmla="*/ 226950 h 4840117"/>
              <a:gd name="connsiteX17" fmla="*/ 136968 w 2103120"/>
              <a:gd name="connsiteY17" fmla="*/ 1400452 h 4840117"/>
              <a:gd name="connsiteX18" fmla="*/ 534686 w 2103120"/>
              <a:gd name="connsiteY18" fmla="*/ 1402292 h 4840117"/>
              <a:gd name="connsiteX19" fmla="*/ 527744 w 2103120"/>
              <a:gd name="connsiteY19" fmla="*/ 1923267 h 4840117"/>
              <a:gd name="connsiteX20" fmla="*/ 451190 w 2103120"/>
              <a:gd name="connsiteY20" fmla="*/ 1923267 h 4840117"/>
              <a:gd name="connsiteX21" fmla="*/ 457281 w 2103120"/>
              <a:gd name="connsiteY21" fmla="*/ 1466242 h 4840117"/>
              <a:gd name="connsiteX22" fmla="*/ 0 w 2103120"/>
              <a:gd name="connsiteY22" fmla="*/ 1464127 h 4840117"/>
              <a:gd name="connsiteX23" fmla="*/ 960612 w 2103120"/>
              <a:gd name="connsiteY23" fmla="*/ 114882 h 484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103120" h="4840117">
                <a:moveTo>
                  <a:pt x="1053795" y="0"/>
                </a:moveTo>
                <a:lnTo>
                  <a:pt x="2103120" y="1473850"/>
                </a:lnTo>
                <a:lnTo>
                  <a:pt x="1660470" y="1471802"/>
                </a:lnTo>
                <a:lnTo>
                  <a:pt x="1660470" y="1914037"/>
                </a:lnTo>
                <a:lnTo>
                  <a:pt x="1660470" y="2166324"/>
                </a:lnTo>
                <a:lnTo>
                  <a:pt x="1660470" y="4840117"/>
                </a:lnTo>
                <a:lnTo>
                  <a:pt x="1578174" y="4840117"/>
                </a:lnTo>
                <a:lnTo>
                  <a:pt x="1578174" y="2166324"/>
                </a:lnTo>
                <a:lnTo>
                  <a:pt x="1578174" y="1923267"/>
                </a:lnTo>
                <a:lnTo>
                  <a:pt x="1577981" y="1923267"/>
                </a:lnTo>
                <a:lnTo>
                  <a:pt x="1578174" y="1851870"/>
                </a:lnTo>
                <a:lnTo>
                  <a:pt x="1578174" y="1434804"/>
                </a:lnTo>
                <a:lnTo>
                  <a:pt x="1579299" y="1434804"/>
                </a:lnTo>
                <a:lnTo>
                  <a:pt x="1579373" y="1407120"/>
                </a:lnTo>
                <a:lnTo>
                  <a:pt x="1966151" y="1408909"/>
                </a:lnTo>
                <a:lnTo>
                  <a:pt x="1053503" y="127032"/>
                </a:lnTo>
                <a:lnTo>
                  <a:pt x="972457" y="226950"/>
                </a:lnTo>
                <a:lnTo>
                  <a:pt x="136968" y="1400452"/>
                </a:lnTo>
                <a:lnTo>
                  <a:pt x="534686" y="1402292"/>
                </a:lnTo>
                <a:lnTo>
                  <a:pt x="527744" y="1923267"/>
                </a:lnTo>
                <a:lnTo>
                  <a:pt x="451190" y="1923267"/>
                </a:lnTo>
                <a:lnTo>
                  <a:pt x="457281" y="1466242"/>
                </a:lnTo>
                <a:lnTo>
                  <a:pt x="0" y="1464127"/>
                </a:lnTo>
                <a:lnTo>
                  <a:pt x="960612" y="114882"/>
                </a:lnTo>
                <a:close/>
              </a:path>
            </a:pathLst>
          </a:cu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8304109" y="4406828"/>
            <a:ext cx="2062795" cy="1889748"/>
          </a:xfrm>
          <a:prstGeom prst="rect">
            <a:avLst/>
          </a:prstGeom>
          <a:noFill/>
        </p:spPr>
        <p:txBody>
          <a:bodyPr wrap="square" rtlCol="0">
            <a:spAutoFit/>
          </a:bodyPr>
          <a:lstStyle/>
          <a:p>
            <a:pPr algn="ctr" defTabSz="1219170">
              <a:spcBef>
                <a:spcPct val="20000"/>
              </a:spcBef>
              <a:defRPr/>
            </a:pPr>
            <a:r>
              <a:rPr lang="en-US" sz="1600" b="1" dirty="0">
                <a:solidFill>
                  <a:srgbClr val="939393"/>
                </a:solidFill>
                <a:latin typeface="Candara" panose="020E0502030303020204" pitchFamily="34" charset="0"/>
              </a:rPr>
              <a:t>LOREM IPSUM</a:t>
            </a:r>
          </a:p>
          <a:p>
            <a:pPr defTabSz="1219170">
              <a:spcBef>
                <a:spcPct val="20000"/>
              </a:spcBef>
              <a:defRPr/>
            </a:pPr>
            <a:endParaRPr lang="en-US" sz="200" b="1" dirty="0">
              <a:solidFill>
                <a:schemeClr val="bg1">
                  <a:lumMod val="50000"/>
                </a:schemeClr>
              </a:solidFill>
              <a:latin typeface="Candara" panose="020E0502030303020204" pitchFamily="34" charset="0"/>
            </a:endParaRP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a:t>
            </a:r>
          </a:p>
        </p:txBody>
      </p:sp>
      <p:sp>
        <p:nvSpPr>
          <p:cNvPr id="31" name="Freeform 30"/>
          <p:cNvSpPr/>
          <p:nvPr/>
        </p:nvSpPr>
        <p:spPr>
          <a:xfrm>
            <a:off x="1742738" y="1644359"/>
            <a:ext cx="2103120" cy="4840117"/>
          </a:xfrm>
          <a:custGeom>
            <a:avLst/>
            <a:gdLst>
              <a:gd name="connsiteX0" fmla="*/ 1053795 w 2103120"/>
              <a:gd name="connsiteY0" fmla="*/ 0 h 4840117"/>
              <a:gd name="connsiteX1" fmla="*/ 2103120 w 2103120"/>
              <a:gd name="connsiteY1" fmla="*/ 1473850 h 4840117"/>
              <a:gd name="connsiteX2" fmla="*/ 1660470 w 2103120"/>
              <a:gd name="connsiteY2" fmla="*/ 1471802 h 4840117"/>
              <a:gd name="connsiteX3" fmla="*/ 1660470 w 2103120"/>
              <a:gd name="connsiteY3" fmla="*/ 1914037 h 4840117"/>
              <a:gd name="connsiteX4" fmla="*/ 1660470 w 2103120"/>
              <a:gd name="connsiteY4" fmla="*/ 2166324 h 4840117"/>
              <a:gd name="connsiteX5" fmla="*/ 1660470 w 2103120"/>
              <a:gd name="connsiteY5" fmla="*/ 4840117 h 4840117"/>
              <a:gd name="connsiteX6" fmla="*/ 1578174 w 2103120"/>
              <a:gd name="connsiteY6" fmla="*/ 4840117 h 4840117"/>
              <a:gd name="connsiteX7" fmla="*/ 1578174 w 2103120"/>
              <a:gd name="connsiteY7" fmla="*/ 2166324 h 4840117"/>
              <a:gd name="connsiteX8" fmla="*/ 1578174 w 2103120"/>
              <a:gd name="connsiteY8" fmla="*/ 1923267 h 4840117"/>
              <a:gd name="connsiteX9" fmla="*/ 1577981 w 2103120"/>
              <a:gd name="connsiteY9" fmla="*/ 1923267 h 4840117"/>
              <a:gd name="connsiteX10" fmla="*/ 1578174 w 2103120"/>
              <a:gd name="connsiteY10" fmla="*/ 1851870 h 4840117"/>
              <a:gd name="connsiteX11" fmla="*/ 1578174 w 2103120"/>
              <a:gd name="connsiteY11" fmla="*/ 1434804 h 4840117"/>
              <a:gd name="connsiteX12" fmla="*/ 1579299 w 2103120"/>
              <a:gd name="connsiteY12" fmla="*/ 1434804 h 4840117"/>
              <a:gd name="connsiteX13" fmla="*/ 1579373 w 2103120"/>
              <a:gd name="connsiteY13" fmla="*/ 1407120 h 4840117"/>
              <a:gd name="connsiteX14" fmla="*/ 1966151 w 2103120"/>
              <a:gd name="connsiteY14" fmla="*/ 1408909 h 4840117"/>
              <a:gd name="connsiteX15" fmla="*/ 1053503 w 2103120"/>
              <a:gd name="connsiteY15" fmla="*/ 127032 h 4840117"/>
              <a:gd name="connsiteX16" fmla="*/ 972457 w 2103120"/>
              <a:gd name="connsiteY16" fmla="*/ 226950 h 4840117"/>
              <a:gd name="connsiteX17" fmla="*/ 136968 w 2103120"/>
              <a:gd name="connsiteY17" fmla="*/ 1400452 h 4840117"/>
              <a:gd name="connsiteX18" fmla="*/ 534686 w 2103120"/>
              <a:gd name="connsiteY18" fmla="*/ 1402292 h 4840117"/>
              <a:gd name="connsiteX19" fmla="*/ 527744 w 2103120"/>
              <a:gd name="connsiteY19" fmla="*/ 1923267 h 4840117"/>
              <a:gd name="connsiteX20" fmla="*/ 451190 w 2103120"/>
              <a:gd name="connsiteY20" fmla="*/ 1923267 h 4840117"/>
              <a:gd name="connsiteX21" fmla="*/ 457281 w 2103120"/>
              <a:gd name="connsiteY21" fmla="*/ 1466242 h 4840117"/>
              <a:gd name="connsiteX22" fmla="*/ 0 w 2103120"/>
              <a:gd name="connsiteY22" fmla="*/ 1464127 h 4840117"/>
              <a:gd name="connsiteX23" fmla="*/ 960612 w 2103120"/>
              <a:gd name="connsiteY23" fmla="*/ 114882 h 484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103120" h="4840117">
                <a:moveTo>
                  <a:pt x="1053795" y="0"/>
                </a:moveTo>
                <a:lnTo>
                  <a:pt x="2103120" y="1473850"/>
                </a:lnTo>
                <a:lnTo>
                  <a:pt x="1660470" y="1471802"/>
                </a:lnTo>
                <a:lnTo>
                  <a:pt x="1660470" y="1914037"/>
                </a:lnTo>
                <a:lnTo>
                  <a:pt x="1660470" y="2166324"/>
                </a:lnTo>
                <a:lnTo>
                  <a:pt x="1660470" y="4840117"/>
                </a:lnTo>
                <a:lnTo>
                  <a:pt x="1578174" y="4840117"/>
                </a:lnTo>
                <a:lnTo>
                  <a:pt x="1578174" y="2166324"/>
                </a:lnTo>
                <a:lnTo>
                  <a:pt x="1578174" y="1923267"/>
                </a:lnTo>
                <a:lnTo>
                  <a:pt x="1577981" y="1923267"/>
                </a:lnTo>
                <a:lnTo>
                  <a:pt x="1578174" y="1851870"/>
                </a:lnTo>
                <a:lnTo>
                  <a:pt x="1578174" y="1434804"/>
                </a:lnTo>
                <a:lnTo>
                  <a:pt x="1579299" y="1434804"/>
                </a:lnTo>
                <a:lnTo>
                  <a:pt x="1579373" y="1407120"/>
                </a:lnTo>
                <a:lnTo>
                  <a:pt x="1966151" y="1408909"/>
                </a:lnTo>
                <a:lnTo>
                  <a:pt x="1053503" y="127032"/>
                </a:lnTo>
                <a:lnTo>
                  <a:pt x="972457" y="226950"/>
                </a:lnTo>
                <a:lnTo>
                  <a:pt x="136968" y="1400452"/>
                </a:lnTo>
                <a:lnTo>
                  <a:pt x="534686" y="1402292"/>
                </a:lnTo>
                <a:lnTo>
                  <a:pt x="527744" y="1923267"/>
                </a:lnTo>
                <a:lnTo>
                  <a:pt x="451190" y="1923267"/>
                </a:lnTo>
                <a:lnTo>
                  <a:pt x="457281" y="1466242"/>
                </a:lnTo>
                <a:lnTo>
                  <a:pt x="0" y="1464127"/>
                </a:lnTo>
                <a:lnTo>
                  <a:pt x="960612" y="114882"/>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110"/>
          <p:cNvSpPr>
            <a:spLocks noChangeAspect="1" noEditPoints="1"/>
          </p:cNvSpPr>
          <p:nvPr/>
        </p:nvSpPr>
        <p:spPr bwMode="auto">
          <a:xfrm>
            <a:off x="2031935" y="3754444"/>
            <a:ext cx="413947" cy="283464"/>
          </a:xfrm>
          <a:custGeom>
            <a:avLst/>
            <a:gdLst/>
            <a:ahLst/>
            <a:cxnLst>
              <a:cxn ang="0">
                <a:pos x="286" y="182"/>
              </a:cxn>
              <a:cxn ang="0">
                <a:pos x="276" y="47"/>
              </a:cxn>
              <a:cxn ang="0">
                <a:pos x="216" y="179"/>
              </a:cxn>
              <a:cxn ang="0">
                <a:pos x="208" y="185"/>
              </a:cxn>
              <a:cxn ang="0">
                <a:pos x="209" y="11"/>
              </a:cxn>
              <a:cxn ang="0">
                <a:pos x="105" y="0"/>
              </a:cxn>
              <a:cxn ang="0">
                <a:pos x="94" y="182"/>
              </a:cxn>
              <a:cxn ang="0">
                <a:pos x="88" y="185"/>
              </a:cxn>
              <a:cxn ang="0">
                <a:pos x="87" y="47"/>
              </a:cxn>
              <a:cxn ang="0">
                <a:pos x="18" y="57"/>
              </a:cxn>
              <a:cxn ang="0">
                <a:pos x="19" y="185"/>
              </a:cxn>
              <a:cxn ang="0">
                <a:pos x="0" y="207"/>
              </a:cxn>
              <a:cxn ang="0">
                <a:pos x="303" y="185"/>
              </a:cxn>
              <a:cxn ang="0">
                <a:pos x="50" y="142"/>
              </a:cxn>
              <a:cxn ang="0">
                <a:pos x="35" y="126"/>
              </a:cxn>
              <a:cxn ang="0">
                <a:pos x="50" y="142"/>
              </a:cxn>
              <a:cxn ang="0">
                <a:pos x="35" y="115"/>
              </a:cxn>
              <a:cxn ang="0">
                <a:pos x="50" y="99"/>
              </a:cxn>
              <a:cxn ang="0">
                <a:pos x="50" y="89"/>
              </a:cxn>
              <a:cxn ang="0">
                <a:pos x="35" y="73"/>
              </a:cxn>
              <a:cxn ang="0">
                <a:pos x="50" y="89"/>
              </a:cxn>
              <a:cxn ang="0">
                <a:pos x="59" y="142"/>
              </a:cxn>
              <a:cxn ang="0">
                <a:pos x="74" y="126"/>
              </a:cxn>
              <a:cxn ang="0">
                <a:pos x="74" y="115"/>
              </a:cxn>
              <a:cxn ang="0">
                <a:pos x="59" y="99"/>
              </a:cxn>
              <a:cxn ang="0">
                <a:pos x="74" y="115"/>
              </a:cxn>
              <a:cxn ang="0">
                <a:pos x="59" y="89"/>
              </a:cxn>
              <a:cxn ang="0">
                <a:pos x="74" y="73"/>
              </a:cxn>
              <a:cxn ang="0">
                <a:pos x="175" y="184"/>
              </a:cxn>
              <a:cxn ang="0">
                <a:pos x="130" y="128"/>
              </a:cxn>
              <a:cxn ang="0">
                <a:pos x="175" y="184"/>
              </a:cxn>
              <a:cxn ang="0">
                <a:pos x="114" y="43"/>
              </a:cxn>
              <a:cxn ang="0">
                <a:pos x="189" y="43"/>
              </a:cxn>
              <a:cxn ang="0">
                <a:pos x="249" y="142"/>
              </a:cxn>
              <a:cxn ang="0">
                <a:pos x="233" y="126"/>
              </a:cxn>
              <a:cxn ang="0">
                <a:pos x="249" y="142"/>
              </a:cxn>
              <a:cxn ang="0">
                <a:pos x="233" y="115"/>
              </a:cxn>
              <a:cxn ang="0">
                <a:pos x="249" y="99"/>
              </a:cxn>
              <a:cxn ang="0">
                <a:pos x="249" y="89"/>
              </a:cxn>
              <a:cxn ang="0">
                <a:pos x="233" y="73"/>
              </a:cxn>
              <a:cxn ang="0">
                <a:pos x="249" y="89"/>
              </a:cxn>
              <a:cxn ang="0">
                <a:pos x="257" y="142"/>
              </a:cxn>
              <a:cxn ang="0">
                <a:pos x="272" y="126"/>
              </a:cxn>
              <a:cxn ang="0">
                <a:pos x="272" y="115"/>
              </a:cxn>
              <a:cxn ang="0">
                <a:pos x="257" y="99"/>
              </a:cxn>
              <a:cxn ang="0">
                <a:pos x="272" y="115"/>
              </a:cxn>
              <a:cxn ang="0">
                <a:pos x="257" y="89"/>
              </a:cxn>
              <a:cxn ang="0">
                <a:pos x="272" y="73"/>
              </a:cxn>
              <a:cxn ang="0">
                <a:pos x="161" y="33"/>
              </a:cxn>
              <a:cxn ang="0">
                <a:pos x="175" y="52"/>
              </a:cxn>
              <a:cxn ang="0">
                <a:pos x="161" y="66"/>
              </a:cxn>
              <a:cxn ang="0">
                <a:pos x="142" y="52"/>
              </a:cxn>
              <a:cxn ang="0">
                <a:pos x="128" y="33"/>
              </a:cxn>
              <a:cxn ang="0">
                <a:pos x="142" y="19"/>
              </a:cxn>
              <a:cxn ang="0">
                <a:pos x="161" y="33"/>
              </a:cxn>
              <a:cxn ang="0">
                <a:pos x="161" y="33"/>
              </a:cxn>
            </a:cxnLst>
            <a:rect l="0" t="0" r="r" b="b"/>
            <a:pathLst>
              <a:path w="303" h="207">
                <a:moveTo>
                  <a:pt x="286" y="185"/>
                </a:moveTo>
                <a:cubicBezTo>
                  <a:pt x="286" y="184"/>
                  <a:pt x="286" y="183"/>
                  <a:pt x="286" y="182"/>
                </a:cubicBezTo>
                <a:cubicBezTo>
                  <a:pt x="286" y="57"/>
                  <a:pt x="286" y="57"/>
                  <a:pt x="286" y="57"/>
                </a:cubicBezTo>
                <a:cubicBezTo>
                  <a:pt x="286" y="51"/>
                  <a:pt x="282" y="47"/>
                  <a:pt x="276" y="47"/>
                </a:cubicBezTo>
                <a:cubicBezTo>
                  <a:pt x="216" y="47"/>
                  <a:pt x="216" y="47"/>
                  <a:pt x="216" y="47"/>
                </a:cubicBezTo>
                <a:cubicBezTo>
                  <a:pt x="216" y="179"/>
                  <a:pt x="216" y="179"/>
                  <a:pt x="216" y="179"/>
                </a:cubicBezTo>
                <a:cubicBezTo>
                  <a:pt x="216" y="181"/>
                  <a:pt x="216" y="183"/>
                  <a:pt x="215" y="185"/>
                </a:cubicBezTo>
                <a:cubicBezTo>
                  <a:pt x="208" y="185"/>
                  <a:pt x="208" y="185"/>
                  <a:pt x="208" y="185"/>
                </a:cubicBezTo>
                <a:cubicBezTo>
                  <a:pt x="209" y="184"/>
                  <a:pt x="209" y="183"/>
                  <a:pt x="209" y="182"/>
                </a:cubicBezTo>
                <a:cubicBezTo>
                  <a:pt x="209" y="11"/>
                  <a:pt x="209" y="11"/>
                  <a:pt x="209" y="11"/>
                </a:cubicBezTo>
                <a:cubicBezTo>
                  <a:pt x="209" y="5"/>
                  <a:pt x="204" y="0"/>
                  <a:pt x="198" y="0"/>
                </a:cubicBezTo>
                <a:cubicBezTo>
                  <a:pt x="105" y="0"/>
                  <a:pt x="105" y="0"/>
                  <a:pt x="105" y="0"/>
                </a:cubicBezTo>
                <a:cubicBezTo>
                  <a:pt x="99" y="0"/>
                  <a:pt x="94" y="5"/>
                  <a:pt x="94" y="11"/>
                </a:cubicBezTo>
                <a:cubicBezTo>
                  <a:pt x="94" y="182"/>
                  <a:pt x="94" y="182"/>
                  <a:pt x="94" y="182"/>
                </a:cubicBezTo>
                <a:cubicBezTo>
                  <a:pt x="94" y="183"/>
                  <a:pt x="94" y="184"/>
                  <a:pt x="95" y="185"/>
                </a:cubicBezTo>
                <a:cubicBezTo>
                  <a:pt x="88" y="185"/>
                  <a:pt x="88" y="185"/>
                  <a:pt x="88" y="185"/>
                </a:cubicBezTo>
                <a:cubicBezTo>
                  <a:pt x="87" y="183"/>
                  <a:pt x="87" y="181"/>
                  <a:pt x="87" y="179"/>
                </a:cubicBezTo>
                <a:cubicBezTo>
                  <a:pt x="87" y="47"/>
                  <a:pt x="87" y="47"/>
                  <a:pt x="87" y="47"/>
                </a:cubicBezTo>
                <a:cubicBezTo>
                  <a:pt x="29" y="47"/>
                  <a:pt x="29" y="47"/>
                  <a:pt x="29" y="47"/>
                </a:cubicBezTo>
                <a:cubicBezTo>
                  <a:pt x="23" y="47"/>
                  <a:pt x="18" y="51"/>
                  <a:pt x="18" y="57"/>
                </a:cubicBezTo>
                <a:cubicBezTo>
                  <a:pt x="18" y="182"/>
                  <a:pt x="18" y="182"/>
                  <a:pt x="18" y="182"/>
                </a:cubicBezTo>
                <a:cubicBezTo>
                  <a:pt x="18" y="183"/>
                  <a:pt x="18" y="184"/>
                  <a:pt x="19" y="185"/>
                </a:cubicBezTo>
                <a:cubicBezTo>
                  <a:pt x="0" y="185"/>
                  <a:pt x="0" y="185"/>
                  <a:pt x="0" y="185"/>
                </a:cubicBezTo>
                <a:cubicBezTo>
                  <a:pt x="0" y="207"/>
                  <a:pt x="0" y="207"/>
                  <a:pt x="0" y="207"/>
                </a:cubicBezTo>
                <a:cubicBezTo>
                  <a:pt x="303" y="207"/>
                  <a:pt x="303" y="207"/>
                  <a:pt x="303" y="207"/>
                </a:cubicBezTo>
                <a:cubicBezTo>
                  <a:pt x="303" y="185"/>
                  <a:pt x="303" y="185"/>
                  <a:pt x="303" y="185"/>
                </a:cubicBezTo>
                <a:lnTo>
                  <a:pt x="286" y="185"/>
                </a:lnTo>
                <a:close/>
                <a:moveTo>
                  <a:pt x="50" y="142"/>
                </a:moveTo>
                <a:cubicBezTo>
                  <a:pt x="35" y="142"/>
                  <a:pt x="35" y="142"/>
                  <a:pt x="35" y="142"/>
                </a:cubicBezTo>
                <a:cubicBezTo>
                  <a:pt x="35" y="126"/>
                  <a:pt x="35" y="126"/>
                  <a:pt x="35" y="126"/>
                </a:cubicBezTo>
                <a:cubicBezTo>
                  <a:pt x="50" y="126"/>
                  <a:pt x="50" y="126"/>
                  <a:pt x="50" y="126"/>
                </a:cubicBezTo>
                <a:lnTo>
                  <a:pt x="50" y="142"/>
                </a:lnTo>
                <a:close/>
                <a:moveTo>
                  <a:pt x="50" y="115"/>
                </a:moveTo>
                <a:cubicBezTo>
                  <a:pt x="35" y="115"/>
                  <a:pt x="35" y="115"/>
                  <a:pt x="35" y="115"/>
                </a:cubicBezTo>
                <a:cubicBezTo>
                  <a:pt x="35" y="99"/>
                  <a:pt x="35" y="99"/>
                  <a:pt x="35" y="99"/>
                </a:cubicBezTo>
                <a:cubicBezTo>
                  <a:pt x="50" y="99"/>
                  <a:pt x="50" y="99"/>
                  <a:pt x="50" y="99"/>
                </a:cubicBezTo>
                <a:lnTo>
                  <a:pt x="50" y="115"/>
                </a:lnTo>
                <a:close/>
                <a:moveTo>
                  <a:pt x="50" y="89"/>
                </a:moveTo>
                <a:cubicBezTo>
                  <a:pt x="35" y="89"/>
                  <a:pt x="35" y="89"/>
                  <a:pt x="35" y="89"/>
                </a:cubicBezTo>
                <a:cubicBezTo>
                  <a:pt x="35" y="73"/>
                  <a:pt x="35" y="73"/>
                  <a:pt x="35" y="73"/>
                </a:cubicBezTo>
                <a:cubicBezTo>
                  <a:pt x="50" y="73"/>
                  <a:pt x="50" y="73"/>
                  <a:pt x="50" y="73"/>
                </a:cubicBezTo>
                <a:lnTo>
                  <a:pt x="50" y="89"/>
                </a:lnTo>
                <a:close/>
                <a:moveTo>
                  <a:pt x="74" y="142"/>
                </a:moveTo>
                <a:cubicBezTo>
                  <a:pt x="59" y="142"/>
                  <a:pt x="59" y="142"/>
                  <a:pt x="59" y="142"/>
                </a:cubicBezTo>
                <a:cubicBezTo>
                  <a:pt x="59" y="126"/>
                  <a:pt x="59" y="126"/>
                  <a:pt x="59" y="126"/>
                </a:cubicBezTo>
                <a:cubicBezTo>
                  <a:pt x="74" y="126"/>
                  <a:pt x="74" y="126"/>
                  <a:pt x="74" y="126"/>
                </a:cubicBezTo>
                <a:lnTo>
                  <a:pt x="74" y="142"/>
                </a:lnTo>
                <a:close/>
                <a:moveTo>
                  <a:pt x="74" y="115"/>
                </a:moveTo>
                <a:cubicBezTo>
                  <a:pt x="59" y="115"/>
                  <a:pt x="59" y="115"/>
                  <a:pt x="59" y="115"/>
                </a:cubicBezTo>
                <a:cubicBezTo>
                  <a:pt x="59" y="99"/>
                  <a:pt x="59" y="99"/>
                  <a:pt x="59" y="99"/>
                </a:cubicBezTo>
                <a:cubicBezTo>
                  <a:pt x="74" y="99"/>
                  <a:pt x="74" y="99"/>
                  <a:pt x="74" y="99"/>
                </a:cubicBezTo>
                <a:lnTo>
                  <a:pt x="74" y="115"/>
                </a:lnTo>
                <a:close/>
                <a:moveTo>
                  <a:pt x="74" y="89"/>
                </a:moveTo>
                <a:cubicBezTo>
                  <a:pt x="59" y="89"/>
                  <a:pt x="59" y="89"/>
                  <a:pt x="59" y="89"/>
                </a:cubicBezTo>
                <a:cubicBezTo>
                  <a:pt x="59" y="73"/>
                  <a:pt x="59" y="73"/>
                  <a:pt x="59" y="73"/>
                </a:cubicBezTo>
                <a:cubicBezTo>
                  <a:pt x="74" y="73"/>
                  <a:pt x="74" y="73"/>
                  <a:pt x="74" y="73"/>
                </a:cubicBezTo>
                <a:lnTo>
                  <a:pt x="74" y="89"/>
                </a:lnTo>
                <a:close/>
                <a:moveTo>
                  <a:pt x="175" y="184"/>
                </a:moveTo>
                <a:cubicBezTo>
                  <a:pt x="130" y="184"/>
                  <a:pt x="130" y="184"/>
                  <a:pt x="130" y="184"/>
                </a:cubicBezTo>
                <a:cubicBezTo>
                  <a:pt x="130" y="128"/>
                  <a:pt x="130" y="128"/>
                  <a:pt x="130" y="128"/>
                </a:cubicBezTo>
                <a:cubicBezTo>
                  <a:pt x="175" y="128"/>
                  <a:pt x="175" y="128"/>
                  <a:pt x="175" y="128"/>
                </a:cubicBezTo>
                <a:lnTo>
                  <a:pt x="175" y="184"/>
                </a:lnTo>
                <a:close/>
                <a:moveTo>
                  <a:pt x="152" y="80"/>
                </a:moveTo>
                <a:cubicBezTo>
                  <a:pt x="131" y="80"/>
                  <a:pt x="114" y="63"/>
                  <a:pt x="114" y="43"/>
                </a:cubicBezTo>
                <a:cubicBezTo>
                  <a:pt x="114" y="22"/>
                  <a:pt x="131" y="5"/>
                  <a:pt x="152" y="5"/>
                </a:cubicBezTo>
                <a:cubicBezTo>
                  <a:pt x="172" y="5"/>
                  <a:pt x="189" y="22"/>
                  <a:pt x="189" y="43"/>
                </a:cubicBezTo>
                <a:cubicBezTo>
                  <a:pt x="189" y="63"/>
                  <a:pt x="172" y="80"/>
                  <a:pt x="152" y="80"/>
                </a:cubicBezTo>
                <a:close/>
                <a:moveTo>
                  <a:pt x="249" y="142"/>
                </a:moveTo>
                <a:cubicBezTo>
                  <a:pt x="233" y="142"/>
                  <a:pt x="233" y="142"/>
                  <a:pt x="233" y="142"/>
                </a:cubicBezTo>
                <a:cubicBezTo>
                  <a:pt x="233" y="126"/>
                  <a:pt x="233" y="126"/>
                  <a:pt x="233" y="126"/>
                </a:cubicBezTo>
                <a:cubicBezTo>
                  <a:pt x="249" y="126"/>
                  <a:pt x="249" y="126"/>
                  <a:pt x="249" y="126"/>
                </a:cubicBezTo>
                <a:lnTo>
                  <a:pt x="249" y="142"/>
                </a:lnTo>
                <a:close/>
                <a:moveTo>
                  <a:pt x="249" y="115"/>
                </a:moveTo>
                <a:cubicBezTo>
                  <a:pt x="233" y="115"/>
                  <a:pt x="233" y="115"/>
                  <a:pt x="233" y="115"/>
                </a:cubicBezTo>
                <a:cubicBezTo>
                  <a:pt x="233" y="99"/>
                  <a:pt x="233" y="99"/>
                  <a:pt x="233" y="99"/>
                </a:cubicBezTo>
                <a:cubicBezTo>
                  <a:pt x="249" y="99"/>
                  <a:pt x="249" y="99"/>
                  <a:pt x="249" y="99"/>
                </a:cubicBezTo>
                <a:lnTo>
                  <a:pt x="249" y="115"/>
                </a:lnTo>
                <a:close/>
                <a:moveTo>
                  <a:pt x="249" y="89"/>
                </a:moveTo>
                <a:cubicBezTo>
                  <a:pt x="233" y="89"/>
                  <a:pt x="233" y="89"/>
                  <a:pt x="233" y="89"/>
                </a:cubicBezTo>
                <a:cubicBezTo>
                  <a:pt x="233" y="73"/>
                  <a:pt x="233" y="73"/>
                  <a:pt x="233" y="73"/>
                </a:cubicBezTo>
                <a:cubicBezTo>
                  <a:pt x="249" y="73"/>
                  <a:pt x="249" y="73"/>
                  <a:pt x="249" y="73"/>
                </a:cubicBezTo>
                <a:lnTo>
                  <a:pt x="249" y="89"/>
                </a:lnTo>
                <a:close/>
                <a:moveTo>
                  <a:pt x="272" y="142"/>
                </a:moveTo>
                <a:cubicBezTo>
                  <a:pt x="257" y="142"/>
                  <a:pt x="257" y="142"/>
                  <a:pt x="257" y="142"/>
                </a:cubicBezTo>
                <a:cubicBezTo>
                  <a:pt x="257" y="126"/>
                  <a:pt x="257" y="126"/>
                  <a:pt x="257" y="126"/>
                </a:cubicBezTo>
                <a:cubicBezTo>
                  <a:pt x="272" y="126"/>
                  <a:pt x="272" y="126"/>
                  <a:pt x="272" y="126"/>
                </a:cubicBezTo>
                <a:lnTo>
                  <a:pt x="272" y="142"/>
                </a:lnTo>
                <a:close/>
                <a:moveTo>
                  <a:pt x="272" y="115"/>
                </a:moveTo>
                <a:cubicBezTo>
                  <a:pt x="257" y="115"/>
                  <a:pt x="257" y="115"/>
                  <a:pt x="257" y="115"/>
                </a:cubicBezTo>
                <a:cubicBezTo>
                  <a:pt x="257" y="99"/>
                  <a:pt x="257" y="99"/>
                  <a:pt x="257" y="99"/>
                </a:cubicBezTo>
                <a:cubicBezTo>
                  <a:pt x="272" y="99"/>
                  <a:pt x="272" y="99"/>
                  <a:pt x="272" y="99"/>
                </a:cubicBezTo>
                <a:lnTo>
                  <a:pt x="272" y="115"/>
                </a:lnTo>
                <a:close/>
                <a:moveTo>
                  <a:pt x="272" y="89"/>
                </a:moveTo>
                <a:cubicBezTo>
                  <a:pt x="257" y="89"/>
                  <a:pt x="257" y="89"/>
                  <a:pt x="257" y="89"/>
                </a:cubicBezTo>
                <a:cubicBezTo>
                  <a:pt x="257" y="73"/>
                  <a:pt x="257" y="73"/>
                  <a:pt x="257" y="73"/>
                </a:cubicBezTo>
                <a:cubicBezTo>
                  <a:pt x="272" y="73"/>
                  <a:pt x="272" y="73"/>
                  <a:pt x="272" y="73"/>
                </a:cubicBezTo>
                <a:lnTo>
                  <a:pt x="272" y="89"/>
                </a:lnTo>
                <a:close/>
                <a:moveTo>
                  <a:pt x="161" y="33"/>
                </a:moveTo>
                <a:cubicBezTo>
                  <a:pt x="175" y="33"/>
                  <a:pt x="175" y="33"/>
                  <a:pt x="175" y="33"/>
                </a:cubicBezTo>
                <a:cubicBezTo>
                  <a:pt x="175" y="52"/>
                  <a:pt x="175" y="52"/>
                  <a:pt x="175" y="52"/>
                </a:cubicBezTo>
                <a:cubicBezTo>
                  <a:pt x="161" y="52"/>
                  <a:pt x="161" y="52"/>
                  <a:pt x="161" y="52"/>
                </a:cubicBezTo>
                <a:cubicBezTo>
                  <a:pt x="161" y="66"/>
                  <a:pt x="161" y="66"/>
                  <a:pt x="161" y="66"/>
                </a:cubicBezTo>
                <a:cubicBezTo>
                  <a:pt x="142" y="66"/>
                  <a:pt x="142" y="66"/>
                  <a:pt x="142" y="66"/>
                </a:cubicBezTo>
                <a:cubicBezTo>
                  <a:pt x="142" y="52"/>
                  <a:pt x="142" y="52"/>
                  <a:pt x="142" y="52"/>
                </a:cubicBezTo>
                <a:cubicBezTo>
                  <a:pt x="128" y="52"/>
                  <a:pt x="128" y="52"/>
                  <a:pt x="128" y="52"/>
                </a:cubicBezTo>
                <a:cubicBezTo>
                  <a:pt x="128" y="33"/>
                  <a:pt x="128" y="33"/>
                  <a:pt x="128" y="33"/>
                </a:cubicBezTo>
                <a:cubicBezTo>
                  <a:pt x="142" y="33"/>
                  <a:pt x="142" y="33"/>
                  <a:pt x="142" y="33"/>
                </a:cubicBezTo>
                <a:cubicBezTo>
                  <a:pt x="142" y="19"/>
                  <a:pt x="142" y="19"/>
                  <a:pt x="142" y="19"/>
                </a:cubicBezTo>
                <a:cubicBezTo>
                  <a:pt x="161" y="19"/>
                  <a:pt x="161" y="19"/>
                  <a:pt x="161" y="19"/>
                </a:cubicBezTo>
                <a:lnTo>
                  <a:pt x="161" y="33"/>
                </a:lnTo>
                <a:close/>
                <a:moveTo>
                  <a:pt x="161" y="33"/>
                </a:moveTo>
                <a:cubicBezTo>
                  <a:pt x="161" y="33"/>
                  <a:pt x="161" y="33"/>
                  <a:pt x="161" y="33"/>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3" name="TextBox 32"/>
          <p:cNvSpPr txBox="1"/>
          <p:nvPr/>
        </p:nvSpPr>
        <p:spPr>
          <a:xfrm>
            <a:off x="1239878" y="4432952"/>
            <a:ext cx="2062795" cy="1889748"/>
          </a:xfrm>
          <a:prstGeom prst="rect">
            <a:avLst/>
          </a:prstGeom>
          <a:noFill/>
        </p:spPr>
        <p:txBody>
          <a:bodyPr wrap="square" rtlCol="0">
            <a:spAutoFit/>
          </a:bodyPr>
          <a:lstStyle/>
          <a:p>
            <a:pPr algn="ctr" defTabSz="1219170">
              <a:spcBef>
                <a:spcPct val="20000"/>
              </a:spcBef>
              <a:defRPr/>
            </a:pPr>
            <a:r>
              <a:rPr lang="en-US" sz="1600" b="1" dirty="0">
                <a:solidFill>
                  <a:srgbClr val="FE4A1E"/>
                </a:solidFill>
                <a:latin typeface="Candara" panose="020E0502030303020204" pitchFamily="34" charset="0"/>
              </a:rPr>
              <a:t>LOREM IPSUM</a:t>
            </a:r>
          </a:p>
          <a:p>
            <a:pPr defTabSz="1219170">
              <a:spcBef>
                <a:spcPct val="20000"/>
              </a:spcBef>
              <a:defRPr/>
            </a:pPr>
            <a:endParaRPr lang="en-US" sz="200" b="1" dirty="0">
              <a:solidFill>
                <a:schemeClr val="bg1">
                  <a:lumMod val="50000"/>
                </a:schemeClr>
              </a:solidFill>
              <a:latin typeface="Candara" panose="020E0502030303020204" pitchFamily="34" charset="0"/>
            </a:endParaRP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a:t>
            </a:r>
          </a:p>
        </p:txBody>
      </p:sp>
      <p:sp>
        <p:nvSpPr>
          <p:cNvPr id="34" name="Oval 33"/>
          <p:cNvSpPr>
            <a:spLocks noChangeAspect="1"/>
          </p:cNvSpPr>
          <p:nvPr/>
        </p:nvSpPr>
        <p:spPr>
          <a:xfrm>
            <a:off x="1914067" y="3577634"/>
            <a:ext cx="640080" cy="640080"/>
          </a:xfrm>
          <a:prstGeom prst="ellipse">
            <a:avLst/>
          </a:prstGeom>
          <a:noFill/>
          <a:ln w="38100">
            <a:solidFill>
              <a:srgbClr val="FE4A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a:spLocks noChangeAspect="1"/>
          </p:cNvSpPr>
          <p:nvPr/>
        </p:nvSpPr>
        <p:spPr>
          <a:xfrm>
            <a:off x="6637554" y="3551510"/>
            <a:ext cx="640080" cy="640080"/>
          </a:xfrm>
          <a:prstGeom prst="ellipse">
            <a:avLst/>
          </a:prstGeom>
          <a:noFill/>
          <a:ln w="38100">
            <a:solidFill>
              <a:srgbClr val="7A7A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a:spLocks noChangeAspect="1"/>
          </p:cNvSpPr>
          <p:nvPr/>
        </p:nvSpPr>
        <p:spPr>
          <a:xfrm>
            <a:off x="8978298" y="3551510"/>
            <a:ext cx="640080" cy="640080"/>
          </a:xfrm>
          <a:prstGeom prst="ellipse">
            <a:avLst/>
          </a:prstGeom>
          <a:noFill/>
          <a:ln w="38100">
            <a:solidFill>
              <a:srgbClr val="93939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121"/>
          <p:cNvSpPr>
            <a:spLocks noChangeAspect="1" noEditPoints="1"/>
          </p:cNvSpPr>
          <p:nvPr/>
        </p:nvSpPr>
        <p:spPr bwMode="auto">
          <a:xfrm>
            <a:off x="4385516" y="3672148"/>
            <a:ext cx="318082" cy="365760"/>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38" name="Group 37"/>
          <p:cNvGrpSpPr>
            <a:grpSpLocks noChangeAspect="1"/>
          </p:cNvGrpSpPr>
          <p:nvPr/>
        </p:nvGrpSpPr>
        <p:grpSpPr>
          <a:xfrm>
            <a:off x="9098444" y="3682735"/>
            <a:ext cx="378271" cy="365760"/>
            <a:chOff x="5659438" y="2249488"/>
            <a:chExt cx="623887" cy="603250"/>
          </a:xfrm>
          <a:solidFill>
            <a:schemeClr val="accent3">
              <a:lumMod val="50000"/>
            </a:schemeClr>
          </a:solidFill>
          <a:effectLst>
            <a:outerShdw blurRad="50800" dist="38100" dir="2700000" algn="tl" rotWithShape="0">
              <a:prstClr val="black">
                <a:alpha val="40000"/>
              </a:prstClr>
            </a:outerShdw>
          </a:effectLst>
        </p:grpSpPr>
        <p:sp>
          <p:nvSpPr>
            <p:cNvPr id="39" name="Freeform 67"/>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68"/>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69"/>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70"/>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3" name="Group 42"/>
          <p:cNvGrpSpPr>
            <a:grpSpLocks noChangeAspect="1"/>
          </p:cNvGrpSpPr>
          <p:nvPr/>
        </p:nvGrpSpPr>
        <p:grpSpPr>
          <a:xfrm>
            <a:off x="6827011" y="3682735"/>
            <a:ext cx="261166" cy="365760"/>
            <a:chOff x="4938713" y="2352675"/>
            <a:chExt cx="646113" cy="904875"/>
          </a:xfrm>
          <a:solidFill>
            <a:schemeClr val="accent5">
              <a:lumMod val="50000"/>
            </a:schemeClr>
          </a:solidFill>
          <a:effectLst>
            <a:outerShdw blurRad="50800" dist="38100" dir="2700000" algn="tl" rotWithShape="0">
              <a:prstClr val="black">
                <a:alpha val="40000"/>
              </a:prstClr>
            </a:outerShdw>
          </a:effectLst>
        </p:grpSpPr>
        <p:sp>
          <p:nvSpPr>
            <p:cNvPr id="44" name="Freeform 111"/>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Rectangle 112"/>
            <p:cNvSpPr>
              <a:spLocks noChangeArrowheads="1"/>
            </p:cNvSpPr>
            <p:nvPr/>
          </p:nvSpPr>
          <p:spPr bwMode="auto">
            <a:xfrm>
              <a:off x="5156200" y="2906713"/>
              <a:ext cx="312738" cy="63500"/>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Rectangle 113"/>
            <p:cNvSpPr>
              <a:spLocks noChangeArrowheads="1"/>
            </p:cNvSpPr>
            <p:nvPr/>
          </p:nvSpPr>
          <p:spPr bwMode="auto">
            <a:xfrm>
              <a:off x="5156200" y="3036888"/>
              <a:ext cx="312738" cy="63500"/>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114"/>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115"/>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28" name="Picture 2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08576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31"/>
                                        </p:tgtEl>
                                        <p:attrNameLst>
                                          <p:attrName>style.visibility</p:attrName>
                                        </p:attrNameLst>
                                      </p:cBhvr>
                                      <p:to>
                                        <p:strVal val="visible"/>
                                      </p:to>
                                    </p:set>
                                    <p:anim calcmode="lin" valueType="num">
                                      <p:cBhvr additive="base">
                                        <p:cTn id="11" dur="500" fill="hold"/>
                                        <p:tgtEl>
                                          <p:spTgt spid="31"/>
                                        </p:tgtEl>
                                        <p:attrNameLst>
                                          <p:attrName>ppt_x</p:attrName>
                                        </p:attrNameLst>
                                      </p:cBhvr>
                                      <p:tavLst>
                                        <p:tav tm="0">
                                          <p:val>
                                            <p:strVal val="#ppt_x"/>
                                          </p:val>
                                        </p:tav>
                                        <p:tav tm="100000">
                                          <p:val>
                                            <p:strVal val="#ppt_x"/>
                                          </p:val>
                                        </p:tav>
                                      </p:tavLst>
                                    </p:anim>
                                    <p:anim calcmode="lin" valueType="num">
                                      <p:cBhvr additive="base">
                                        <p:cTn id="12" dur="500" fill="hold"/>
                                        <p:tgtEl>
                                          <p:spTgt spid="31"/>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34"/>
                                        </p:tgtEl>
                                        <p:attrNameLst>
                                          <p:attrName>style.visibility</p:attrName>
                                        </p:attrNameLst>
                                      </p:cBhvr>
                                      <p:to>
                                        <p:strVal val="visible"/>
                                      </p:to>
                                    </p:set>
                                    <p:anim calcmode="lin" valueType="num">
                                      <p:cBhvr>
                                        <p:cTn id="16" dur="500" fill="hold"/>
                                        <p:tgtEl>
                                          <p:spTgt spid="34"/>
                                        </p:tgtEl>
                                        <p:attrNameLst>
                                          <p:attrName>ppt_w</p:attrName>
                                        </p:attrNameLst>
                                      </p:cBhvr>
                                      <p:tavLst>
                                        <p:tav tm="0">
                                          <p:val>
                                            <p:fltVal val="0"/>
                                          </p:val>
                                        </p:tav>
                                        <p:tav tm="100000">
                                          <p:val>
                                            <p:strVal val="#ppt_w"/>
                                          </p:val>
                                        </p:tav>
                                      </p:tavLst>
                                    </p:anim>
                                    <p:anim calcmode="lin" valueType="num">
                                      <p:cBhvr>
                                        <p:cTn id="17" dur="500" fill="hold"/>
                                        <p:tgtEl>
                                          <p:spTgt spid="34"/>
                                        </p:tgtEl>
                                        <p:attrNameLst>
                                          <p:attrName>ppt_h</p:attrName>
                                        </p:attrNameLst>
                                      </p:cBhvr>
                                      <p:tavLst>
                                        <p:tav tm="0">
                                          <p:val>
                                            <p:fltVal val="0"/>
                                          </p:val>
                                        </p:tav>
                                        <p:tav tm="100000">
                                          <p:val>
                                            <p:strVal val="#ppt_h"/>
                                          </p:val>
                                        </p:tav>
                                      </p:tavLst>
                                    </p:anim>
                                    <p:animEffect transition="in" filter="fade">
                                      <p:cBhvr>
                                        <p:cTn id="18" dur="500"/>
                                        <p:tgtEl>
                                          <p:spTgt spid="34"/>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32"/>
                                        </p:tgtEl>
                                        <p:attrNameLst>
                                          <p:attrName>style.visibility</p:attrName>
                                        </p:attrNameLst>
                                      </p:cBhvr>
                                      <p:to>
                                        <p:strVal val="visible"/>
                                      </p:to>
                                    </p:set>
                                    <p:anim calcmode="lin" valueType="num">
                                      <p:cBhvr>
                                        <p:cTn id="21" dur="500" fill="hold"/>
                                        <p:tgtEl>
                                          <p:spTgt spid="32"/>
                                        </p:tgtEl>
                                        <p:attrNameLst>
                                          <p:attrName>ppt_w</p:attrName>
                                        </p:attrNameLst>
                                      </p:cBhvr>
                                      <p:tavLst>
                                        <p:tav tm="0">
                                          <p:val>
                                            <p:fltVal val="0"/>
                                          </p:val>
                                        </p:tav>
                                        <p:tav tm="100000">
                                          <p:val>
                                            <p:strVal val="#ppt_w"/>
                                          </p:val>
                                        </p:tav>
                                      </p:tavLst>
                                    </p:anim>
                                    <p:anim calcmode="lin" valueType="num">
                                      <p:cBhvr>
                                        <p:cTn id="22" dur="500" fill="hold"/>
                                        <p:tgtEl>
                                          <p:spTgt spid="32"/>
                                        </p:tgtEl>
                                        <p:attrNameLst>
                                          <p:attrName>ppt_h</p:attrName>
                                        </p:attrNameLst>
                                      </p:cBhvr>
                                      <p:tavLst>
                                        <p:tav tm="0">
                                          <p:val>
                                            <p:fltVal val="0"/>
                                          </p:val>
                                        </p:tav>
                                        <p:tav tm="100000">
                                          <p:val>
                                            <p:strVal val="#ppt_h"/>
                                          </p:val>
                                        </p:tav>
                                      </p:tavLst>
                                    </p:anim>
                                    <p:animEffect transition="in" filter="fade">
                                      <p:cBhvr>
                                        <p:cTn id="23" dur="500"/>
                                        <p:tgtEl>
                                          <p:spTgt spid="32"/>
                                        </p:tgtEl>
                                      </p:cBhvr>
                                    </p:animEffect>
                                  </p:childTnLst>
                                </p:cTn>
                              </p:par>
                            </p:childTnLst>
                          </p:cTn>
                        </p:par>
                        <p:par>
                          <p:cTn id="24" fill="hold">
                            <p:stCondLst>
                              <p:cond delay="1500"/>
                            </p:stCondLst>
                            <p:childTnLst>
                              <p:par>
                                <p:cTn id="25" presetID="22" presetClass="entr" presetSubtype="1" fill="hold" grpId="0" nodeType="afterEffect">
                                  <p:stCondLst>
                                    <p:cond delay="0"/>
                                  </p:stCondLst>
                                  <p:childTnLst>
                                    <p:set>
                                      <p:cBhvr>
                                        <p:cTn id="26" dur="1" fill="hold">
                                          <p:stCondLst>
                                            <p:cond delay="0"/>
                                          </p:stCondLst>
                                        </p:cTn>
                                        <p:tgtEl>
                                          <p:spTgt spid="33"/>
                                        </p:tgtEl>
                                        <p:attrNameLst>
                                          <p:attrName>style.visibility</p:attrName>
                                        </p:attrNameLst>
                                      </p:cBhvr>
                                      <p:to>
                                        <p:strVal val="visible"/>
                                      </p:to>
                                    </p:set>
                                    <p:animEffect transition="in" filter="wipe(up)">
                                      <p:cBhvr>
                                        <p:cTn id="27" dur="500"/>
                                        <p:tgtEl>
                                          <p:spTgt spid="33"/>
                                        </p:tgtEl>
                                      </p:cBhvr>
                                    </p:animEffect>
                                  </p:childTnLst>
                                </p:cTn>
                              </p:par>
                            </p:childTnLst>
                          </p:cTn>
                        </p:par>
                        <p:par>
                          <p:cTn id="28" fill="hold">
                            <p:stCondLst>
                              <p:cond delay="2000"/>
                            </p:stCondLst>
                            <p:childTnLst>
                              <p:par>
                                <p:cTn id="29" presetID="2" presetClass="entr" presetSubtype="4" fill="hold" grpId="0" nodeType="after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additive="base">
                                        <p:cTn id="31" dur="500" fill="hold"/>
                                        <p:tgtEl>
                                          <p:spTgt spid="17"/>
                                        </p:tgtEl>
                                        <p:attrNameLst>
                                          <p:attrName>ppt_x</p:attrName>
                                        </p:attrNameLst>
                                      </p:cBhvr>
                                      <p:tavLst>
                                        <p:tav tm="0">
                                          <p:val>
                                            <p:strVal val="#ppt_x"/>
                                          </p:val>
                                        </p:tav>
                                        <p:tav tm="100000">
                                          <p:val>
                                            <p:strVal val="#ppt_x"/>
                                          </p:val>
                                        </p:tav>
                                      </p:tavLst>
                                    </p:anim>
                                    <p:anim calcmode="lin" valueType="num">
                                      <p:cBhvr additive="base">
                                        <p:cTn id="32" dur="500" fill="hold"/>
                                        <p:tgtEl>
                                          <p:spTgt spid="17"/>
                                        </p:tgtEl>
                                        <p:attrNameLst>
                                          <p:attrName>ppt_y</p:attrName>
                                        </p:attrNameLst>
                                      </p:cBhvr>
                                      <p:tavLst>
                                        <p:tav tm="0">
                                          <p:val>
                                            <p:strVal val="1+#ppt_h/2"/>
                                          </p:val>
                                        </p:tav>
                                        <p:tav tm="100000">
                                          <p:val>
                                            <p:strVal val="#ppt_y"/>
                                          </p:val>
                                        </p:tav>
                                      </p:tavLst>
                                    </p:anim>
                                  </p:childTnLst>
                                </p:cTn>
                              </p:par>
                            </p:childTnLst>
                          </p:cTn>
                        </p:par>
                        <p:par>
                          <p:cTn id="33" fill="hold">
                            <p:stCondLst>
                              <p:cond delay="2500"/>
                            </p:stCondLst>
                            <p:childTnLst>
                              <p:par>
                                <p:cTn id="34" presetID="53" presetClass="entr" presetSubtype="16"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 calcmode="lin" valueType="num">
                                      <p:cBhvr>
                                        <p:cTn id="36" dur="500" fill="hold"/>
                                        <p:tgtEl>
                                          <p:spTgt spid="18"/>
                                        </p:tgtEl>
                                        <p:attrNameLst>
                                          <p:attrName>ppt_w</p:attrName>
                                        </p:attrNameLst>
                                      </p:cBhvr>
                                      <p:tavLst>
                                        <p:tav tm="0">
                                          <p:val>
                                            <p:fltVal val="0"/>
                                          </p:val>
                                        </p:tav>
                                        <p:tav tm="100000">
                                          <p:val>
                                            <p:strVal val="#ppt_w"/>
                                          </p:val>
                                        </p:tav>
                                      </p:tavLst>
                                    </p:anim>
                                    <p:anim calcmode="lin" valueType="num">
                                      <p:cBhvr>
                                        <p:cTn id="37" dur="500" fill="hold"/>
                                        <p:tgtEl>
                                          <p:spTgt spid="18"/>
                                        </p:tgtEl>
                                        <p:attrNameLst>
                                          <p:attrName>ppt_h</p:attrName>
                                        </p:attrNameLst>
                                      </p:cBhvr>
                                      <p:tavLst>
                                        <p:tav tm="0">
                                          <p:val>
                                            <p:fltVal val="0"/>
                                          </p:val>
                                        </p:tav>
                                        <p:tav tm="100000">
                                          <p:val>
                                            <p:strVal val="#ppt_h"/>
                                          </p:val>
                                        </p:tav>
                                      </p:tavLst>
                                    </p:anim>
                                    <p:animEffect transition="in" filter="fade">
                                      <p:cBhvr>
                                        <p:cTn id="38" dur="500"/>
                                        <p:tgtEl>
                                          <p:spTgt spid="18"/>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37"/>
                                        </p:tgtEl>
                                        <p:attrNameLst>
                                          <p:attrName>style.visibility</p:attrName>
                                        </p:attrNameLst>
                                      </p:cBhvr>
                                      <p:to>
                                        <p:strVal val="visible"/>
                                      </p:to>
                                    </p:set>
                                    <p:anim calcmode="lin" valueType="num">
                                      <p:cBhvr>
                                        <p:cTn id="41" dur="500" fill="hold"/>
                                        <p:tgtEl>
                                          <p:spTgt spid="37"/>
                                        </p:tgtEl>
                                        <p:attrNameLst>
                                          <p:attrName>ppt_w</p:attrName>
                                        </p:attrNameLst>
                                      </p:cBhvr>
                                      <p:tavLst>
                                        <p:tav tm="0">
                                          <p:val>
                                            <p:fltVal val="0"/>
                                          </p:val>
                                        </p:tav>
                                        <p:tav tm="100000">
                                          <p:val>
                                            <p:strVal val="#ppt_w"/>
                                          </p:val>
                                        </p:tav>
                                      </p:tavLst>
                                    </p:anim>
                                    <p:anim calcmode="lin" valueType="num">
                                      <p:cBhvr>
                                        <p:cTn id="42" dur="500" fill="hold"/>
                                        <p:tgtEl>
                                          <p:spTgt spid="37"/>
                                        </p:tgtEl>
                                        <p:attrNameLst>
                                          <p:attrName>ppt_h</p:attrName>
                                        </p:attrNameLst>
                                      </p:cBhvr>
                                      <p:tavLst>
                                        <p:tav tm="0">
                                          <p:val>
                                            <p:fltVal val="0"/>
                                          </p:val>
                                        </p:tav>
                                        <p:tav tm="100000">
                                          <p:val>
                                            <p:strVal val="#ppt_h"/>
                                          </p:val>
                                        </p:tav>
                                      </p:tavLst>
                                    </p:anim>
                                    <p:animEffect transition="in" filter="fade">
                                      <p:cBhvr>
                                        <p:cTn id="43" dur="500"/>
                                        <p:tgtEl>
                                          <p:spTgt spid="37"/>
                                        </p:tgtEl>
                                      </p:cBhvr>
                                    </p:animEffect>
                                  </p:childTnLst>
                                </p:cTn>
                              </p:par>
                            </p:childTnLst>
                          </p:cTn>
                        </p:par>
                        <p:par>
                          <p:cTn id="44" fill="hold">
                            <p:stCondLst>
                              <p:cond delay="3000"/>
                            </p:stCondLst>
                            <p:childTnLst>
                              <p:par>
                                <p:cTn id="45" presetID="22" presetClass="entr" presetSubtype="1" fill="hold" grpId="0" nodeType="after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wipe(up)">
                                      <p:cBhvr>
                                        <p:cTn id="47" dur="500"/>
                                        <p:tgtEl>
                                          <p:spTgt spid="20"/>
                                        </p:tgtEl>
                                      </p:cBhvr>
                                    </p:animEffect>
                                  </p:childTnLst>
                                </p:cTn>
                              </p:par>
                            </p:childTnLst>
                          </p:cTn>
                        </p:par>
                        <p:par>
                          <p:cTn id="48" fill="hold">
                            <p:stCondLst>
                              <p:cond delay="3500"/>
                            </p:stCondLst>
                            <p:childTnLst>
                              <p:par>
                                <p:cTn id="49" presetID="2" presetClass="entr" presetSubtype="4" fill="hold" grpId="0" nodeType="afterEffect">
                                  <p:stCondLst>
                                    <p:cond delay="0"/>
                                  </p:stCondLst>
                                  <p:childTnLst>
                                    <p:set>
                                      <p:cBhvr>
                                        <p:cTn id="50" dur="1" fill="hold">
                                          <p:stCondLst>
                                            <p:cond delay="0"/>
                                          </p:stCondLst>
                                        </p:cTn>
                                        <p:tgtEl>
                                          <p:spTgt spid="23"/>
                                        </p:tgtEl>
                                        <p:attrNameLst>
                                          <p:attrName>style.visibility</p:attrName>
                                        </p:attrNameLst>
                                      </p:cBhvr>
                                      <p:to>
                                        <p:strVal val="visible"/>
                                      </p:to>
                                    </p:set>
                                    <p:anim calcmode="lin" valueType="num">
                                      <p:cBhvr additive="base">
                                        <p:cTn id="51" dur="500" fill="hold"/>
                                        <p:tgtEl>
                                          <p:spTgt spid="23"/>
                                        </p:tgtEl>
                                        <p:attrNameLst>
                                          <p:attrName>ppt_x</p:attrName>
                                        </p:attrNameLst>
                                      </p:cBhvr>
                                      <p:tavLst>
                                        <p:tav tm="0">
                                          <p:val>
                                            <p:strVal val="#ppt_x"/>
                                          </p:val>
                                        </p:tav>
                                        <p:tav tm="100000">
                                          <p:val>
                                            <p:strVal val="#ppt_x"/>
                                          </p:val>
                                        </p:tav>
                                      </p:tavLst>
                                    </p:anim>
                                    <p:anim calcmode="lin" valueType="num">
                                      <p:cBhvr additive="base">
                                        <p:cTn id="52" dur="500" fill="hold"/>
                                        <p:tgtEl>
                                          <p:spTgt spid="23"/>
                                        </p:tgtEl>
                                        <p:attrNameLst>
                                          <p:attrName>ppt_y</p:attrName>
                                        </p:attrNameLst>
                                      </p:cBhvr>
                                      <p:tavLst>
                                        <p:tav tm="0">
                                          <p:val>
                                            <p:strVal val="1+#ppt_h/2"/>
                                          </p:val>
                                        </p:tav>
                                        <p:tav tm="100000">
                                          <p:val>
                                            <p:strVal val="#ppt_y"/>
                                          </p:val>
                                        </p:tav>
                                      </p:tavLst>
                                    </p:anim>
                                  </p:childTnLst>
                                </p:cTn>
                              </p:par>
                            </p:childTnLst>
                          </p:cTn>
                        </p:par>
                        <p:par>
                          <p:cTn id="53" fill="hold">
                            <p:stCondLst>
                              <p:cond delay="4000"/>
                            </p:stCondLst>
                            <p:childTnLst>
                              <p:par>
                                <p:cTn id="54" presetID="53" presetClass="entr" presetSubtype="16" fill="hold" grpId="0" nodeType="afterEffect">
                                  <p:stCondLst>
                                    <p:cond delay="0"/>
                                  </p:stCondLst>
                                  <p:childTnLst>
                                    <p:set>
                                      <p:cBhvr>
                                        <p:cTn id="55" dur="1" fill="hold">
                                          <p:stCondLst>
                                            <p:cond delay="0"/>
                                          </p:stCondLst>
                                        </p:cTn>
                                        <p:tgtEl>
                                          <p:spTgt spid="35"/>
                                        </p:tgtEl>
                                        <p:attrNameLst>
                                          <p:attrName>style.visibility</p:attrName>
                                        </p:attrNameLst>
                                      </p:cBhvr>
                                      <p:to>
                                        <p:strVal val="visible"/>
                                      </p:to>
                                    </p:set>
                                    <p:anim calcmode="lin" valueType="num">
                                      <p:cBhvr>
                                        <p:cTn id="56" dur="500" fill="hold"/>
                                        <p:tgtEl>
                                          <p:spTgt spid="35"/>
                                        </p:tgtEl>
                                        <p:attrNameLst>
                                          <p:attrName>ppt_w</p:attrName>
                                        </p:attrNameLst>
                                      </p:cBhvr>
                                      <p:tavLst>
                                        <p:tav tm="0">
                                          <p:val>
                                            <p:fltVal val="0"/>
                                          </p:val>
                                        </p:tav>
                                        <p:tav tm="100000">
                                          <p:val>
                                            <p:strVal val="#ppt_w"/>
                                          </p:val>
                                        </p:tav>
                                      </p:tavLst>
                                    </p:anim>
                                    <p:anim calcmode="lin" valueType="num">
                                      <p:cBhvr>
                                        <p:cTn id="57" dur="500" fill="hold"/>
                                        <p:tgtEl>
                                          <p:spTgt spid="35"/>
                                        </p:tgtEl>
                                        <p:attrNameLst>
                                          <p:attrName>ppt_h</p:attrName>
                                        </p:attrNameLst>
                                      </p:cBhvr>
                                      <p:tavLst>
                                        <p:tav tm="0">
                                          <p:val>
                                            <p:fltVal val="0"/>
                                          </p:val>
                                        </p:tav>
                                        <p:tav tm="100000">
                                          <p:val>
                                            <p:strVal val="#ppt_h"/>
                                          </p:val>
                                        </p:tav>
                                      </p:tavLst>
                                    </p:anim>
                                    <p:animEffect transition="in" filter="fade">
                                      <p:cBhvr>
                                        <p:cTn id="58" dur="500"/>
                                        <p:tgtEl>
                                          <p:spTgt spid="35"/>
                                        </p:tgtEl>
                                      </p:cBhvr>
                                    </p:animEffect>
                                  </p:childTnLst>
                                </p:cTn>
                              </p:par>
                              <p:par>
                                <p:cTn id="59" presetID="53" presetClass="entr" presetSubtype="16" fill="hold" nodeType="withEffect">
                                  <p:stCondLst>
                                    <p:cond delay="0"/>
                                  </p:stCondLst>
                                  <p:childTnLst>
                                    <p:set>
                                      <p:cBhvr>
                                        <p:cTn id="60" dur="1" fill="hold">
                                          <p:stCondLst>
                                            <p:cond delay="0"/>
                                          </p:stCondLst>
                                        </p:cTn>
                                        <p:tgtEl>
                                          <p:spTgt spid="43"/>
                                        </p:tgtEl>
                                        <p:attrNameLst>
                                          <p:attrName>style.visibility</p:attrName>
                                        </p:attrNameLst>
                                      </p:cBhvr>
                                      <p:to>
                                        <p:strVal val="visible"/>
                                      </p:to>
                                    </p:set>
                                    <p:anim calcmode="lin" valueType="num">
                                      <p:cBhvr>
                                        <p:cTn id="61" dur="500" fill="hold"/>
                                        <p:tgtEl>
                                          <p:spTgt spid="43"/>
                                        </p:tgtEl>
                                        <p:attrNameLst>
                                          <p:attrName>ppt_w</p:attrName>
                                        </p:attrNameLst>
                                      </p:cBhvr>
                                      <p:tavLst>
                                        <p:tav tm="0">
                                          <p:val>
                                            <p:fltVal val="0"/>
                                          </p:val>
                                        </p:tav>
                                        <p:tav tm="100000">
                                          <p:val>
                                            <p:strVal val="#ppt_w"/>
                                          </p:val>
                                        </p:tav>
                                      </p:tavLst>
                                    </p:anim>
                                    <p:anim calcmode="lin" valueType="num">
                                      <p:cBhvr>
                                        <p:cTn id="62" dur="500" fill="hold"/>
                                        <p:tgtEl>
                                          <p:spTgt spid="43"/>
                                        </p:tgtEl>
                                        <p:attrNameLst>
                                          <p:attrName>ppt_h</p:attrName>
                                        </p:attrNameLst>
                                      </p:cBhvr>
                                      <p:tavLst>
                                        <p:tav tm="0">
                                          <p:val>
                                            <p:fltVal val="0"/>
                                          </p:val>
                                        </p:tav>
                                        <p:tav tm="100000">
                                          <p:val>
                                            <p:strVal val="#ppt_h"/>
                                          </p:val>
                                        </p:tav>
                                      </p:tavLst>
                                    </p:anim>
                                    <p:animEffect transition="in" filter="fade">
                                      <p:cBhvr>
                                        <p:cTn id="63" dur="500"/>
                                        <p:tgtEl>
                                          <p:spTgt spid="43"/>
                                        </p:tgtEl>
                                      </p:cBhvr>
                                    </p:animEffect>
                                  </p:childTnLst>
                                </p:cTn>
                              </p:par>
                            </p:childTnLst>
                          </p:cTn>
                        </p:par>
                        <p:par>
                          <p:cTn id="64" fill="hold">
                            <p:stCondLst>
                              <p:cond delay="4500"/>
                            </p:stCondLst>
                            <p:childTnLst>
                              <p:par>
                                <p:cTn id="65" presetID="22" presetClass="entr" presetSubtype="1" fill="hold" grpId="0" nodeType="afterEffect">
                                  <p:stCondLst>
                                    <p:cond delay="0"/>
                                  </p:stCondLst>
                                  <p:childTnLst>
                                    <p:set>
                                      <p:cBhvr>
                                        <p:cTn id="66" dur="1" fill="hold">
                                          <p:stCondLst>
                                            <p:cond delay="0"/>
                                          </p:stCondLst>
                                        </p:cTn>
                                        <p:tgtEl>
                                          <p:spTgt spid="25"/>
                                        </p:tgtEl>
                                        <p:attrNameLst>
                                          <p:attrName>style.visibility</p:attrName>
                                        </p:attrNameLst>
                                      </p:cBhvr>
                                      <p:to>
                                        <p:strVal val="visible"/>
                                      </p:to>
                                    </p:set>
                                    <p:animEffect transition="in" filter="wipe(up)">
                                      <p:cBhvr>
                                        <p:cTn id="67" dur="500"/>
                                        <p:tgtEl>
                                          <p:spTgt spid="25"/>
                                        </p:tgtEl>
                                      </p:cBhvr>
                                    </p:animEffect>
                                  </p:childTnLst>
                                </p:cTn>
                              </p:par>
                            </p:childTnLst>
                          </p:cTn>
                        </p:par>
                        <p:par>
                          <p:cTn id="68" fill="hold">
                            <p:stCondLst>
                              <p:cond delay="5000"/>
                            </p:stCondLst>
                            <p:childTnLst>
                              <p:par>
                                <p:cTn id="69" presetID="2" presetClass="entr" presetSubtype="4" fill="hold" grpId="0" nodeType="afterEffect">
                                  <p:stCondLst>
                                    <p:cond delay="0"/>
                                  </p:stCondLst>
                                  <p:childTnLst>
                                    <p:set>
                                      <p:cBhvr>
                                        <p:cTn id="70" dur="1" fill="hold">
                                          <p:stCondLst>
                                            <p:cond delay="0"/>
                                          </p:stCondLst>
                                        </p:cTn>
                                        <p:tgtEl>
                                          <p:spTgt spid="27"/>
                                        </p:tgtEl>
                                        <p:attrNameLst>
                                          <p:attrName>style.visibility</p:attrName>
                                        </p:attrNameLst>
                                      </p:cBhvr>
                                      <p:to>
                                        <p:strVal val="visible"/>
                                      </p:to>
                                    </p:set>
                                    <p:anim calcmode="lin" valueType="num">
                                      <p:cBhvr additive="base">
                                        <p:cTn id="71" dur="500" fill="hold"/>
                                        <p:tgtEl>
                                          <p:spTgt spid="27"/>
                                        </p:tgtEl>
                                        <p:attrNameLst>
                                          <p:attrName>ppt_x</p:attrName>
                                        </p:attrNameLst>
                                      </p:cBhvr>
                                      <p:tavLst>
                                        <p:tav tm="0">
                                          <p:val>
                                            <p:strVal val="#ppt_x"/>
                                          </p:val>
                                        </p:tav>
                                        <p:tav tm="100000">
                                          <p:val>
                                            <p:strVal val="#ppt_x"/>
                                          </p:val>
                                        </p:tav>
                                      </p:tavLst>
                                    </p:anim>
                                    <p:anim calcmode="lin" valueType="num">
                                      <p:cBhvr additive="base">
                                        <p:cTn id="72" dur="500" fill="hold"/>
                                        <p:tgtEl>
                                          <p:spTgt spid="27"/>
                                        </p:tgtEl>
                                        <p:attrNameLst>
                                          <p:attrName>ppt_y</p:attrName>
                                        </p:attrNameLst>
                                      </p:cBhvr>
                                      <p:tavLst>
                                        <p:tav tm="0">
                                          <p:val>
                                            <p:strVal val="1+#ppt_h/2"/>
                                          </p:val>
                                        </p:tav>
                                        <p:tav tm="100000">
                                          <p:val>
                                            <p:strVal val="#ppt_y"/>
                                          </p:val>
                                        </p:tav>
                                      </p:tavLst>
                                    </p:anim>
                                  </p:childTnLst>
                                </p:cTn>
                              </p:par>
                            </p:childTnLst>
                          </p:cTn>
                        </p:par>
                        <p:par>
                          <p:cTn id="73" fill="hold">
                            <p:stCondLst>
                              <p:cond delay="5500"/>
                            </p:stCondLst>
                            <p:childTnLst>
                              <p:par>
                                <p:cTn id="74" presetID="53" presetClass="entr" presetSubtype="16" fill="hold" grpId="0" nodeType="afterEffect">
                                  <p:stCondLst>
                                    <p:cond delay="0"/>
                                  </p:stCondLst>
                                  <p:childTnLst>
                                    <p:set>
                                      <p:cBhvr>
                                        <p:cTn id="75" dur="1" fill="hold">
                                          <p:stCondLst>
                                            <p:cond delay="0"/>
                                          </p:stCondLst>
                                        </p:cTn>
                                        <p:tgtEl>
                                          <p:spTgt spid="36"/>
                                        </p:tgtEl>
                                        <p:attrNameLst>
                                          <p:attrName>style.visibility</p:attrName>
                                        </p:attrNameLst>
                                      </p:cBhvr>
                                      <p:to>
                                        <p:strVal val="visible"/>
                                      </p:to>
                                    </p:set>
                                    <p:anim calcmode="lin" valueType="num">
                                      <p:cBhvr>
                                        <p:cTn id="76" dur="500" fill="hold"/>
                                        <p:tgtEl>
                                          <p:spTgt spid="36"/>
                                        </p:tgtEl>
                                        <p:attrNameLst>
                                          <p:attrName>ppt_w</p:attrName>
                                        </p:attrNameLst>
                                      </p:cBhvr>
                                      <p:tavLst>
                                        <p:tav tm="0">
                                          <p:val>
                                            <p:fltVal val="0"/>
                                          </p:val>
                                        </p:tav>
                                        <p:tav tm="100000">
                                          <p:val>
                                            <p:strVal val="#ppt_w"/>
                                          </p:val>
                                        </p:tav>
                                      </p:tavLst>
                                    </p:anim>
                                    <p:anim calcmode="lin" valueType="num">
                                      <p:cBhvr>
                                        <p:cTn id="77" dur="500" fill="hold"/>
                                        <p:tgtEl>
                                          <p:spTgt spid="36"/>
                                        </p:tgtEl>
                                        <p:attrNameLst>
                                          <p:attrName>ppt_h</p:attrName>
                                        </p:attrNameLst>
                                      </p:cBhvr>
                                      <p:tavLst>
                                        <p:tav tm="0">
                                          <p:val>
                                            <p:fltVal val="0"/>
                                          </p:val>
                                        </p:tav>
                                        <p:tav tm="100000">
                                          <p:val>
                                            <p:strVal val="#ppt_h"/>
                                          </p:val>
                                        </p:tav>
                                      </p:tavLst>
                                    </p:anim>
                                    <p:animEffect transition="in" filter="fade">
                                      <p:cBhvr>
                                        <p:cTn id="78" dur="500"/>
                                        <p:tgtEl>
                                          <p:spTgt spid="36"/>
                                        </p:tgtEl>
                                      </p:cBhvr>
                                    </p:animEffect>
                                  </p:childTnLst>
                                </p:cTn>
                              </p:par>
                              <p:par>
                                <p:cTn id="79" presetID="53" presetClass="entr" presetSubtype="16" fill="hold" nodeType="withEffect">
                                  <p:stCondLst>
                                    <p:cond delay="0"/>
                                  </p:stCondLst>
                                  <p:childTnLst>
                                    <p:set>
                                      <p:cBhvr>
                                        <p:cTn id="80" dur="1" fill="hold">
                                          <p:stCondLst>
                                            <p:cond delay="0"/>
                                          </p:stCondLst>
                                        </p:cTn>
                                        <p:tgtEl>
                                          <p:spTgt spid="38"/>
                                        </p:tgtEl>
                                        <p:attrNameLst>
                                          <p:attrName>style.visibility</p:attrName>
                                        </p:attrNameLst>
                                      </p:cBhvr>
                                      <p:to>
                                        <p:strVal val="visible"/>
                                      </p:to>
                                    </p:set>
                                    <p:anim calcmode="lin" valueType="num">
                                      <p:cBhvr>
                                        <p:cTn id="81" dur="500" fill="hold"/>
                                        <p:tgtEl>
                                          <p:spTgt spid="38"/>
                                        </p:tgtEl>
                                        <p:attrNameLst>
                                          <p:attrName>ppt_w</p:attrName>
                                        </p:attrNameLst>
                                      </p:cBhvr>
                                      <p:tavLst>
                                        <p:tav tm="0">
                                          <p:val>
                                            <p:fltVal val="0"/>
                                          </p:val>
                                        </p:tav>
                                        <p:tav tm="100000">
                                          <p:val>
                                            <p:strVal val="#ppt_w"/>
                                          </p:val>
                                        </p:tav>
                                      </p:tavLst>
                                    </p:anim>
                                    <p:anim calcmode="lin" valueType="num">
                                      <p:cBhvr>
                                        <p:cTn id="82" dur="500" fill="hold"/>
                                        <p:tgtEl>
                                          <p:spTgt spid="38"/>
                                        </p:tgtEl>
                                        <p:attrNameLst>
                                          <p:attrName>ppt_h</p:attrName>
                                        </p:attrNameLst>
                                      </p:cBhvr>
                                      <p:tavLst>
                                        <p:tav tm="0">
                                          <p:val>
                                            <p:fltVal val="0"/>
                                          </p:val>
                                        </p:tav>
                                        <p:tav tm="100000">
                                          <p:val>
                                            <p:strVal val="#ppt_h"/>
                                          </p:val>
                                        </p:tav>
                                      </p:tavLst>
                                    </p:anim>
                                    <p:animEffect transition="in" filter="fade">
                                      <p:cBhvr>
                                        <p:cTn id="83" dur="500"/>
                                        <p:tgtEl>
                                          <p:spTgt spid="38"/>
                                        </p:tgtEl>
                                      </p:cBhvr>
                                    </p:animEffect>
                                  </p:childTnLst>
                                </p:cTn>
                              </p:par>
                            </p:childTnLst>
                          </p:cTn>
                        </p:par>
                        <p:par>
                          <p:cTn id="84" fill="hold">
                            <p:stCondLst>
                              <p:cond delay="6000"/>
                            </p:stCondLst>
                            <p:childTnLst>
                              <p:par>
                                <p:cTn id="85" presetID="22" presetClass="entr" presetSubtype="1" fill="hold" grpId="0" nodeType="afterEffect">
                                  <p:stCondLst>
                                    <p:cond delay="0"/>
                                  </p:stCondLst>
                                  <p:childTnLst>
                                    <p:set>
                                      <p:cBhvr>
                                        <p:cTn id="86" dur="1" fill="hold">
                                          <p:stCondLst>
                                            <p:cond delay="0"/>
                                          </p:stCondLst>
                                        </p:cTn>
                                        <p:tgtEl>
                                          <p:spTgt spid="29"/>
                                        </p:tgtEl>
                                        <p:attrNameLst>
                                          <p:attrName>style.visibility</p:attrName>
                                        </p:attrNameLst>
                                      </p:cBhvr>
                                      <p:to>
                                        <p:strVal val="visible"/>
                                      </p:to>
                                    </p:set>
                                    <p:animEffect transition="in" filter="wipe(up)">
                                      <p:cBhvr>
                                        <p:cTn id="8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8" grpId="0" animBg="1"/>
      <p:bldP spid="17" grpId="0" animBg="1"/>
      <p:bldP spid="20" grpId="0"/>
      <p:bldP spid="23" grpId="0" animBg="1"/>
      <p:bldP spid="25" grpId="0"/>
      <p:bldP spid="27" grpId="0" animBg="1"/>
      <p:bldP spid="29" grpId="0"/>
      <p:bldP spid="31" grpId="0" animBg="1"/>
      <p:bldP spid="32" grpId="0" animBg="1"/>
      <p:bldP spid="33" grpId="0"/>
      <p:bldP spid="34" grpId="0" animBg="1"/>
      <p:bldP spid="35" grpId="0" animBg="1"/>
      <p:bldP spid="36" grpId="0" animBg="1"/>
      <p:bldP spid="3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1577</TotalTime>
  <Words>1326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320</cp:revision>
  <dcterms:created xsi:type="dcterms:W3CDTF">2016-09-28T22:08:47Z</dcterms:created>
  <dcterms:modified xsi:type="dcterms:W3CDTF">2016-11-27T23:40:11Z</dcterms:modified>
</cp:coreProperties>
</file>