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58093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1201317" y="1980784"/>
            <a:ext cx="2286000" cy="3200400"/>
          </a:xfrm>
          <a:prstGeom prst="ellipse">
            <a:avLst/>
          </a:prstGeom>
          <a:solidFill>
            <a:schemeClr val="tx1">
              <a:alpha val="1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0" b="1" dirty="0">
              <a:solidFill>
                <a:srgbClr val="ED7D31"/>
              </a:solidFill>
              <a:latin typeface="Candara" panose="020E0502030303020204" pitchFamily="34" charset="0"/>
            </a:endParaRPr>
          </a:p>
          <a:p>
            <a:pPr algn="ctr"/>
            <a:endParaRPr lang="en-US" sz="2000" b="1" dirty="0">
              <a:solidFill>
                <a:srgbClr val="ED7D31"/>
              </a:solidFill>
              <a:latin typeface="Candara" panose="020E0502030303020204" pitchFamily="34" charset="0"/>
            </a:endParaRPr>
          </a:p>
          <a:p>
            <a:pPr algn="ctr"/>
            <a:endParaRPr lang="en-US" sz="1200" dirty="0"/>
          </a:p>
        </p:txBody>
      </p:sp>
      <p:sp>
        <p:nvSpPr>
          <p:cNvPr id="28" name="Oval 27"/>
          <p:cNvSpPr/>
          <p:nvPr/>
        </p:nvSpPr>
        <p:spPr>
          <a:xfrm>
            <a:off x="8670687" y="1980784"/>
            <a:ext cx="2286000" cy="3200400"/>
          </a:xfrm>
          <a:prstGeom prst="ellipse">
            <a:avLst/>
          </a:prstGeom>
          <a:solidFill>
            <a:schemeClr val="tx1">
              <a:alpha val="1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0" b="1" dirty="0">
              <a:solidFill>
                <a:srgbClr val="ED7D31"/>
              </a:solidFill>
              <a:latin typeface="Candara" panose="020E0502030303020204" pitchFamily="34" charset="0"/>
            </a:endParaRPr>
          </a:p>
          <a:p>
            <a:pPr algn="ctr"/>
            <a:endParaRPr lang="en-US" sz="2000" b="1" dirty="0">
              <a:solidFill>
                <a:srgbClr val="ED7D31"/>
              </a:solidFill>
              <a:latin typeface="Candara" panose="020E0502030303020204" pitchFamily="34" charset="0"/>
            </a:endParaRPr>
          </a:p>
          <a:p>
            <a:pPr algn="ctr"/>
            <a:endParaRPr lang="en-US" sz="1200" dirty="0"/>
          </a:p>
        </p:txBody>
      </p:sp>
      <p:sp>
        <p:nvSpPr>
          <p:cNvPr id="29" name="TextBox 28"/>
          <p:cNvSpPr txBox="1"/>
          <p:nvPr/>
        </p:nvSpPr>
        <p:spPr>
          <a:xfrm>
            <a:off x="8880658" y="3027165"/>
            <a:ext cx="1948280" cy="1661993"/>
          </a:xfrm>
          <a:prstGeom prst="rect">
            <a:avLst/>
          </a:prstGeom>
          <a:noFill/>
        </p:spPr>
        <p:txBody>
          <a:bodyPr wrap="square" rtlCol="0">
            <a:spAutoFit/>
          </a:bodyPr>
          <a:lstStyle/>
          <a:p>
            <a:pPr algn="ctr"/>
            <a:r>
              <a:rPr lang="en-US" sz="2200" b="1" dirty="0">
                <a:solidFill>
                  <a:srgbClr val="939393"/>
                </a:solidFill>
                <a:latin typeface="Candara" panose="020E0502030303020204" pitchFamily="34" charset="0"/>
              </a:rPr>
              <a:t>Lorem Ipsum</a:t>
            </a:r>
          </a:p>
          <a:p>
            <a:pPr algn="ctr"/>
            <a:endParaRPr lang="en-US" sz="800" b="1" dirty="0">
              <a:solidFill>
                <a:srgbClr val="ED7D3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a:t>
            </a:r>
          </a:p>
          <a:p>
            <a:pPr algn="ctr"/>
            <a:endParaRPr lang="en-US" sz="800" dirty="0">
              <a:latin typeface="Candara" panose="020E0502030303020204" pitchFamily="34" charset="0"/>
            </a:endParaRPr>
          </a:p>
          <a:p>
            <a:pPr marL="457200" indent="-457200" algn="ctr">
              <a:buFont typeface="Wingdings" panose="05000000000000000000" pitchFamily="2" charset="2"/>
              <a:buChar char="ü"/>
            </a:pPr>
            <a:r>
              <a:rPr lang="en-US" sz="1200" dirty="0">
                <a:solidFill>
                  <a:schemeClr val="bg1"/>
                </a:solidFill>
                <a:latin typeface="Candara" panose="020E0502030303020204" pitchFamily="34" charset="0"/>
              </a:rPr>
              <a:t>Lorem Ipsum</a:t>
            </a:r>
          </a:p>
          <a:p>
            <a:pPr marL="457200" indent="-457200" algn="ctr">
              <a:buFont typeface="Wingdings" panose="05000000000000000000" pitchFamily="2" charset="2"/>
              <a:buChar char="ü"/>
            </a:pPr>
            <a:r>
              <a:rPr lang="en-US" sz="1200" dirty="0">
                <a:solidFill>
                  <a:schemeClr val="bg1"/>
                </a:solidFill>
                <a:latin typeface="Candara" panose="020E0502030303020204" pitchFamily="34" charset="0"/>
              </a:rPr>
              <a:t>Lorem Ipsum</a:t>
            </a:r>
          </a:p>
          <a:p>
            <a:pPr marL="457200" indent="-457200" algn="ctr">
              <a:buFont typeface="Wingdings" panose="05000000000000000000" pitchFamily="2" charset="2"/>
              <a:buChar char="ü"/>
            </a:pPr>
            <a:r>
              <a:rPr lang="en-US" sz="1200" dirty="0">
                <a:solidFill>
                  <a:schemeClr val="bg1"/>
                </a:solidFill>
                <a:latin typeface="Candara" panose="020E0502030303020204" pitchFamily="34" charset="0"/>
              </a:rPr>
              <a:t>Lorem Ipsum</a:t>
            </a:r>
            <a:endParaRPr lang="en-US" sz="1200" dirty="0">
              <a:solidFill>
                <a:schemeClr val="bg1"/>
              </a:solidFill>
            </a:endParaRPr>
          </a:p>
        </p:txBody>
      </p:sp>
      <p:sp>
        <p:nvSpPr>
          <p:cNvPr id="25" name="Oval 24"/>
          <p:cNvSpPr/>
          <p:nvPr/>
        </p:nvSpPr>
        <p:spPr>
          <a:xfrm>
            <a:off x="6180897" y="1980784"/>
            <a:ext cx="2286000" cy="3200400"/>
          </a:xfrm>
          <a:prstGeom prst="ellipse">
            <a:avLst/>
          </a:prstGeom>
          <a:solidFill>
            <a:schemeClr val="tx1">
              <a:alpha val="1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0" b="1" dirty="0">
              <a:solidFill>
                <a:srgbClr val="ED7D31"/>
              </a:solidFill>
              <a:latin typeface="Candara" panose="020E0502030303020204" pitchFamily="34" charset="0"/>
            </a:endParaRPr>
          </a:p>
          <a:p>
            <a:pPr algn="ctr"/>
            <a:endParaRPr lang="en-US" sz="2000" b="1" dirty="0">
              <a:solidFill>
                <a:srgbClr val="ED7D31"/>
              </a:solidFill>
              <a:latin typeface="Candara" panose="020E0502030303020204" pitchFamily="34" charset="0"/>
            </a:endParaRPr>
          </a:p>
          <a:p>
            <a:pPr algn="ctr"/>
            <a:endParaRPr lang="en-US" sz="1200" dirty="0"/>
          </a:p>
        </p:txBody>
      </p:sp>
      <p:sp>
        <p:nvSpPr>
          <p:cNvPr id="26" name="TextBox 25"/>
          <p:cNvSpPr txBox="1"/>
          <p:nvPr/>
        </p:nvSpPr>
        <p:spPr>
          <a:xfrm>
            <a:off x="6390868" y="3027165"/>
            <a:ext cx="1948280" cy="1661993"/>
          </a:xfrm>
          <a:prstGeom prst="rect">
            <a:avLst/>
          </a:prstGeom>
          <a:noFill/>
        </p:spPr>
        <p:txBody>
          <a:bodyPr wrap="square" rtlCol="0">
            <a:spAutoFit/>
          </a:bodyPr>
          <a:lstStyle/>
          <a:p>
            <a:pPr algn="ctr"/>
            <a:r>
              <a:rPr lang="en-US" sz="2200" b="1" dirty="0">
                <a:solidFill>
                  <a:srgbClr val="7A7A7A"/>
                </a:solidFill>
                <a:latin typeface="Candara" panose="020E0502030303020204" pitchFamily="34" charset="0"/>
              </a:rPr>
              <a:t>Lorem Ipsum</a:t>
            </a:r>
          </a:p>
          <a:p>
            <a:pPr algn="ctr"/>
            <a:endParaRPr lang="en-US" sz="800" b="1" dirty="0">
              <a:solidFill>
                <a:srgbClr val="ED7D3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a:t>
            </a:r>
          </a:p>
          <a:p>
            <a:pPr algn="ctr"/>
            <a:endParaRPr lang="en-US" sz="800" dirty="0">
              <a:latin typeface="Candara" panose="020E0502030303020204" pitchFamily="34" charset="0"/>
            </a:endParaRPr>
          </a:p>
          <a:p>
            <a:pPr marL="457200" indent="-457200" algn="ctr">
              <a:buFont typeface="Wingdings" panose="05000000000000000000" pitchFamily="2" charset="2"/>
              <a:buChar char="ü"/>
            </a:pPr>
            <a:r>
              <a:rPr lang="en-US" sz="1200" dirty="0">
                <a:solidFill>
                  <a:schemeClr val="bg1"/>
                </a:solidFill>
                <a:latin typeface="Candara" panose="020E0502030303020204" pitchFamily="34" charset="0"/>
              </a:rPr>
              <a:t>Lorem Ipsum</a:t>
            </a:r>
          </a:p>
          <a:p>
            <a:pPr marL="457200" indent="-457200" algn="ctr">
              <a:buFont typeface="Wingdings" panose="05000000000000000000" pitchFamily="2" charset="2"/>
              <a:buChar char="ü"/>
            </a:pPr>
            <a:r>
              <a:rPr lang="en-US" sz="1200" dirty="0">
                <a:solidFill>
                  <a:schemeClr val="bg1"/>
                </a:solidFill>
                <a:latin typeface="Candara" panose="020E0502030303020204" pitchFamily="34" charset="0"/>
              </a:rPr>
              <a:t>Lorem Ipsum</a:t>
            </a:r>
          </a:p>
          <a:p>
            <a:pPr marL="457200" indent="-457200" algn="ctr">
              <a:buFont typeface="Wingdings" panose="05000000000000000000" pitchFamily="2" charset="2"/>
              <a:buChar char="ü"/>
            </a:pPr>
            <a:r>
              <a:rPr lang="en-US" sz="1200" dirty="0">
                <a:solidFill>
                  <a:schemeClr val="bg1"/>
                </a:solidFill>
                <a:latin typeface="Candara" panose="020E0502030303020204" pitchFamily="34" charset="0"/>
              </a:rPr>
              <a:t>Lorem Ipsum</a:t>
            </a:r>
            <a:endParaRPr lang="en-US" sz="1200" dirty="0">
              <a:solidFill>
                <a:schemeClr val="bg1"/>
              </a:solidFill>
            </a:endParaRPr>
          </a:p>
        </p:txBody>
      </p:sp>
      <p:sp>
        <p:nvSpPr>
          <p:cNvPr id="22" name="Oval 21"/>
          <p:cNvSpPr/>
          <p:nvPr/>
        </p:nvSpPr>
        <p:spPr>
          <a:xfrm>
            <a:off x="3691107" y="1980784"/>
            <a:ext cx="2286000" cy="3200400"/>
          </a:xfrm>
          <a:prstGeom prst="ellipse">
            <a:avLst/>
          </a:prstGeom>
          <a:solidFill>
            <a:schemeClr val="tx1">
              <a:alpha val="1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0" b="1" dirty="0">
              <a:solidFill>
                <a:srgbClr val="ED7D31"/>
              </a:solidFill>
              <a:latin typeface="Candara" panose="020E0502030303020204" pitchFamily="34" charset="0"/>
            </a:endParaRPr>
          </a:p>
          <a:p>
            <a:pPr algn="ctr"/>
            <a:endParaRPr lang="en-US" sz="2000" b="1" dirty="0">
              <a:solidFill>
                <a:srgbClr val="ED7D31"/>
              </a:solidFill>
              <a:latin typeface="Candara" panose="020E0502030303020204" pitchFamily="34" charset="0"/>
            </a:endParaRPr>
          </a:p>
          <a:p>
            <a:pPr algn="ctr"/>
            <a:endParaRPr lang="en-US" sz="1200" dirty="0"/>
          </a:p>
        </p:txBody>
      </p:sp>
      <p:sp>
        <p:nvSpPr>
          <p:cNvPr id="23" name="TextBox 22"/>
          <p:cNvSpPr txBox="1"/>
          <p:nvPr/>
        </p:nvSpPr>
        <p:spPr>
          <a:xfrm>
            <a:off x="3901078" y="3027165"/>
            <a:ext cx="1948280" cy="1661993"/>
          </a:xfrm>
          <a:prstGeom prst="rect">
            <a:avLst/>
          </a:prstGeom>
          <a:noFill/>
        </p:spPr>
        <p:txBody>
          <a:bodyPr wrap="square" rtlCol="0">
            <a:spAutoFit/>
          </a:bodyPr>
          <a:lstStyle/>
          <a:p>
            <a:pPr algn="ctr"/>
            <a:r>
              <a:rPr lang="en-US" sz="2200" b="1" dirty="0">
                <a:solidFill>
                  <a:srgbClr val="5C9AD3"/>
                </a:solidFill>
                <a:latin typeface="Candara" panose="020E0502030303020204" pitchFamily="34" charset="0"/>
              </a:rPr>
              <a:t>Lorem Ipsum</a:t>
            </a:r>
          </a:p>
          <a:p>
            <a:pPr algn="ctr"/>
            <a:endParaRPr lang="en-US" sz="800" b="1" dirty="0">
              <a:solidFill>
                <a:srgbClr val="ED7D3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a:t>
            </a:r>
          </a:p>
          <a:p>
            <a:pPr algn="ctr"/>
            <a:endParaRPr lang="en-US" sz="800" dirty="0">
              <a:latin typeface="Candara" panose="020E0502030303020204" pitchFamily="34" charset="0"/>
            </a:endParaRPr>
          </a:p>
          <a:p>
            <a:pPr marL="457200" indent="-457200" algn="ctr">
              <a:buFont typeface="Wingdings" panose="05000000000000000000" pitchFamily="2" charset="2"/>
              <a:buChar char="ü"/>
            </a:pPr>
            <a:r>
              <a:rPr lang="en-US" sz="1200" dirty="0">
                <a:solidFill>
                  <a:schemeClr val="bg1"/>
                </a:solidFill>
                <a:latin typeface="Candara" panose="020E0502030303020204" pitchFamily="34" charset="0"/>
              </a:rPr>
              <a:t>Lorem Ipsum</a:t>
            </a:r>
          </a:p>
          <a:p>
            <a:pPr marL="457200" indent="-457200" algn="ctr">
              <a:buFont typeface="Wingdings" panose="05000000000000000000" pitchFamily="2" charset="2"/>
              <a:buChar char="ü"/>
            </a:pPr>
            <a:r>
              <a:rPr lang="en-US" sz="1200" dirty="0">
                <a:solidFill>
                  <a:schemeClr val="bg1"/>
                </a:solidFill>
                <a:latin typeface="Candara" panose="020E0502030303020204" pitchFamily="34" charset="0"/>
              </a:rPr>
              <a:t>Lorem Ipsum</a:t>
            </a:r>
          </a:p>
          <a:p>
            <a:pPr marL="457200" indent="-457200" algn="ctr">
              <a:buFont typeface="Wingdings" panose="05000000000000000000" pitchFamily="2" charset="2"/>
              <a:buChar char="ü"/>
            </a:pPr>
            <a:r>
              <a:rPr lang="en-US" sz="1200" dirty="0">
                <a:solidFill>
                  <a:schemeClr val="bg1"/>
                </a:solidFill>
                <a:latin typeface="Candara" panose="020E0502030303020204" pitchFamily="34" charset="0"/>
              </a:rPr>
              <a:t>Lorem Ipsum</a:t>
            </a:r>
            <a:endParaRPr lang="en-US" sz="1200" dirty="0">
              <a:solidFill>
                <a:schemeClr val="bg1"/>
              </a:solidFill>
            </a:endParaRPr>
          </a:p>
        </p:txBody>
      </p:sp>
      <p:sp>
        <p:nvSpPr>
          <p:cNvPr id="7" name="TextBox 6"/>
          <p:cNvSpPr txBox="1"/>
          <p:nvPr/>
        </p:nvSpPr>
        <p:spPr>
          <a:xfrm>
            <a:off x="1171575" y="258228"/>
            <a:ext cx="9909792" cy="1200329"/>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 name="Rectangle 1"/>
          <p:cNvSpPr/>
          <p:nvPr/>
        </p:nvSpPr>
        <p:spPr>
          <a:xfrm>
            <a:off x="0" y="5443538"/>
            <a:ext cx="12192000" cy="1414462"/>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95720" y="5596771"/>
            <a:ext cx="10585647" cy="1107996"/>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a:p>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p:txBody>
      </p:sp>
      <p:sp>
        <p:nvSpPr>
          <p:cNvPr id="13" name="Freeform 370"/>
          <p:cNvSpPr>
            <a:spLocks noEditPoints="1"/>
          </p:cNvSpPr>
          <p:nvPr/>
        </p:nvSpPr>
        <p:spPr bwMode="auto">
          <a:xfrm>
            <a:off x="9616241" y="2480271"/>
            <a:ext cx="394892" cy="351271"/>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rgbClr val="93939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939393"/>
              </a:solidFill>
            </a:endParaRPr>
          </a:p>
        </p:txBody>
      </p:sp>
      <p:sp>
        <p:nvSpPr>
          <p:cNvPr id="14" name="Freeform 364"/>
          <p:cNvSpPr>
            <a:spLocks noEditPoints="1"/>
          </p:cNvSpPr>
          <p:nvPr/>
        </p:nvSpPr>
        <p:spPr bwMode="auto">
          <a:xfrm>
            <a:off x="4662703" y="2556887"/>
            <a:ext cx="342807" cy="317045"/>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rgbClr val="5C9AD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381"/>
          <p:cNvSpPr>
            <a:spLocks noEditPoints="1"/>
          </p:cNvSpPr>
          <p:nvPr/>
        </p:nvSpPr>
        <p:spPr bwMode="auto">
          <a:xfrm>
            <a:off x="7184049" y="2525087"/>
            <a:ext cx="361917" cy="327855"/>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rgbClr val="7A7A7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374"/>
          <p:cNvSpPr>
            <a:spLocks noEditPoints="1"/>
          </p:cNvSpPr>
          <p:nvPr/>
        </p:nvSpPr>
        <p:spPr bwMode="auto">
          <a:xfrm>
            <a:off x="2153369" y="2483635"/>
            <a:ext cx="381895" cy="410760"/>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rgbClr val="FE4A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 name="TextBox 3"/>
          <p:cNvSpPr txBox="1"/>
          <p:nvPr/>
        </p:nvSpPr>
        <p:spPr>
          <a:xfrm>
            <a:off x="1411288" y="3027165"/>
            <a:ext cx="1948280" cy="1661993"/>
          </a:xfrm>
          <a:prstGeom prst="rect">
            <a:avLst/>
          </a:prstGeom>
          <a:noFill/>
        </p:spPr>
        <p:txBody>
          <a:bodyPr wrap="square" rtlCol="0">
            <a:spAutoFit/>
          </a:bodyPr>
          <a:lstStyle/>
          <a:p>
            <a:pPr algn="ctr"/>
            <a:r>
              <a:rPr lang="en-US" sz="2200" b="1" dirty="0">
                <a:solidFill>
                  <a:srgbClr val="FE4A1E"/>
                </a:solidFill>
                <a:latin typeface="Candara" panose="020E0502030303020204" pitchFamily="34" charset="0"/>
              </a:rPr>
              <a:t>Lorem Ipsum</a:t>
            </a:r>
          </a:p>
          <a:p>
            <a:pPr algn="ctr"/>
            <a:endParaRPr lang="en-US" sz="800" b="1" dirty="0">
              <a:solidFill>
                <a:srgbClr val="ED7D3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a:t>
            </a:r>
          </a:p>
          <a:p>
            <a:pPr algn="ctr"/>
            <a:endParaRPr lang="en-US" sz="800" dirty="0">
              <a:latin typeface="Candara" panose="020E0502030303020204" pitchFamily="34" charset="0"/>
            </a:endParaRPr>
          </a:p>
          <a:p>
            <a:pPr marL="457200" indent="-457200" algn="ctr">
              <a:buFont typeface="Wingdings" panose="05000000000000000000" pitchFamily="2" charset="2"/>
              <a:buChar char="ü"/>
            </a:pPr>
            <a:r>
              <a:rPr lang="en-US" sz="1200" dirty="0">
                <a:solidFill>
                  <a:schemeClr val="bg1"/>
                </a:solidFill>
                <a:latin typeface="Candara" panose="020E0502030303020204" pitchFamily="34" charset="0"/>
              </a:rPr>
              <a:t>Lorem Ipsum</a:t>
            </a:r>
          </a:p>
          <a:p>
            <a:pPr marL="457200" indent="-457200" algn="ctr">
              <a:buFont typeface="Wingdings" panose="05000000000000000000" pitchFamily="2" charset="2"/>
              <a:buChar char="ü"/>
            </a:pPr>
            <a:r>
              <a:rPr lang="en-US" sz="1200" dirty="0">
                <a:solidFill>
                  <a:schemeClr val="bg1"/>
                </a:solidFill>
                <a:latin typeface="Candara" panose="020E0502030303020204" pitchFamily="34" charset="0"/>
              </a:rPr>
              <a:t>Lorem Ipsum</a:t>
            </a:r>
          </a:p>
          <a:p>
            <a:pPr marL="457200" indent="-457200" algn="ctr">
              <a:buFont typeface="Wingdings" panose="05000000000000000000" pitchFamily="2" charset="2"/>
              <a:buChar char="ü"/>
            </a:pPr>
            <a:r>
              <a:rPr lang="en-US" sz="1200" dirty="0">
                <a:solidFill>
                  <a:schemeClr val="bg1"/>
                </a:solidFill>
                <a:latin typeface="Candara" panose="020E0502030303020204" pitchFamily="34" charset="0"/>
              </a:rPr>
              <a:t>Lorem Ipsum</a:t>
            </a:r>
            <a:endParaRPr lang="en-US" sz="1200" dirty="0">
              <a:solidFill>
                <a:schemeClr val="bg1"/>
              </a:solidFill>
            </a:endParaRPr>
          </a:p>
        </p:txBody>
      </p:sp>
      <p:pic>
        <p:nvPicPr>
          <p:cNvPr id="17" name="Picture 1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53000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p:cTn id="17" dur="500" fill="hold"/>
                                        <p:tgtEl>
                                          <p:spTgt spid="16"/>
                                        </p:tgtEl>
                                        <p:attrNameLst>
                                          <p:attrName>ppt_w</p:attrName>
                                        </p:attrNameLst>
                                      </p:cBhvr>
                                      <p:tavLst>
                                        <p:tav tm="0">
                                          <p:val>
                                            <p:fltVal val="0"/>
                                          </p:val>
                                        </p:tav>
                                        <p:tav tm="100000">
                                          <p:val>
                                            <p:strVal val="#ppt_w"/>
                                          </p:val>
                                        </p:tav>
                                      </p:tavLst>
                                    </p:anim>
                                    <p:anim calcmode="lin" valueType="num">
                                      <p:cBhvr>
                                        <p:cTn id="18" dur="500" fill="hold"/>
                                        <p:tgtEl>
                                          <p:spTgt spid="16"/>
                                        </p:tgtEl>
                                        <p:attrNameLst>
                                          <p:attrName>ppt_h</p:attrName>
                                        </p:attrNameLst>
                                      </p:cBhvr>
                                      <p:tavLst>
                                        <p:tav tm="0">
                                          <p:val>
                                            <p:fltVal val="0"/>
                                          </p:val>
                                        </p:tav>
                                        <p:tav tm="100000">
                                          <p:val>
                                            <p:strVal val="#ppt_h"/>
                                          </p:val>
                                        </p:tav>
                                      </p:tavLst>
                                    </p:anim>
                                    <p:animEffect transition="in" filter="fade">
                                      <p:cBhvr>
                                        <p:cTn id="19" dur="500"/>
                                        <p:tgtEl>
                                          <p:spTgt spid="16"/>
                                        </p:tgtEl>
                                      </p:cBhvr>
                                    </p:animEffect>
                                  </p:childTnLst>
                                </p:cTn>
                              </p:par>
                            </p:childTnLst>
                          </p:cTn>
                        </p:par>
                        <p:par>
                          <p:cTn id="20" fill="hold">
                            <p:stCondLst>
                              <p:cond delay="1500"/>
                            </p:stCondLst>
                            <p:childTnLst>
                              <p:par>
                                <p:cTn id="21" presetID="22" presetClass="entr" presetSubtype="1" fill="hold" grpId="0" nodeType="after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wipe(up)">
                                      <p:cBhvr>
                                        <p:cTn id="23" dur="500"/>
                                        <p:tgtEl>
                                          <p:spTgt spid="4"/>
                                        </p:tgtEl>
                                      </p:cBhvr>
                                    </p:animEffect>
                                  </p:childTnLst>
                                </p:cTn>
                              </p:par>
                            </p:childTnLst>
                          </p:cTn>
                        </p:par>
                        <p:par>
                          <p:cTn id="24" fill="hold">
                            <p:stCondLst>
                              <p:cond delay="2000"/>
                            </p:stCondLst>
                            <p:childTnLst>
                              <p:par>
                                <p:cTn id="25" presetID="53" presetClass="entr" presetSubtype="16" fill="hold" grpId="0" nodeType="afterEffect">
                                  <p:stCondLst>
                                    <p:cond delay="0"/>
                                  </p:stCondLst>
                                  <p:childTnLst>
                                    <p:set>
                                      <p:cBhvr>
                                        <p:cTn id="26" dur="1" fill="hold">
                                          <p:stCondLst>
                                            <p:cond delay="0"/>
                                          </p:stCondLst>
                                        </p:cTn>
                                        <p:tgtEl>
                                          <p:spTgt spid="22"/>
                                        </p:tgtEl>
                                        <p:attrNameLst>
                                          <p:attrName>style.visibility</p:attrName>
                                        </p:attrNameLst>
                                      </p:cBhvr>
                                      <p:to>
                                        <p:strVal val="visible"/>
                                      </p:to>
                                    </p:set>
                                    <p:anim calcmode="lin" valueType="num">
                                      <p:cBhvr>
                                        <p:cTn id="27" dur="500" fill="hold"/>
                                        <p:tgtEl>
                                          <p:spTgt spid="22"/>
                                        </p:tgtEl>
                                        <p:attrNameLst>
                                          <p:attrName>ppt_w</p:attrName>
                                        </p:attrNameLst>
                                      </p:cBhvr>
                                      <p:tavLst>
                                        <p:tav tm="0">
                                          <p:val>
                                            <p:fltVal val="0"/>
                                          </p:val>
                                        </p:tav>
                                        <p:tav tm="100000">
                                          <p:val>
                                            <p:strVal val="#ppt_w"/>
                                          </p:val>
                                        </p:tav>
                                      </p:tavLst>
                                    </p:anim>
                                    <p:anim calcmode="lin" valueType="num">
                                      <p:cBhvr>
                                        <p:cTn id="28" dur="500" fill="hold"/>
                                        <p:tgtEl>
                                          <p:spTgt spid="22"/>
                                        </p:tgtEl>
                                        <p:attrNameLst>
                                          <p:attrName>ppt_h</p:attrName>
                                        </p:attrNameLst>
                                      </p:cBhvr>
                                      <p:tavLst>
                                        <p:tav tm="0">
                                          <p:val>
                                            <p:fltVal val="0"/>
                                          </p:val>
                                        </p:tav>
                                        <p:tav tm="100000">
                                          <p:val>
                                            <p:strVal val="#ppt_h"/>
                                          </p:val>
                                        </p:tav>
                                      </p:tavLst>
                                    </p:anim>
                                    <p:animEffect transition="in" filter="fade">
                                      <p:cBhvr>
                                        <p:cTn id="29" dur="500"/>
                                        <p:tgtEl>
                                          <p:spTgt spid="22"/>
                                        </p:tgtEl>
                                      </p:cBhvr>
                                    </p:animEffect>
                                  </p:childTnLst>
                                </p:cTn>
                              </p:par>
                            </p:childTnLst>
                          </p:cTn>
                        </p:par>
                        <p:par>
                          <p:cTn id="30" fill="hold">
                            <p:stCondLst>
                              <p:cond delay="2500"/>
                            </p:stCondLst>
                            <p:childTnLst>
                              <p:par>
                                <p:cTn id="31" presetID="53" presetClass="entr" presetSubtype="16"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 calcmode="lin" valueType="num">
                                      <p:cBhvr>
                                        <p:cTn id="33" dur="500" fill="hold"/>
                                        <p:tgtEl>
                                          <p:spTgt spid="14"/>
                                        </p:tgtEl>
                                        <p:attrNameLst>
                                          <p:attrName>ppt_w</p:attrName>
                                        </p:attrNameLst>
                                      </p:cBhvr>
                                      <p:tavLst>
                                        <p:tav tm="0">
                                          <p:val>
                                            <p:fltVal val="0"/>
                                          </p:val>
                                        </p:tav>
                                        <p:tav tm="100000">
                                          <p:val>
                                            <p:strVal val="#ppt_w"/>
                                          </p:val>
                                        </p:tav>
                                      </p:tavLst>
                                    </p:anim>
                                    <p:anim calcmode="lin" valueType="num">
                                      <p:cBhvr>
                                        <p:cTn id="34" dur="500" fill="hold"/>
                                        <p:tgtEl>
                                          <p:spTgt spid="14"/>
                                        </p:tgtEl>
                                        <p:attrNameLst>
                                          <p:attrName>ppt_h</p:attrName>
                                        </p:attrNameLst>
                                      </p:cBhvr>
                                      <p:tavLst>
                                        <p:tav tm="0">
                                          <p:val>
                                            <p:fltVal val="0"/>
                                          </p:val>
                                        </p:tav>
                                        <p:tav tm="100000">
                                          <p:val>
                                            <p:strVal val="#ppt_h"/>
                                          </p:val>
                                        </p:tav>
                                      </p:tavLst>
                                    </p:anim>
                                    <p:animEffect transition="in" filter="fade">
                                      <p:cBhvr>
                                        <p:cTn id="35" dur="500"/>
                                        <p:tgtEl>
                                          <p:spTgt spid="14"/>
                                        </p:tgtEl>
                                      </p:cBhvr>
                                    </p:animEffect>
                                  </p:childTnLst>
                                </p:cTn>
                              </p:par>
                            </p:childTnLst>
                          </p:cTn>
                        </p:par>
                        <p:par>
                          <p:cTn id="36" fill="hold">
                            <p:stCondLst>
                              <p:cond delay="3000"/>
                            </p:stCondLst>
                            <p:childTnLst>
                              <p:par>
                                <p:cTn id="37" presetID="22" presetClass="entr" presetSubtype="1" fill="hold" grpId="0" nodeType="after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wipe(up)">
                                      <p:cBhvr>
                                        <p:cTn id="39" dur="500"/>
                                        <p:tgtEl>
                                          <p:spTgt spid="23"/>
                                        </p:tgtEl>
                                      </p:cBhvr>
                                    </p:animEffect>
                                  </p:childTnLst>
                                </p:cTn>
                              </p:par>
                            </p:childTnLst>
                          </p:cTn>
                        </p:par>
                        <p:par>
                          <p:cTn id="40" fill="hold">
                            <p:stCondLst>
                              <p:cond delay="3500"/>
                            </p:stCondLst>
                            <p:childTnLst>
                              <p:par>
                                <p:cTn id="41" presetID="53" presetClass="entr" presetSubtype="16" fill="hold" grpId="0" nodeType="afterEffect">
                                  <p:stCondLst>
                                    <p:cond delay="0"/>
                                  </p:stCondLst>
                                  <p:childTnLst>
                                    <p:set>
                                      <p:cBhvr>
                                        <p:cTn id="42" dur="1" fill="hold">
                                          <p:stCondLst>
                                            <p:cond delay="0"/>
                                          </p:stCondLst>
                                        </p:cTn>
                                        <p:tgtEl>
                                          <p:spTgt spid="25"/>
                                        </p:tgtEl>
                                        <p:attrNameLst>
                                          <p:attrName>style.visibility</p:attrName>
                                        </p:attrNameLst>
                                      </p:cBhvr>
                                      <p:to>
                                        <p:strVal val="visible"/>
                                      </p:to>
                                    </p:set>
                                    <p:anim calcmode="lin" valueType="num">
                                      <p:cBhvr>
                                        <p:cTn id="43" dur="500" fill="hold"/>
                                        <p:tgtEl>
                                          <p:spTgt spid="25"/>
                                        </p:tgtEl>
                                        <p:attrNameLst>
                                          <p:attrName>ppt_w</p:attrName>
                                        </p:attrNameLst>
                                      </p:cBhvr>
                                      <p:tavLst>
                                        <p:tav tm="0">
                                          <p:val>
                                            <p:fltVal val="0"/>
                                          </p:val>
                                        </p:tav>
                                        <p:tav tm="100000">
                                          <p:val>
                                            <p:strVal val="#ppt_w"/>
                                          </p:val>
                                        </p:tav>
                                      </p:tavLst>
                                    </p:anim>
                                    <p:anim calcmode="lin" valueType="num">
                                      <p:cBhvr>
                                        <p:cTn id="44" dur="500" fill="hold"/>
                                        <p:tgtEl>
                                          <p:spTgt spid="25"/>
                                        </p:tgtEl>
                                        <p:attrNameLst>
                                          <p:attrName>ppt_h</p:attrName>
                                        </p:attrNameLst>
                                      </p:cBhvr>
                                      <p:tavLst>
                                        <p:tav tm="0">
                                          <p:val>
                                            <p:fltVal val="0"/>
                                          </p:val>
                                        </p:tav>
                                        <p:tav tm="100000">
                                          <p:val>
                                            <p:strVal val="#ppt_h"/>
                                          </p:val>
                                        </p:tav>
                                      </p:tavLst>
                                    </p:anim>
                                    <p:animEffect transition="in" filter="fade">
                                      <p:cBhvr>
                                        <p:cTn id="45" dur="500"/>
                                        <p:tgtEl>
                                          <p:spTgt spid="25"/>
                                        </p:tgtEl>
                                      </p:cBhvr>
                                    </p:animEffect>
                                  </p:childTnLst>
                                </p:cTn>
                              </p:par>
                            </p:childTnLst>
                          </p:cTn>
                        </p:par>
                        <p:par>
                          <p:cTn id="46" fill="hold">
                            <p:stCondLst>
                              <p:cond delay="4000"/>
                            </p:stCondLst>
                            <p:childTnLst>
                              <p:par>
                                <p:cTn id="47" presetID="53" presetClass="entr" presetSubtype="16" fill="hold" grpId="0" nodeType="after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p:cTn id="49" dur="500" fill="hold"/>
                                        <p:tgtEl>
                                          <p:spTgt spid="15"/>
                                        </p:tgtEl>
                                        <p:attrNameLst>
                                          <p:attrName>ppt_w</p:attrName>
                                        </p:attrNameLst>
                                      </p:cBhvr>
                                      <p:tavLst>
                                        <p:tav tm="0">
                                          <p:val>
                                            <p:fltVal val="0"/>
                                          </p:val>
                                        </p:tav>
                                        <p:tav tm="100000">
                                          <p:val>
                                            <p:strVal val="#ppt_w"/>
                                          </p:val>
                                        </p:tav>
                                      </p:tavLst>
                                    </p:anim>
                                    <p:anim calcmode="lin" valueType="num">
                                      <p:cBhvr>
                                        <p:cTn id="50" dur="500" fill="hold"/>
                                        <p:tgtEl>
                                          <p:spTgt spid="15"/>
                                        </p:tgtEl>
                                        <p:attrNameLst>
                                          <p:attrName>ppt_h</p:attrName>
                                        </p:attrNameLst>
                                      </p:cBhvr>
                                      <p:tavLst>
                                        <p:tav tm="0">
                                          <p:val>
                                            <p:fltVal val="0"/>
                                          </p:val>
                                        </p:tav>
                                        <p:tav tm="100000">
                                          <p:val>
                                            <p:strVal val="#ppt_h"/>
                                          </p:val>
                                        </p:tav>
                                      </p:tavLst>
                                    </p:anim>
                                    <p:animEffect transition="in" filter="fade">
                                      <p:cBhvr>
                                        <p:cTn id="51" dur="500"/>
                                        <p:tgtEl>
                                          <p:spTgt spid="15"/>
                                        </p:tgtEl>
                                      </p:cBhvr>
                                    </p:animEffect>
                                  </p:childTnLst>
                                </p:cTn>
                              </p:par>
                            </p:childTnLst>
                          </p:cTn>
                        </p:par>
                        <p:par>
                          <p:cTn id="52" fill="hold">
                            <p:stCondLst>
                              <p:cond delay="4500"/>
                            </p:stCondLst>
                            <p:childTnLst>
                              <p:par>
                                <p:cTn id="53" presetID="22" presetClass="entr" presetSubtype="1"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wipe(up)">
                                      <p:cBhvr>
                                        <p:cTn id="55" dur="500"/>
                                        <p:tgtEl>
                                          <p:spTgt spid="26"/>
                                        </p:tgtEl>
                                      </p:cBhvr>
                                    </p:animEffect>
                                  </p:childTnLst>
                                </p:cTn>
                              </p:par>
                            </p:childTnLst>
                          </p:cTn>
                        </p:par>
                        <p:par>
                          <p:cTn id="56" fill="hold">
                            <p:stCondLst>
                              <p:cond delay="5000"/>
                            </p:stCondLst>
                            <p:childTnLst>
                              <p:par>
                                <p:cTn id="57" presetID="53" presetClass="entr" presetSubtype="16" fill="hold" grpId="0" nodeType="afterEffect">
                                  <p:stCondLst>
                                    <p:cond delay="0"/>
                                  </p:stCondLst>
                                  <p:childTnLst>
                                    <p:set>
                                      <p:cBhvr>
                                        <p:cTn id="58" dur="1" fill="hold">
                                          <p:stCondLst>
                                            <p:cond delay="0"/>
                                          </p:stCondLst>
                                        </p:cTn>
                                        <p:tgtEl>
                                          <p:spTgt spid="28"/>
                                        </p:tgtEl>
                                        <p:attrNameLst>
                                          <p:attrName>style.visibility</p:attrName>
                                        </p:attrNameLst>
                                      </p:cBhvr>
                                      <p:to>
                                        <p:strVal val="visible"/>
                                      </p:to>
                                    </p:set>
                                    <p:anim calcmode="lin" valueType="num">
                                      <p:cBhvr>
                                        <p:cTn id="59" dur="500" fill="hold"/>
                                        <p:tgtEl>
                                          <p:spTgt spid="28"/>
                                        </p:tgtEl>
                                        <p:attrNameLst>
                                          <p:attrName>ppt_w</p:attrName>
                                        </p:attrNameLst>
                                      </p:cBhvr>
                                      <p:tavLst>
                                        <p:tav tm="0">
                                          <p:val>
                                            <p:fltVal val="0"/>
                                          </p:val>
                                        </p:tav>
                                        <p:tav tm="100000">
                                          <p:val>
                                            <p:strVal val="#ppt_w"/>
                                          </p:val>
                                        </p:tav>
                                      </p:tavLst>
                                    </p:anim>
                                    <p:anim calcmode="lin" valueType="num">
                                      <p:cBhvr>
                                        <p:cTn id="60" dur="500" fill="hold"/>
                                        <p:tgtEl>
                                          <p:spTgt spid="28"/>
                                        </p:tgtEl>
                                        <p:attrNameLst>
                                          <p:attrName>ppt_h</p:attrName>
                                        </p:attrNameLst>
                                      </p:cBhvr>
                                      <p:tavLst>
                                        <p:tav tm="0">
                                          <p:val>
                                            <p:fltVal val="0"/>
                                          </p:val>
                                        </p:tav>
                                        <p:tav tm="100000">
                                          <p:val>
                                            <p:strVal val="#ppt_h"/>
                                          </p:val>
                                        </p:tav>
                                      </p:tavLst>
                                    </p:anim>
                                    <p:animEffect transition="in" filter="fade">
                                      <p:cBhvr>
                                        <p:cTn id="61" dur="500"/>
                                        <p:tgtEl>
                                          <p:spTgt spid="28"/>
                                        </p:tgtEl>
                                      </p:cBhvr>
                                    </p:animEffect>
                                  </p:childTnLst>
                                </p:cTn>
                              </p:par>
                            </p:childTnLst>
                          </p:cTn>
                        </p:par>
                        <p:par>
                          <p:cTn id="62" fill="hold">
                            <p:stCondLst>
                              <p:cond delay="5500"/>
                            </p:stCondLst>
                            <p:childTnLst>
                              <p:par>
                                <p:cTn id="63" presetID="53" presetClass="entr" presetSubtype="16" fill="hold" grpId="0" nodeType="afterEffect">
                                  <p:stCondLst>
                                    <p:cond delay="0"/>
                                  </p:stCondLst>
                                  <p:childTnLst>
                                    <p:set>
                                      <p:cBhvr>
                                        <p:cTn id="64" dur="1" fill="hold">
                                          <p:stCondLst>
                                            <p:cond delay="0"/>
                                          </p:stCondLst>
                                        </p:cTn>
                                        <p:tgtEl>
                                          <p:spTgt spid="13"/>
                                        </p:tgtEl>
                                        <p:attrNameLst>
                                          <p:attrName>style.visibility</p:attrName>
                                        </p:attrNameLst>
                                      </p:cBhvr>
                                      <p:to>
                                        <p:strVal val="visible"/>
                                      </p:to>
                                    </p:set>
                                    <p:anim calcmode="lin" valueType="num">
                                      <p:cBhvr>
                                        <p:cTn id="65" dur="500" fill="hold"/>
                                        <p:tgtEl>
                                          <p:spTgt spid="13"/>
                                        </p:tgtEl>
                                        <p:attrNameLst>
                                          <p:attrName>ppt_w</p:attrName>
                                        </p:attrNameLst>
                                      </p:cBhvr>
                                      <p:tavLst>
                                        <p:tav tm="0">
                                          <p:val>
                                            <p:fltVal val="0"/>
                                          </p:val>
                                        </p:tav>
                                        <p:tav tm="100000">
                                          <p:val>
                                            <p:strVal val="#ppt_w"/>
                                          </p:val>
                                        </p:tav>
                                      </p:tavLst>
                                    </p:anim>
                                    <p:anim calcmode="lin" valueType="num">
                                      <p:cBhvr>
                                        <p:cTn id="66" dur="500" fill="hold"/>
                                        <p:tgtEl>
                                          <p:spTgt spid="13"/>
                                        </p:tgtEl>
                                        <p:attrNameLst>
                                          <p:attrName>ppt_h</p:attrName>
                                        </p:attrNameLst>
                                      </p:cBhvr>
                                      <p:tavLst>
                                        <p:tav tm="0">
                                          <p:val>
                                            <p:fltVal val="0"/>
                                          </p:val>
                                        </p:tav>
                                        <p:tav tm="100000">
                                          <p:val>
                                            <p:strVal val="#ppt_h"/>
                                          </p:val>
                                        </p:tav>
                                      </p:tavLst>
                                    </p:anim>
                                    <p:animEffect transition="in" filter="fade">
                                      <p:cBhvr>
                                        <p:cTn id="67" dur="500"/>
                                        <p:tgtEl>
                                          <p:spTgt spid="13"/>
                                        </p:tgtEl>
                                      </p:cBhvr>
                                    </p:animEffect>
                                  </p:childTnLst>
                                </p:cTn>
                              </p:par>
                            </p:childTnLst>
                          </p:cTn>
                        </p:par>
                        <p:par>
                          <p:cTn id="68" fill="hold">
                            <p:stCondLst>
                              <p:cond delay="6000"/>
                            </p:stCondLst>
                            <p:childTnLst>
                              <p:par>
                                <p:cTn id="69" presetID="22" presetClass="entr" presetSubtype="1" fill="hold" grpId="0" nodeType="afterEffect">
                                  <p:stCondLst>
                                    <p:cond delay="0"/>
                                  </p:stCondLst>
                                  <p:childTnLst>
                                    <p:set>
                                      <p:cBhvr>
                                        <p:cTn id="70" dur="1" fill="hold">
                                          <p:stCondLst>
                                            <p:cond delay="0"/>
                                          </p:stCondLst>
                                        </p:cTn>
                                        <p:tgtEl>
                                          <p:spTgt spid="29"/>
                                        </p:tgtEl>
                                        <p:attrNameLst>
                                          <p:attrName>style.visibility</p:attrName>
                                        </p:attrNameLst>
                                      </p:cBhvr>
                                      <p:to>
                                        <p:strVal val="visible"/>
                                      </p:to>
                                    </p:set>
                                    <p:animEffect transition="in" filter="wipe(up)">
                                      <p:cBhvr>
                                        <p:cTn id="71" dur="500"/>
                                        <p:tgtEl>
                                          <p:spTgt spid="29"/>
                                        </p:tgtEl>
                                      </p:cBhvr>
                                    </p:animEffect>
                                  </p:childTnLst>
                                </p:cTn>
                              </p:par>
                            </p:childTnLst>
                          </p:cTn>
                        </p:par>
                        <p:par>
                          <p:cTn id="72" fill="hold">
                            <p:stCondLst>
                              <p:cond delay="6500"/>
                            </p:stCondLst>
                            <p:childTnLst>
                              <p:par>
                                <p:cTn id="73" presetID="42" presetClass="entr" presetSubtype="0" fill="hold" grpId="0" nodeType="afterEffect">
                                  <p:stCondLst>
                                    <p:cond delay="0"/>
                                  </p:stCondLst>
                                  <p:childTnLst>
                                    <p:set>
                                      <p:cBhvr>
                                        <p:cTn id="74" dur="1" fill="hold">
                                          <p:stCondLst>
                                            <p:cond delay="0"/>
                                          </p:stCondLst>
                                        </p:cTn>
                                        <p:tgtEl>
                                          <p:spTgt spid="2"/>
                                        </p:tgtEl>
                                        <p:attrNameLst>
                                          <p:attrName>style.visibility</p:attrName>
                                        </p:attrNameLst>
                                      </p:cBhvr>
                                      <p:to>
                                        <p:strVal val="visible"/>
                                      </p:to>
                                    </p:set>
                                    <p:animEffect transition="in" filter="fade">
                                      <p:cBhvr>
                                        <p:cTn id="75" dur="1000"/>
                                        <p:tgtEl>
                                          <p:spTgt spid="2"/>
                                        </p:tgtEl>
                                      </p:cBhvr>
                                    </p:animEffect>
                                    <p:anim calcmode="lin" valueType="num">
                                      <p:cBhvr>
                                        <p:cTn id="76" dur="1000" fill="hold"/>
                                        <p:tgtEl>
                                          <p:spTgt spid="2"/>
                                        </p:tgtEl>
                                        <p:attrNameLst>
                                          <p:attrName>ppt_x</p:attrName>
                                        </p:attrNameLst>
                                      </p:cBhvr>
                                      <p:tavLst>
                                        <p:tav tm="0">
                                          <p:val>
                                            <p:strVal val="#ppt_x"/>
                                          </p:val>
                                        </p:tav>
                                        <p:tav tm="100000">
                                          <p:val>
                                            <p:strVal val="#ppt_x"/>
                                          </p:val>
                                        </p:tav>
                                      </p:tavLst>
                                    </p:anim>
                                    <p:anim calcmode="lin" valueType="num">
                                      <p:cBhvr>
                                        <p:cTn id="77" dur="1000" fill="hold"/>
                                        <p:tgtEl>
                                          <p:spTgt spid="2"/>
                                        </p:tgtEl>
                                        <p:attrNameLst>
                                          <p:attrName>ppt_y</p:attrName>
                                        </p:attrNameLst>
                                      </p:cBhvr>
                                      <p:tavLst>
                                        <p:tav tm="0">
                                          <p:val>
                                            <p:strVal val="#ppt_y+.1"/>
                                          </p:val>
                                        </p:tav>
                                        <p:tav tm="100000">
                                          <p:val>
                                            <p:strVal val="#ppt_y"/>
                                          </p:val>
                                        </p:tav>
                                      </p:tavLst>
                                    </p:anim>
                                  </p:childTnLst>
                                </p:cTn>
                              </p:par>
                            </p:childTnLst>
                          </p:cTn>
                        </p:par>
                        <p:par>
                          <p:cTn id="78" fill="hold">
                            <p:stCondLst>
                              <p:cond delay="7500"/>
                            </p:stCondLst>
                            <p:childTnLst>
                              <p:par>
                                <p:cTn id="79" presetID="22" presetClass="entr" presetSubtype="8" fill="hold" grpId="0" nodeType="afterEffect">
                                  <p:stCondLst>
                                    <p:cond delay="0"/>
                                  </p:stCondLst>
                                  <p:childTnLst>
                                    <p:set>
                                      <p:cBhvr>
                                        <p:cTn id="80" dur="1" fill="hold">
                                          <p:stCondLst>
                                            <p:cond delay="0"/>
                                          </p:stCondLst>
                                        </p:cTn>
                                        <p:tgtEl>
                                          <p:spTgt spid="9"/>
                                        </p:tgtEl>
                                        <p:attrNameLst>
                                          <p:attrName>style.visibility</p:attrName>
                                        </p:attrNameLst>
                                      </p:cBhvr>
                                      <p:to>
                                        <p:strVal val="visible"/>
                                      </p:to>
                                    </p:set>
                                    <p:animEffect transition="in" filter="wipe(left)">
                                      <p:cBhvr>
                                        <p:cTn id="8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8" grpId="0" animBg="1"/>
      <p:bldP spid="29" grpId="0"/>
      <p:bldP spid="25" grpId="0" animBg="1"/>
      <p:bldP spid="26" grpId="0"/>
      <p:bldP spid="22" grpId="0" animBg="1"/>
      <p:bldP spid="23" grpId="0"/>
      <p:bldP spid="7" grpId="0"/>
      <p:bldP spid="2" grpId="0" animBg="1"/>
      <p:bldP spid="9" grpId="0"/>
      <p:bldP spid="13" grpId="0" animBg="1"/>
      <p:bldP spid="14" grpId="0" animBg="1"/>
      <p:bldP spid="15" grpId="0" animBg="1"/>
      <p:bldP spid="16" grpId="0" animBg="1"/>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1559</TotalTime>
  <Words>1330</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314</cp:revision>
  <dcterms:created xsi:type="dcterms:W3CDTF">2016-09-28T22:08:47Z</dcterms:created>
  <dcterms:modified xsi:type="dcterms:W3CDTF">2016-11-27T23:22:36Z</dcterms:modified>
</cp:coreProperties>
</file>