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265891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27892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Freeform 5"/>
          <p:cNvSpPr>
            <a:spLocks/>
          </p:cNvSpPr>
          <p:nvPr/>
        </p:nvSpPr>
        <p:spPr bwMode="auto">
          <a:xfrm>
            <a:off x="6106585" y="1553700"/>
            <a:ext cx="2019300" cy="1919817"/>
          </a:xfrm>
          <a:custGeom>
            <a:avLst/>
            <a:gdLst/>
            <a:ahLst/>
            <a:cxnLst>
              <a:cxn ang="0">
                <a:pos x="451" y="262"/>
              </a:cxn>
              <a:cxn ang="0">
                <a:pos x="395" y="429"/>
              </a:cxn>
              <a:cxn ang="0">
                <a:pos x="243" y="385"/>
              </a:cxn>
              <a:cxn ang="0">
                <a:pos x="243" y="384"/>
              </a:cxn>
              <a:cxn ang="0">
                <a:pos x="194" y="318"/>
              </a:cxn>
              <a:cxn ang="0">
                <a:pos x="5" y="240"/>
              </a:cxn>
              <a:cxn ang="0">
                <a:pos x="0" y="240"/>
              </a:cxn>
              <a:cxn ang="0">
                <a:pos x="125" y="120"/>
              </a:cxn>
              <a:cxn ang="0">
                <a:pos x="13" y="0"/>
              </a:cxn>
              <a:cxn ang="0">
                <a:pos x="363" y="148"/>
              </a:cxn>
              <a:cxn ang="0">
                <a:pos x="451" y="262"/>
              </a:cxn>
            </a:cxnLst>
            <a:rect l="0" t="0" r="r" b="b"/>
            <a:pathLst>
              <a:path w="451" h="429">
                <a:moveTo>
                  <a:pt x="451" y="262"/>
                </a:moveTo>
                <a:cubicBezTo>
                  <a:pt x="395" y="429"/>
                  <a:pt x="395" y="429"/>
                  <a:pt x="395" y="429"/>
                </a:cubicBezTo>
                <a:cubicBezTo>
                  <a:pt x="243" y="385"/>
                  <a:pt x="243" y="385"/>
                  <a:pt x="243" y="385"/>
                </a:cubicBezTo>
                <a:cubicBezTo>
                  <a:pt x="243" y="385"/>
                  <a:pt x="243" y="384"/>
                  <a:pt x="243" y="384"/>
                </a:cubicBezTo>
                <a:cubicBezTo>
                  <a:pt x="230" y="360"/>
                  <a:pt x="214" y="338"/>
                  <a:pt x="194" y="318"/>
                </a:cubicBezTo>
                <a:cubicBezTo>
                  <a:pt x="142" y="266"/>
                  <a:pt x="79" y="240"/>
                  <a:pt x="5" y="240"/>
                </a:cubicBezTo>
                <a:cubicBezTo>
                  <a:pt x="4" y="240"/>
                  <a:pt x="2" y="240"/>
                  <a:pt x="0" y="240"/>
                </a:cubicBezTo>
                <a:cubicBezTo>
                  <a:pt x="125" y="120"/>
                  <a:pt x="125" y="120"/>
                  <a:pt x="125" y="120"/>
                </a:cubicBezTo>
                <a:cubicBezTo>
                  <a:pt x="13" y="0"/>
                  <a:pt x="13" y="0"/>
                  <a:pt x="13" y="0"/>
                </a:cubicBezTo>
                <a:cubicBezTo>
                  <a:pt x="149" y="2"/>
                  <a:pt x="266" y="51"/>
                  <a:pt x="363" y="148"/>
                </a:cubicBezTo>
                <a:cubicBezTo>
                  <a:pt x="399" y="183"/>
                  <a:pt x="428" y="222"/>
                  <a:pt x="451" y="262"/>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4" name="Freeform 6"/>
          <p:cNvSpPr>
            <a:spLocks/>
          </p:cNvSpPr>
          <p:nvPr/>
        </p:nvSpPr>
        <p:spPr bwMode="auto">
          <a:xfrm>
            <a:off x="7173385" y="2783483"/>
            <a:ext cx="1225551" cy="2368551"/>
          </a:xfrm>
          <a:custGeom>
            <a:avLst/>
            <a:gdLst/>
            <a:ahLst/>
            <a:cxnLst>
              <a:cxn ang="0">
                <a:pos x="220" y="0"/>
              </a:cxn>
              <a:cxn ang="0">
                <a:pos x="274" y="231"/>
              </a:cxn>
              <a:cxn ang="0">
                <a:pos x="202" y="494"/>
              </a:cxn>
              <a:cxn ang="0">
                <a:pos x="32" y="529"/>
              </a:cxn>
              <a:cxn ang="0">
                <a:pos x="0" y="362"/>
              </a:cxn>
              <a:cxn ang="0">
                <a:pos x="34" y="231"/>
              </a:cxn>
              <a:cxn ang="0">
                <a:pos x="12" y="123"/>
              </a:cxn>
              <a:cxn ang="0">
                <a:pos x="166" y="166"/>
              </a:cxn>
              <a:cxn ang="0">
                <a:pos x="220" y="0"/>
              </a:cxn>
            </a:cxnLst>
            <a:rect l="0" t="0" r="r" b="b"/>
            <a:pathLst>
              <a:path w="274" h="529">
                <a:moveTo>
                  <a:pt x="220" y="0"/>
                </a:moveTo>
                <a:cubicBezTo>
                  <a:pt x="256" y="70"/>
                  <a:pt x="274" y="147"/>
                  <a:pt x="274" y="231"/>
                </a:cubicBezTo>
                <a:cubicBezTo>
                  <a:pt x="274" y="329"/>
                  <a:pt x="250" y="416"/>
                  <a:pt x="202" y="494"/>
                </a:cubicBezTo>
                <a:cubicBezTo>
                  <a:pt x="32" y="529"/>
                  <a:pt x="32" y="529"/>
                  <a:pt x="32" y="529"/>
                </a:cubicBezTo>
                <a:cubicBezTo>
                  <a:pt x="0" y="362"/>
                  <a:pt x="0" y="362"/>
                  <a:pt x="0" y="362"/>
                </a:cubicBezTo>
                <a:cubicBezTo>
                  <a:pt x="22" y="323"/>
                  <a:pt x="34" y="279"/>
                  <a:pt x="34" y="231"/>
                </a:cubicBezTo>
                <a:cubicBezTo>
                  <a:pt x="34" y="192"/>
                  <a:pt x="26" y="156"/>
                  <a:pt x="12" y="123"/>
                </a:cubicBezTo>
                <a:cubicBezTo>
                  <a:pt x="166" y="166"/>
                  <a:pt x="166" y="166"/>
                  <a:pt x="166" y="166"/>
                </a:cubicBezTo>
                <a:lnTo>
                  <a:pt x="220" y="0"/>
                </a:ln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5" name="Freeform 7"/>
          <p:cNvSpPr>
            <a:spLocks/>
          </p:cNvSpPr>
          <p:nvPr/>
        </p:nvSpPr>
        <p:spPr bwMode="auto">
          <a:xfrm>
            <a:off x="5600700" y="4476816"/>
            <a:ext cx="2432051" cy="1610784"/>
          </a:xfrm>
          <a:custGeom>
            <a:avLst/>
            <a:gdLst/>
            <a:ahLst/>
            <a:cxnLst>
              <a:cxn ang="0">
                <a:pos x="476" y="211"/>
              </a:cxn>
              <a:cxn ang="0">
                <a:pos x="118" y="360"/>
              </a:cxn>
              <a:cxn ang="0">
                <a:pos x="104" y="360"/>
              </a:cxn>
              <a:cxn ang="0">
                <a:pos x="0" y="235"/>
              </a:cxn>
              <a:cxn ang="0">
                <a:pos x="138" y="119"/>
              </a:cxn>
              <a:cxn ang="0">
                <a:pos x="307" y="41"/>
              </a:cxn>
              <a:cxn ang="0">
                <a:pos x="341" y="0"/>
              </a:cxn>
              <a:cxn ang="0">
                <a:pos x="375" y="164"/>
              </a:cxn>
              <a:cxn ang="0">
                <a:pos x="543" y="131"/>
              </a:cxn>
              <a:cxn ang="0">
                <a:pos x="476" y="211"/>
              </a:cxn>
            </a:cxnLst>
            <a:rect l="0" t="0" r="r" b="b"/>
            <a:pathLst>
              <a:path w="543" h="360">
                <a:moveTo>
                  <a:pt x="476" y="211"/>
                </a:moveTo>
                <a:cubicBezTo>
                  <a:pt x="378" y="310"/>
                  <a:pt x="258" y="360"/>
                  <a:pt x="118" y="360"/>
                </a:cubicBezTo>
                <a:cubicBezTo>
                  <a:pt x="113" y="360"/>
                  <a:pt x="109" y="360"/>
                  <a:pt x="104" y="360"/>
                </a:cubicBezTo>
                <a:cubicBezTo>
                  <a:pt x="0" y="235"/>
                  <a:pt x="0" y="235"/>
                  <a:pt x="0" y="235"/>
                </a:cubicBezTo>
                <a:cubicBezTo>
                  <a:pt x="138" y="119"/>
                  <a:pt x="138" y="119"/>
                  <a:pt x="138" y="119"/>
                </a:cubicBezTo>
                <a:cubicBezTo>
                  <a:pt x="203" y="115"/>
                  <a:pt x="259" y="89"/>
                  <a:pt x="307" y="41"/>
                </a:cubicBezTo>
                <a:cubicBezTo>
                  <a:pt x="320" y="28"/>
                  <a:pt x="331" y="14"/>
                  <a:pt x="341" y="0"/>
                </a:cubicBezTo>
                <a:cubicBezTo>
                  <a:pt x="375" y="164"/>
                  <a:pt x="375" y="164"/>
                  <a:pt x="375" y="164"/>
                </a:cubicBezTo>
                <a:cubicBezTo>
                  <a:pt x="543" y="131"/>
                  <a:pt x="543" y="131"/>
                  <a:pt x="543" y="131"/>
                </a:cubicBezTo>
                <a:cubicBezTo>
                  <a:pt x="524" y="159"/>
                  <a:pt x="502" y="186"/>
                  <a:pt x="476" y="211"/>
                </a:cubicBezTo>
                <a:close/>
              </a:path>
            </a:pathLst>
          </a:custGeom>
          <a:solidFill>
            <a:srgbClr val="9393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6" name="Freeform 8"/>
          <p:cNvSpPr>
            <a:spLocks/>
          </p:cNvSpPr>
          <p:nvPr/>
        </p:nvSpPr>
        <p:spPr bwMode="auto">
          <a:xfrm>
            <a:off x="4133851" y="1553699"/>
            <a:ext cx="2457451" cy="1695451"/>
          </a:xfrm>
          <a:custGeom>
            <a:avLst/>
            <a:gdLst/>
            <a:ahLst/>
            <a:cxnLst>
              <a:cxn ang="0">
                <a:pos x="88" y="148"/>
              </a:cxn>
              <a:cxn ang="0">
                <a:pos x="436" y="0"/>
              </a:cxn>
              <a:cxn ang="0">
                <a:pos x="549" y="119"/>
              </a:cxn>
              <a:cxn ang="0">
                <a:pos x="426" y="241"/>
              </a:cxn>
              <a:cxn ang="0">
                <a:pos x="258" y="318"/>
              </a:cxn>
              <a:cxn ang="0">
                <a:pos x="212" y="379"/>
              </a:cxn>
              <a:cxn ang="0">
                <a:pos x="178" y="221"/>
              </a:cxn>
              <a:cxn ang="0">
                <a:pos x="0" y="264"/>
              </a:cxn>
              <a:cxn ang="0">
                <a:pos x="88" y="148"/>
              </a:cxn>
            </a:cxnLst>
            <a:rect l="0" t="0" r="r" b="b"/>
            <a:pathLst>
              <a:path w="549" h="379">
                <a:moveTo>
                  <a:pt x="88" y="148"/>
                </a:moveTo>
                <a:cubicBezTo>
                  <a:pt x="185" y="52"/>
                  <a:pt x="301" y="2"/>
                  <a:pt x="436" y="0"/>
                </a:cubicBezTo>
                <a:cubicBezTo>
                  <a:pt x="549" y="119"/>
                  <a:pt x="549" y="119"/>
                  <a:pt x="549" y="119"/>
                </a:cubicBezTo>
                <a:cubicBezTo>
                  <a:pt x="426" y="241"/>
                  <a:pt x="426" y="241"/>
                  <a:pt x="426" y="241"/>
                </a:cubicBezTo>
                <a:cubicBezTo>
                  <a:pt x="361" y="245"/>
                  <a:pt x="305" y="271"/>
                  <a:pt x="258" y="318"/>
                </a:cubicBezTo>
                <a:cubicBezTo>
                  <a:pt x="239" y="337"/>
                  <a:pt x="224" y="357"/>
                  <a:pt x="212" y="379"/>
                </a:cubicBezTo>
                <a:cubicBezTo>
                  <a:pt x="178" y="221"/>
                  <a:pt x="178" y="221"/>
                  <a:pt x="178" y="221"/>
                </a:cubicBezTo>
                <a:cubicBezTo>
                  <a:pt x="0" y="264"/>
                  <a:pt x="0" y="264"/>
                  <a:pt x="0" y="264"/>
                </a:cubicBezTo>
                <a:cubicBezTo>
                  <a:pt x="23" y="223"/>
                  <a:pt x="52" y="184"/>
                  <a:pt x="88" y="148"/>
                </a:cubicBez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7" name="Freeform 9"/>
          <p:cNvSpPr>
            <a:spLocks/>
          </p:cNvSpPr>
          <p:nvPr/>
        </p:nvSpPr>
        <p:spPr bwMode="auto">
          <a:xfrm>
            <a:off x="4199468" y="4337116"/>
            <a:ext cx="1934633" cy="1746251"/>
          </a:xfrm>
          <a:custGeom>
            <a:avLst/>
            <a:gdLst/>
            <a:ahLst/>
            <a:cxnLst>
              <a:cxn ang="0">
                <a:pos x="431" y="150"/>
              </a:cxn>
              <a:cxn ang="0">
                <a:pos x="432" y="150"/>
              </a:cxn>
              <a:cxn ang="0">
                <a:pos x="298" y="266"/>
              </a:cxn>
              <a:cxn ang="0">
                <a:pos x="402" y="390"/>
              </a:cxn>
              <a:cxn ang="0">
                <a:pos x="73" y="242"/>
              </a:cxn>
              <a:cxn ang="0">
                <a:pos x="0" y="152"/>
              </a:cxn>
              <a:cxn ang="0">
                <a:pos x="47" y="0"/>
              </a:cxn>
              <a:cxn ang="0">
                <a:pos x="212" y="36"/>
              </a:cxn>
              <a:cxn ang="0">
                <a:pos x="243" y="72"/>
              </a:cxn>
              <a:cxn ang="0">
                <a:pos x="431" y="150"/>
              </a:cxn>
            </a:cxnLst>
            <a:rect l="0" t="0" r="r" b="b"/>
            <a:pathLst>
              <a:path w="432" h="390">
                <a:moveTo>
                  <a:pt x="431" y="150"/>
                </a:moveTo>
                <a:cubicBezTo>
                  <a:pt x="432" y="150"/>
                  <a:pt x="432" y="150"/>
                  <a:pt x="432" y="150"/>
                </a:cubicBezTo>
                <a:cubicBezTo>
                  <a:pt x="298" y="266"/>
                  <a:pt x="298" y="266"/>
                  <a:pt x="298" y="266"/>
                </a:cubicBezTo>
                <a:cubicBezTo>
                  <a:pt x="402" y="390"/>
                  <a:pt x="402" y="390"/>
                  <a:pt x="402" y="390"/>
                </a:cubicBezTo>
                <a:cubicBezTo>
                  <a:pt x="275" y="384"/>
                  <a:pt x="165" y="334"/>
                  <a:pt x="73" y="242"/>
                </a:cubicBezTo>
                <a:cubicBezTo>
                  <a:pt x="45" y="214"/>
                  <a:pt x="20" y="184"/>
                  <a:pt x="0" y="152"/>
                </a:cubicBezTo>
                <a:cubicBezTo>
                  <a:pt x="47" y="0"/>
                  <a:pt x="47" y="0"/>
                  <a:pt x="47" y="0"/>
                </a:cubicBezTo>
                <a:cubicBezTo>
                  <a:pt x="212" y="36"/>
                  <a:pt x="212" y="36"/>
                  <a:pt x="212" y="36"/>
                </a:cubicBezTo>
                <a:cubicBezTo>
                  <a:pt x="221" y="48"/>
                  <a:pt x="232" y="61"/>
                  <a:pt x="243" y="72"/>
                </a:cubicBezTo>
                <a:cubicBezTo>
                  <a:pt x="295" y="124"/>
                  <a:pt x="358" y="150"/>
                  <a:pt x="431" y="150"/>
                </a:cubicBezTo>
                <a:close/>
              </a:path>
            </a:pathLst>
          </a:custGeom>
          <a:solidFill>
            <a:srgbClr val="BFBF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8" name="Freeform 10"/>
          <p:cNvSpPr>
            <a:spLocks/>
          </p:cNvSpPr>
          <p:nvPr/>
        </p:nvSpPr>
        <p:spPr bwMode="auto">
          <a:xfrm>
            <a:off x="3865034" y="2597217"/>
            <a:ext cx="1248833" cy="2366433"/>
          </a:xfrm>
          <a:custGeom>
            <a:avLst/>
            <a:gdLst/>
            <a:ahLst/>
            <a:cxnLst>
              <a:cxn ang="0">
                <a:pos x="53" y="43"/>
              </a:cxn>
              <a:cxn ang="0">
                <a:pos x="229" y="0"/>
              </a:cxn>
              <a:cxn ang="0">
                <a:pos x="264" y="162"/>
              </a:cxn>
              <a:cxn ang="0">
                <a:pos x="240" y="273"/>
              </a:cxn>
              <a:cxn ang="0">
                <a:pos x="279" y="413"/>
              </a:cxn>
              <a:cxn ang="0">
                <a:pos x="115" y="374"/>
              </a:cxn>
              <a:cxn ang="0">
                <a:pos x="115" y="374"/>
              </a:cxn>
              <a:cxn ang="0">
                <a:pos x="68" y="529"/>
              </a:cxn>
              <a:cxn ang="0">
                <a:pos x="0" y="273"/>
              </a:cxn>
              <a:cxn ang="0">
                <a:pos x="53" y="43"/>
              </a:cxn>
            </a:cxnLst>
            <a:rect l="0" t="0" r="r" b="b"/>
            <a:pathLst>
              <a:path w="279" h="529">
                <a:moveTo>
                  <a:pt x="53" y="43"/>
                </a:moveTo>
                <a:cubicBezTo>
                  <a:pt x="229" y="0"/>
                  <a:pt x="229" y="0"/>
                  <a:pt x="229" y="0"/>
                </a:cubicBezTo>
                <a:cubicBezTo>
                  <a:pt x="264" y="162"/>
                  <a:pt x="264" y="162"/>
                  <a:pt x="264" y="162"/>
                </a:cubicBezTo>
                <a:cubicBezTo>
                  <a:pt x="248" y="196"/>
                  <a:pt x="240" y="233"/>
                  <a:pt x="240" y="273"/>
                </a:cubicBezTo>
                <a:cubicBezTo>
                  <a:pt x="240" y="325"/>
                  <a:pt x="253" y="372"/>
                  <a:pt x="279" y="413"/>
                </a:cubicBezTo>
                <a:cubicBezTo>
                  <a:pt x="115" y="374"/>
                  <a:pt x="115" y="374"/>
                  <a:pt x="115" y="374"/>
                </a:cubicBezTo>
                <a:cubicBezTo>
                  <a:pt x="115" y="374"/>
                  <a:pt x="115" y="374"/>
                  <a:pt x="115" y="374"/>
                </a:cubicBezTo>
                <a:cubicBezTo>
                  <a:pt x="68" y="529"/>
                  <a:pt x="68" y="529"/>
                  <a:pt x="68" y="529"/>
                </a:cubicBezTo>
                <a:cubicBezTo>
                  <a:pt x="22" y="453"/>
                  <a:pt x="0" y="368"/>
                  <a:pt x="0" y="273"/>
                </a:cubicBezTo>
                <a:cubicBezTo>
                  <a:pt x="0" y="189"/>
                  <a:pt x="18" y="112"/>
                  <a:pt x="53" y="43"/>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Text Placeholder 3"/>
          <p:cNvSpPr txBox="1">
            <a:spLocks/>
          </p:cNvSpPr>
          <p:nvPr/>
        </p:nvSpPr>
        <p:spPr>
          <a:xfrm>
            <a:off x="5931755" y="1857840"/>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01</a:t>
            </a:r>
          </a:p>
        </p:txBody>
      </p:sp>
      <p:sp>
        <p:nvSpPr>
          <p:cNvPr id="24" name="Text Placeholder 3"/>
          <p:cNvSpPr txBox="1">
            <a:spLocks/>
          </p:cNvSpPr>
          <p:nvPr/>
        </p:nvSpPr>
        <p:spPr>
          <a:xfrm>
            <a:off x="7472003" y="2918003"/>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02</a:t>
            </a:r>
          </a:p>
        </p:txBody>
      </p:sp>
      <p:sp>
        <p:nvSpPr>
          <p:cNvPr id="25" name="Text Placeholder 3"/>
          <p:cNvSpPr txBox="1">
            <a:spLocks/>
          </p:cNvSpPr>
          <p:nvPr/>
        </p:nvSpPr>
        <p:spPr>
          <a:xfrm>
            <a:off x="7354477" y="4607746"/>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03</a:t>
            </a:r>
          </a:p>
        </p:txBody>
      </p:sp>
      <p:sp>
        <p:nvSpPr>
          <p:cNvPr id="26" name="Text Placeholder 3"/>
          <p:cNvSpPr txBox="1">
            <a:spLocks/>
          </p:cNvSpPr>
          <p:nvPr/>
        </p:nvSpPr>
        <p:spPr>
          <a:xfrm>
            <a:off x="4438353" y="2741156"/>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06</a:t>
            </a:r>
          </a:p>
        </p:txBody>
      </p:sp>
      <p:sp>
        <p:nvSpPr>
          <p:cNvPr id="27" name="Text Placeholder 3"/>
          <p:cNvSpPr txBox="1">
            <a:spLocks/>
          </p:cNvSpPr>
          <p:nvPr/>
        </p:nvSpPr>
        <p:spPr>
          <a:xfrm>
            <a:off x="5831191" y="5345444"/>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04</a:t>
            </a:r>
          </a:p>
        </p:txBody>
      </p:sp>
      <p:sp>
        <p:nvSpPr>
          <p:cNvPr id="28" name="Text Placeholder 3"/>
          <p:cNvSpPr txBox="1">
            <a:spLocks/>
          </p:cNvSpPr>
          <p:nvPr/>
        </p:nvSpPr>
        <p:spPr>
          <a:xfrm>
            <a:off x="4463009" y="4480746"/>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05</a:t>
            </a:r>
          </a:p>
        </p:txBody>
      </p:sp>
      <p:sp>
        <p:nvSpPr>
          <p:cNvPr id="43" name="TextBox 42"/>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4" name="TextBox 43"/>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BFBFB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0" name="Group 24"/>
          <p:cNvGrpSpPr/>
          <p:nvPr/>
        </p:nvGrpSpPr>
        <p:grpSpPr>
          <a:xfrm>
            <a:off x="5657268" y="3537018"/>
            <a:ext cx="898633" cy="522448"/>
            <a:chOff x="4606925" y="2349501"/>
            <a:chExt cx="341313" cy="198438"/>
          </a:xfrm>
          <a:solidFill>
            <a:schemeClr val="bg1"/>
          </a:solidFill>
        </p:grpSpPr>
        <p:sp>
          <p:nvSpPr>
            <p:cNvPr id="51" name="Rectangle 21"/>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2"/>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3"/>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24"/>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5"/>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6"/>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27"/>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28"/>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29"/>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0" name="Freeform 517"/>
          <p:cNvSpPr>
            <a:spLocks noChangeAspect="1" noEditPoints="1"/>
          </p:cNvSpPr>
          <p:nvPr/>
        </p:nvSpPr>
        <p:spPr bwMode="auto">
          <a:xfrm>
            <a:off x="6865187" y="2383695"/>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25"/>
          <p:cNvSpPr>
            <a:spLocks noChangeAspect="1" noEditPoints="1"/>
          </p:cNvSpPr>
          <p:nvPr/>
        </p:nvSpPr>
        <p:spPr bwMode="auto">
          <a:xfrm>
            <a:off x="7528115" y="3930238"/>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43"/>
          <p:cNvSpPr>
            <a:spLocks noChangeAspect="1" noEditPoints="1"/>
          </p:cNvSpPr>
          <p:nvPr/>
        </p:nvSpPr>
        <p:spPr bwMode="auto">
          <a:xfrm>
            <a:off x="5086409" y="2132362"/>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78"/>
          <p:cNvSpPr>
            <a:spLocks noChangeAspect="1" noEditPoints="1"/>
          </p:cNvSpPr>
          <p:nvPr/>
        </p:nvSpPr>
        <p:spPr bwMode="auto">
          <a:xfrm>
            <a:off x="6494590" y="5351847"/>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559"/>
          <p:cNvSpPr>
            <a:spLocks noChangeAspect="1" noEditPoints="1"/>
          </p:cNvSpPr>
          <p:nvPr/>
        </p:nvSpPr>
        <p:spPr bwMode="auto">
          <a:xfrm>
            <a:off x="4761019" y="503863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596"/>
          <p:cNvSpPr>
            <a:spLocks noChangeAspect="1" noEditPoints="1"/>
          </p:cNvSpPr>
          <p:nvPr/>
        </p:nvSpPr>
        <p:spPr bwMode="auto">
          <a:xfrm>
            <a:off x="4280124" y="3430801"/>
            <a:ext cx="274320" cy="400182"/>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9119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900" decel="100000" fill="hold"/>
                                        <p:tgtEl>
                                          <p:spTgt spid="5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8" presetClass="entr" presetSubtype="3" fill="hold" grpId="0" nodeType="afterEffect">
                                  <p:stCondLst>
                                    <p:cond delay="0"/>
                                  </p:stCondLst>
                                  <p:childTnLst>
                                    <p:set>
                                      <p:cBhvr>
                                        <p:cTn id="17" dur="1" fill="hold">
                                          <p:stCondLst>
                                            <p:cond delay="0"/>
                                          </p:stCondLst>
                                        </p:cTn>
                                        <p:tgtEl>
                                          <p:spTgt spid="2056"/>
                                        </p:tgtEl>
                                        <p:attrNameLst>
                                          <p:attrName>style.visibility</p:attrName>
                                        </p:attrNameLst>
                                      </p:cBhvr>
                                      <p:to>
                                        <p:strVal val="visible"/>
                                      </p:to>
                                    </p:set>
                                    <p:animEffect transition="in" filter="strips(upRight)">
                                      <p:cBhvr>
                                        <p:cTn id="18" dur="500"/>
                                        <p:tgtEl>
                                          <p:spTgt spid="2056"/>
                                        </p:tgtEl>
                                      </p:cBhvr>
                                    </p:animEffect>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p:cTn id="22" dur="500" fill="hold"/>
                                        <p:tgtEl>
                                          <p:spTgt spid="23"/>
                                        </p:tgtEl>
                                        <p:attrNameLst>
                                          <p:attrName>ppt_w</p:attrName>
                                        </p:attrNameLst>
                                      </p:cBhvr>
                                      <p:tavLst>
                                        <p:tav tm="0">
                                          <p:val>
                                            <p:fltVal val="0"/>
                                          </p:val>
                                        </p:tav>
                                        <p:tav tm="100000">
                                          <p:val>
                                            <p:strVal val="#ppt_w"/>
                                          </p:val>
                                        </p:tav>
                                      </p:tavLst>
                                    </p:anim>
                                    <p:anim calcmode="lin" valueType="num">
                                      <p:cBhvr>
                                        <p:cTn id="23" dur="500" fill="hold"/>
                                        <p:tgtEl>
                                          <p:spTgt spid="23"/>
                                        </p:tgtEl>
                                        <p:attrNameLst>
                                          <p:attrName>ppt_h</p:attrName>
                                        </p:attrNameLst>
                                      </p:cBhvr>
                                      <p:tavLst>
                                        <p:tav tm="0">
                                          <p:val>
                                            <p:fltVal val="0"/>
                                          </p:val>
                                        </p:tav>
                                        <p:tav tm="100000">
                                          <p:val>
                                            <p:strVal val="#ppt_h"/>
                                          </p:val>
                                        </p:tav>
                                      </p:tavLst>
                                    </p:anim>
                                    <p:animEffect transition="in" filter="fade">
                                      <p:cBhvr>
                                        <p:cTn id="24" dur="500"/>
                                        <p:tgtEl>
                                          <p:spTgt spid="23"/>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62"/>
                                        </p:tgtEl>
                                        <p:attrNameLst>
                                          <p:attrName>style.visibility</p:attrName>
                                        </p:attrNameLst>
                                      </p:cBhvr>
                                      <p:to>
                                        <p:strVal val="visible"/>
                                      </p:to>
                                    </p:set>
                                    <p:anim calcmode="lin" valueType="num">
                                      <p:cBhvr>
                                        <p:cTn id="28" dur="500" fill="hold"/>
                                        <p:tgtEl>
                                          <p:spTgt spid="62"/>
                                        </p:tgtEl>
                                        <p:attrNameLst>
                                          <p:attrName>ppt_w</p:attrName>
                                        </p:attrNameLst>
                                      </p:cBhvr>
                                      <p:tavLst>
                                        <p:tav tm="0">
                                          <p:val>
                                            <p:fltVal val="0"/>
                                          </p:val>
                                        </p:tav>
                                        <p:tav tm="100000">
                                          <p:val>
                                            <p:strVal val="#ppt_w"/>
                                          </p:val>
                                        </p:tav>
                                      </p:tavLst>
                                    </p:anim>
                                    <p:anim calcmode="lin" valueType="num">
                                      <p:cBhvr>
                                        <p:cTn id="29" dur="500" fill="hold"/>
                                        <p:tgtEl>
                                          <p:spTgt spid="62"/>
                                        </p:tgtEl>
                                        <p:attrNameLst>
                                          <p:attrName>ppt_h</p:attrName>
                                        </p:attrNameLst>
                                      </p:cBhvr>
                                      <p:tavLst>
                                        <p:tav tm="0">
                                          <p:val>
                                            <p:fltVal val="0"/>
                                          </p:val>
                                        </p:tav>
                                        <p:tav tm="100000">
                                          <p:val>
                                            <p:strVal val="#ppt_h"/>
                                          </p:val>
                                        </p:tav>
                                      </p:tavLst>
                                    </p:anim>
                                    <p:animEffect transition="in" filter="fade">
                                      <p:cBhvr>
                                        <p:cTn id="30" dur="500"/>
                                        <p:tgtEl>
                                          <p:spTgt spid="62"/>
                                        </p:tgtEl>
                                      </p:cBhvr>
                                    </p:animEffect>
                                  </p:childTnLst>
                                </p:cTn>
                              </p:par>
                            </p:childTnLst>
                          </p:cTn>
                        </p:par>
                        <p:par>
                          <p:cTn id="31" fill="hold">
                            <p:stCondLst>
                              <p:cond delay="3000"/>
                            </p:stCondLst>
                            <p:childTnLst>
                              <p:par>
                                <p:cTn id="32" presetID="53" presetClass="entr" presetSubtype="528" fill="hold" grpId="0" nodeType="afterEffect">
                                  <p:stCondLst>
                                    <p:cond delay="0"/>
                                  </p:stCondLst>
                                  <p:childTnLst>
                                    <p:set>
                                      <p:cBhvr>
                                        <p:cTn id="33" dur="1" fill="hold">
                                          <p:stCondLst>
                                            <p:cond delay="0"/>
                                          </p:stCondLst>
                                        </p:cTn>
                                        <p:tgtEl>
                                          <p:spTgt spid="44"/>
                                        </p:tgtEl>
                                        <p:attrNameLst>
                                          <p:attrName>style.visibility</p:attrName>
                                        </p:attrNameLst>
                                      </p:cBhvr>
                                      <p:to>
                                        <p:strVal val="visible"/>
                                      </p:to>
                                    </p:set>
                                    <p:anim calcmode="lin" valueType="num">
                                      <p:cBhvr>
                                        <p:cTn id="34" dur="500" fill="hold"/>
                                        <p:tgtEl>
                                          <p:spTgt spid="44"/>
                                        </p:tgtEl>
                                        <p:attrNameLst>
                                          <p:attrName>ppt_w</p:attrName>
                                        </p:attrNameLst>
                                      </p:cBhvr>
                                      <p:tavLst>
                                        <p:tav tm="0">
                                          <p:val>
                                            <p:fltVal val="0"/>
                                          </p:val>
                                        </p:tav>
                                        <p:tav tm="100000">
                                          <p:val>
                                            <p:strVal val="#ppt_w"/>
                                          </p:val>
                                        </p:tav>
                                      </p:tavLst>
                                    </p:anim>
                                    <p:anim calcmode="lin" valueType="num">
                                      <p:cBhvr>
                                        <p:cTn id="35" dur="500" fill="hold"/>
                                        <p:tgtEl>
                                          <p:spTgt spid="44"/>
                                        </p:tgtEl>
                                        <p:attrNameLst>
                                          <p:attrName>ppt_h</p:attrName>
                                        </p:attrNameLst>
                                      </p:cBhvr>
                                      <p:tavLst>
                                        <p:tav tm="0">
                                          <p:val>
                                            <p:fltVal val="0"/>
                                          </p:val>
                                        </p:tav>
                                        <p:tav tm="100000">
                                          <p:val>
                                            <p:strVal val="#ppt_h"/>
                                          </p:val>
                                        </p:tav>
                                      </p:tavLst>
                                    </p:anim>
                                    <p:animEffect transition="in" filter="fade">
                                      <p:cBhvr>
                                        <p:cTn id="36" dur="500"/>
                                        <p:tgtEl>
                                          <p:spTgt spid="44"/>
                                        </p:tgtEl>
                                      </p:cBhvr>
                                    </p:animEffect>
                                    <p:anim calcmode="lin" valueType="num">
                                      <p:cBhvr>
                                        <p:cTn id="37" dur="500" fill="hold"/>
                                        <p:tgtEl>
                                          <p:spTgt spid="44"/>
                                        </p:tgtEl>
                                        <p:attrNameLst>
                                          <p:attrName>ppt_x</p:attrName>
                                        </p:attrNameLst>
                                      </p:cBhvr>
                                      <p:tavLst>
                                        <p:tav tm="0">
                                          <p:val>
                                            <p:fltVal val="0.5"/>
                                          </p:val>
                                        </p:tav>
                                        <p:tav tm="100000">
                                          <p:val>
                                            <p:strVal val="#ppt_x"/>
                                          </p:val>
                                        </p:tav>
                                      </p:tavLst>
                                    </p:anim>
                                    <p:anim calcmode="lin" valueType="num">
                                      <p:cBhvr>
                                        <p:cTn id="38" dur="500" fill="hold"/>
                                        <p:tgtEl>
                                          <p:spTgt spid="44"/>
                                        </p:tgtEl>
                                        <p:attrNameLst>
                                          <p:attrName>ppt_y</p:attrName>
                                        </p:attrNameLst>
                                      </p:cBhvr>
                                      <p:tavLst>
                                        <p:tav tm="0">
                                          <p:val>
                                            <p:fltVal val="0.5"/>
                                          </p:val>
                                        </p:tav>
                                        <p:tav tm="100000">
                                          <p:val>
                                            <p:strVal val="#ppt_y"/>
                                          </p:val>
                                        </p:tav>
                                      </p:tavLst>
                                    </p:anim>
                                  </p:childTnLst>
                                </p:cTn>
                              </p:par>
                            </p:childTnLst>
                          </p:cTn>
                        </p:par>
                        <p:par>
                          <p:cTn id="39" fill="hold">
                            <p:stCondLst>
                              <p:cond delay="3500"/>
                            </p:stCondLst>
                            <p:childTnLst>
                              <p:par>
                                <p:cTn id="40" presetID="18" presetClass="entr" presetSubtype="6" fill="hold" grpId="0" nodeType="afterEffect">
                                  <p:stCondLst>
                                    <p:cond delay="0"/>
                                  </p:stCondLst>
                                  <p:childTnLst>
                                    <p:set>
                                      <p:cBhvr>
                                        <p:cTn id="41" dur="1" fill="hold">
                                          <p:stCondLst>
                                            <p:cond delay="0"/>
                                          </p:stCondLst>
                                        </p:cTn>
                                        <p:tgtEl>
                                          <p:spTgt spid="2053"/>
                                        </p:tgtEl>
                                        <p:attrNameLst>
                                          <p:attrName>style.visibility</p:attrName>
                                        </p:attrNameLst>
                                      </p:cBhvr>
                                      <p:to>
                                        <p:strVal val="visible"/>
                                      </p:to>
                                    </p:set>
                                    <p:animEffect transition="in" filter="strips(downRight)">
                                      <p:cBhvr>
                                        <p:cTn id="42" dur="500"/>
                                        <p:tgtEl>
                                          <p:spTgt spid="2053"/>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p:cTn id="46" dur="500" fill="hold"/>
                                        <p:tgtEl>
                                          <p:spTgt spid="24"/>
                                        </p:tgtEl>
                                        <p:attrNameLst>
                                          <p:attrName>ppt_w</p:attrName>
                                        </p:attrNameLst>
                                      </p:cBhvr>
                                      <p:tavLst>
                                        <p:tav tm="0">
                                          <p:val>
                                            <p:fltVal val="0"/>
                                          </p:val>
                                        </p:tav>
                                        <p:tav tm="100000">
                                          <p:val>
                                            <p:strVal val="#ppt_w"/>
                                          </p:val>
                                        </p:tav>
                                      </p:tavLst>
                                    </p:anim>
                                    <p:anim calcmode="lin" valueType="num">
                                      <p:cBhvr>
                                        <p:cTn id="47" dur="500" fill="hold"/>
                                        <p:tgtEl>
                                          <p:spTgt spid="24"/>
                                        </p:tgtEl>
                                        <p:attrNameLst>
                                          <p:attrName>ppt_h</p:attrName>
                                        </p:attrNameLst>
                                      </p:cBhvr>
                                      <p:tavLst>
                                        <p:tav tm="0">
                                          <p:val>
                                            <p:fltVal val="0"/>
                                          </p:val>
                                        </p:tav>
                                        <p:tav tm="100000">
                                          <p:val>
                                            <p:strVal val="#ppt_h"/>
                                          </p:val>
                                        </p:tav>
                                      </p:tavLst>
                                    </p:anim>
                                    <p:animEffect transition="in" filter="fade">
                                      <p:cBhvr>
                                        <p:cTn id="48" dur="500"/>
                                        <p:tgtEl>
                                          <p:spTgt spid="24"/>
                                        </p:tgtEl>
                                      </p:cBhvr>
                                    </p:animEffect>
                                  </p:childTnLst>
                                </p:cTn>
                              </p:par>
                            </p:childTnLst>
                          </p:cTn>
                        </p:par>
                        <p:par>
                          <p:cTn id="49" fill="hold">
                            <p:stCondLst>
                              <p:cond delay="4500"/>
                            </p:stCondLst>
                            <p:childTnLst>
                              <p:par>
                                <p:cTn id="50" presetID="53" presetClass="entr" presetSubtype="16" fill="hold" grpId="0" nodeType="after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53" presetClass="entr" presetSubtype="528" fill="hold" grpId="0" nodeType="afterEffect">
                                  <p:stCondLst>
                                    <p:cond delay="0"/>
                                  </p:stCondLst>
                                  <p:childTnLst>
                                    <p:set>
                                      <p:cBhvr>
                                        <p:cTn id="57" dur="1" fill="hold">
                                          <p:stCondLst>
                                            <p:cond delay="0"/>
                                          </p:stCondLst>
                                        </p:cTn>
                                        <p:tgtEl>
                                          <p:spTgt spid="46"/>
                                        </p:tgtEl>
                                        <p:attrNameLst>
                                          <p:attrName>style.visibility</p:attrName>
                                        </p:attrNameLst>
                                      </p:cBhvr>
                                      <p:to>
                                        <p:strVal val="visible"/>
                                      </p:to>
                                    </p:set>
                                    <p:anim calcmode="lin" valueType="num">
                                      <p:cBhvr>
                                        <p:cTn id="58" dur="500" fill="hold"/>
                                        <p:tgtEl>
                                          <p:spTgt spid="46"/>
                                        </p:tgtEl>
                                        <p:attrNameLst>
                                          <p:attrName>ppt_w</p:attrName>
                                        </p:attrNameLst>
                                      </p:cBhvr>
                                      <p:tavLst>
                                        <p:tav tm="0">
                                          <p:val>
                                            <p:fltVal val="0"/>
                                          </p:val>
                                        </p:tav>
                                        <p:tav tm="100000">
                                          <p:val>
                                            <p:strVal val="#ppt_w"/>
                                          </p:val>
                                        </p:tav>
                                      </p:tavLst>
                                    </p:anim>
                                    <p:anim calcmode="lin" valueType="num">
                                      <p:cBhvr>
                                        <p:cTn id="59" dur="500" fill="hold"/>
                                        <p:tgtEl>
                                          <p:spTgt spid="46"/>
                                        </p:tgtEl>
                                        <p:attrNameLst>
                                          <p:attrName>ppt_h</p:attrName>
                                        </p:attrNameLst>
                                      </p:cBhvr>
                                      <p:tavLst>
                                        <p:tav tm="0">
                                          <p:val>
                                            <p:fltVal val="0"/>
                                          </p:val>
                                        </p:tav>
                                        <p:tav tm="100000">
                                          <p:val>
                                            <p:strVal val="#ppt_h"/>
                                          </p:val>
                                        </p:tav>
                                      </p:tavLst>
                                    </p:anim>
                                    <p:animEffect transition="in" filter="fade">
                                      <p:cBhvr>
                                        <p:cTn id="60" dur="500"/>
                                        <p:tgtEl>
                                          <p:spTgt spid="46"/>
                                        </p:tgtEl>
                                      </p:cBhvr>
                                    </p:animEffect>
                                    <p:anim calcmode="lin" valueType="num">
                                      <p:cBhvr>
                                        <p:cTn id="61" dur="500" fill="hold"/>
                                        <p:tgtEl>
                                          <p:spTgt spid="46"/>
                                        </p:tgtEl>
                                        <p:attrNameLst>
                                          <p:attrName>ppt_x</p:attrName>
                                        </p:attrNameLst>
                                      </p:cBhvr>
                                      <p:tavLst>
                                        <p:tav tm="0">
                                          <p:val>
                                            <p:fltVal val="0.5"/>
                                          </p:val>
                                        </p:tav>
                                        <p:tav tm="100000">
                                          <p:val>
                                            <p:strVal val="#ppt_x"/>
                                          </p:val>
                                        </p:tav>
                                      </p:tavLst>
                                    </p:anim>
                                    <p:anim calcmode="lin" valueType="num">
                                      <p:cBhvr>
                                        <p:cTn id="62" dur="500" fill="hold"/>
                                        <p:tgtEl>
                                          <p:spTgt spid="46"/>
                                        </p:tgtEl>
                                        <p:attrNameLst>
                                          <p:attrName>ppt_y</p:attrName>
                                        </p:attrNameLst>
                                      </p:cBhvr>
                                      <p:tavLst>
                                        <p:tav tm="0">
                                          <p:val>
                                            <p:fltVal val="0.5"/>
                                          </p:val>
                                        </p:tav>
                                        <p:tav tm="100000">
                                          <p:val>
                                            <p:strVal val="#ppt_y"/>
                                          </p:val>
                                        </p:tav>
                                      </p:tavLst>
                                    </p:anim>
                                  </p:childTnLst>
                                </p:cTn>
                              </p:par>
                            </p:childTnLst>
                          </p:cTn>
                        </p:par>
                        <p:par>
                          <p:cTn id="63" fill="hold">
                            <p:stCondLst>
                              <p:cond delay="5500"/>
                            </p:stCondLst>
                            <p:childTnLst>
                              <p:par>
                                <p:cTn id="64" presetID="18" presetClass="entr" presetSubtype="12" fill="hold" grpId="0" nodeType="afterEffect">
                                  <p:stCondLst>
                                    <p:cond delay="0"/>
                                  </p:stCondLst>
                                  <p:childTnLst>
                                    <p:set>
                                      <p:cBhvr>
                                        <p:cTn id="65" dur="1" fill="hold">
                                          <p:stCondLst>
                                            <p:cond delay="0"/>
                                          </p:stCondLst>
                                        </p:cTn>
                                        <p:tgtEl>
                                          <p:spTgt spid="2054"/>
                                        </p:tgtEl>
                                        <p:attrNameLst>
                                          <p:attrName>style.visibility</p:attrName>
                                        </p:attrNameLst>
                                      </p:cBhvr>
                                      <p:to>
                                        <p:strVal val="visible"/>
                                      </p:to>
                                    </p:set>
                                    <p:animEffect transition="in" filter="strips(downLeft)">
                                      <p:cBhvr>
                                        <p:cTn id="66" dur="500"/>
                                        <p:tgtEl>
                                          <p:spTgt spid="2054"/>
                                        </p:tgtEl>
                                      </p:cBhvr>
                                    </p:animEffect>
                                  </p:childTnLst>
                                </p:cTn>
                              </p:par>
                            </p:childTnLst>
                          </p:cTn>
                        </p:par>
                        <p:par>
                          <p:cTn id="67" fill="hold">
                            <p:stCondLst>
                              <p:cond delay="60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childTnLst>
                          </p:cTn>
                        </p:par>
                        <p:par>
                          <p:cTn id="73" fill="hold">
                            <p:stCondLst>
                              <p:cond delay="6500"/>
                            </p:stCondLst>
                            <p:childTnLst>
                              <p:par>
                                <p:cTn id="74" presetID="53" presetClass="entr" presetSubtype="16"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p:cTn id="76" dur="500" fill="hold"/>
                                        <p:tgtEl>
                                          <p:spTgt spid="61"/>
                                        </p:tgtEl>
                                        <p:attrNameLst>
                                          <p:attrName>ppt_w</p:attrName>
                                        </p:attrNameLst>
                                      </p:cBhvr>
                                      <p:tavLst>
                                        <p:tav tm="0">
                                          <p:val>
                                            <p:fltVal val="0"/>
                                          </p:val>
                                        </p:tav>
                                        <p:tav tm="100000">
                                          <p:val>
                                            <p:strVal val="#ppt_w"/>
                                          </p:val>
                                        </p:tav>
                                      </p:tavLst>
                                    </p:anim>
                                    <p:anim calcmode="lin" valueType="num">
                                      <p:cBhvr>
                                        <p:cTn id="77" dur="500" fill="hold"/>
                                        <p:tgtEl>
                                          <p:spTgt spid="61"/>
                                        </p:tgtEl>
                                        <p:attrNameLst>
                                          <p:attrName>ppt_h</p:attrName>
                                        </p:attrNameLst>
                                      </p:cBhvr>
                                      <p:tavLst>
                                        <p:tav tm="0">
                                          <p:val>
                                            <p:fltVal val="0"/>
                                          </p:val>
                                        </p:tav>
                                        <p:tav tm="100000">
                                          <p:val>
                                            <p:strVal val="#ppt_h"/>
                                          </p:val>
                                        </p:tav>
                                      </p:tavLst>
                                    </p:anim>
                                    <p:animEffect transition="in" filter="fade">
                                      <p:cBhvr>
                                        <p:cTn id="78" dur="500"/>
                                        <p:tgtEl>
                                          <p:spTgt spid="61"/>
                                        </p:tgtEl>
                                      </p:cBhvr>
                                    </p:animEffect>
                                  </p:childTnLst>
                                </p:cTn>
                              </p:par>
                            </p:childTnLst>
                          </p:cTn>
                        </p:par>
                        <p:par>
                          <p:cTn id="79" fill="hold">
                            <p:stCondLst>
                              <p:cond delay="7000"/>
                            </p:stCondLst>
                            <p:childTnLst>
                              <p:par>
                                <p:cTn id="80" presetID="53" presetClass="entr" presetSubtype="528"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 calcmode="lin" valueType="num">
                                      <p:cBhvr>
                                        <p:cTn id="82" dur="500" fill="hold"/>
                                        <p:tgtEl>
                                          <p:spTgt spid="45"/>
                                        </p:tgtEl>
                                        <p:attrNameLst>
                                          <p:attrName>ppt_w</p:attrName>
                                        </p:attrNameLst>
                                      </p:cBhvr>
                                      <p:tavLst>
                                        <p:tav tm="0">
                                          <p:val>
                                            <p:fltVal val="0"/>
                                          </p:val>
                                        </p:tav>
                                        <p:tav tm="100000">
                                          <p:val>
                                            <p:strVal val="#ppt_w"/>
                                          </p:val>
                                        </p:tav>
                                      </p:tavLst>
                                    </p:anim>
                                    <p:anim calcmode="lin" valueType="num">
                                      <p:cBhvr>
                                        <p:cTn id="83" dur="500" fill="hold"/>
                                        <p:tgtEl>
                                          <p:spTgt spid="45"/>
                                        </p:tgtEl>
                                        <p:attrNameLst>
                                          <p:attrName>ppt_h</p:attrName>
                                        </p:attrNameLst>
                                      </p:cBhvr>
                                      <p:tavLst>
                                        <p:tav tm="0">
                                          <p:val>
                                            <p:fltVal val="0"/>
                                          </p:val>
                                        </p:tav>
                                        <p:tav tm="100000">
                                          <p:val>
                                            <p:strVal val="#ppt_h"/>
                                          </p:val>
                                        </p:tav>
                                      </p:tavLst>
                                    </p:anim>
                                    <p:animEffect transition="in" filter="fade">
                                      <p:cBhvr>
                                        <p:cTn id="84" dur="500"/>
                                        <p:tgtEl>
                                          <p:spTgt spid="45"/>
                                        </p:tgtEl>
                                      </p:cBhvr>
                                    </p:animEffect>
                                    <p:anim calcmode="lin" valueType="num">
                                      <p:cBhvr>
                                        <p:cTn id="85" dur="500" fill="hold"/>
                                        <p:tgtEl>
                                          <p:spTgt spid="45"/>
                                        </p:tgtEl>
                                        <p:attrNameLst>
                                          <p:attrName>ppt_x</p:attrName>
                                        </p:attrNameLst>
                                      </p:cBhvr>
                                      <p:tavLst>
                                        <p:tav tm="0">
                                          <p:val>
                                            <p:fltVal val="0.5"/>
                                          </p:val>
                                        </p:tav>
                                        <p:tav tm="100000">
                                          <p:val>
                                            <p:strVal val="#ppt_x"/>
                                          </p:val>
                                        </p:tav>
                                      </p:tavLst>
                                    </p:anim>
                                    <p:anim calcmode="lin" valueType="num">
                                      <p:cBhvr>
                                        <p:cTn id="86" dur="500" fill="hold"/>
                                        <p:tgtEl>
                                          <p:spTgt spid="45"/>
                                        </p:tgtEl>
                                        <p:attrNameLst>
                                          <p:attrName>ppt_y</p:attrName>
                                        </p:attrNameLst>
                                      </p:cBhvr>
                                      <p:tavLst>
                                        <p:tav tm="0">
                                          <p:val>
                                            <p:fltVal val="0.5"/>
                                          </p:val>
                                        </p:tav>
                                        <p:tav tm="100000">
                                          <p:val>
                                            <p:strVal val="#ppt_y"/>
                                          </p:val>
                                        </p:tav>
                                      </p:tavLst>
                                    </p:anim>
                                  </p:childTnLst>
                                </p:cTn>
                              </p:par>
                            </p:childTnLst>
                          </p:cTn>
                        </p:par>
                        <p:par>
                          <p:cTn id="87" fill="hold">
                            <p:stCondLst>
                              <p:cond delay="7500"/>
                            </p:stCondLst>
                            <p:childTnLst>
                              <p:par>
                                <p:cTn id="88" presetID="18" presetClass="entr" presetSubtype="12" fill="hold" grpId="0" nodeType="afterEffect">
                                  <p:stCondLst>
                                    <p:cond delay="0"/>
                                  </p:stCondLst>
                                  <p:childTnLst>
                                    <p:set>
                                      <p:cBhvr>
                                        <p:cTn id="89" dur="1" fill="hold">
                                          <p:stCondLst>
                                            <p:cond delay="0"/>
                                          </p:stCondLst>
                                        </p:cTn>
                                        <p:tgtEl>
                                          <p:spTgt spid="2055"/>
                                        </p:tgtEl>
                                        <p:attrNameLst>
                                          <p:attrName>style.visibility</p:attrName>
                                        </p:attrNameLst>
                                      </p:cBhvr>
                                      <p:to>
                                        <p:strVal val="visible"/>
                                      </p:to>
                                    </p:set>
                                    <p:animEffect transition="in" filter="strips(downLeft)">
                                      <p:cBhvr>
                                        <p:cTn id="90" dur="500"/>
                                        <p:tgtEl>
                                          <p:spTgt spid="2055"/>
                                        </p:tgtEl>
                                      </p:cBhvr>
                                    </p:animEffect>
                                  </p:childTnLst>
                                </p:cTn>
                              </p:par>
                            </p:childTnLst>
                          </p:cTn>
                        </p:par>
                        <p:par>
                          <p:cTn id="91" fill="hold">
                            <p:stCondLst>
                              <p:cond delay="8000"/>
                            </p:stCondLst>
                            <p:childTnLst>
                              <p:par>
                                <p:cTn id="92" presetID="53" presetClass="entr" presetSubtype="16"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 calcmode="lin" valueType="num">
                                      <p:cBhvr>
                                        <p:cTn id="94" dur="500" fill="hold"/>
                                        <p:tgtEl>
                                          <p:spTgt spid="27"/>
                                        </p:tgtEl>
                                        <p:attrNameLst>
                                          <p:attrName>ppt_w</p:attrName>
                                        </p:attrNameLst>
                                      </p:cBhvr>
                                      <p:tavLst>
                                        <p:tav tm="0">
                                          <p:val>
                                            <p:fltVal val="0"/>
                                          </p:val>
                                        </p:tav>
                                        <p:tav tm="100000">
                                          <p:val>
                                            <p:strVal val="#ppt_w"/>
                                          </p:val>
                                        </p:tav>
                                      </p:tavLst>
                                    </p:anim>
                                    <p:anim calcmode="lin" valueType="num">
                                      <p:cBhvr>
                                        <p:cTn id="95" dur="500" fill="hold"/>
                                        <p:tgtEl>
                                          <p:spTgt spid="27"/>
                                        </p:tgtEl>
                                        <p:attrNameLst>
                                          <p:attrName>ppt_h</p:attrName>
                                        </p:attrNameLst>
                                      </p:cBhvr>
                                      <p:tavLst>
                                        <p:tav tm="0">
                                          <p:val>
                                            <p:fltVal val="0"/>
                                          </p:val>
                                        </p:tav>
                                        <p:tav tm="100000">
                                          <p:val>
                                            <p:strVal val="#ppt_h"/>
                                          </p:val>
                                        </p:tav>
                                      </p:tavLst>
                                    </p:anim>
                                    <p:animEffect transition="in" filter="fade">
                                      <p:cBhvr>
                                        <p:cTn id="96" dur="500"/>
                                        <p:tgtEl>
                                          <p:spTgt spid="27"/>
                                        </p:tgtEl>
                                      </p:cBhvr>
                                    </p:animEffect>
                                  </p:childTnLst>
                                </p:cTn>
                              </p:par>
                            </p:childTnLst>
                          </p:cTn>
                        </p:par>
                        <p:par>
                          <p:cTn id="97" fill="hold">
                            <p:stCondLst>
                              <p:cond delay="8500"/>
                            </p:stCondLst>
                            <p:childTnLst>
                              <p:par>
                                <p:cTn id="98" presetID="53" presetClass="entr" presetSubtype="16" fill="hold" grpId="0" nodeType="afterEffect">
                                  <p:stCondLst>
                                    <p:cond delay="0"/>
                                  </p:stCondLst>
                                  <p:childTnLst>
                                    <p:set>
                                      <p:cBhvr>
                                        <p:cTn id="99" dur="1" fill="hold">
                                          <p:stCondLst>
                                            <p:cond delay="0"/>
                                          </p:stCondLst>
                                        </p:cTn>
                                        <p:tgtEl>
                                          <p:spTgt spid="63"/>
                                        </p:tgtEl>
                                        <p:attrNameLst>
                                          <p:attrName>style.visibility</p:attrName>
                                        </p:attrNameLst>
                                      </p:cBhvr>
                                      <p:to>
                                        <p:strVal val="visible"/>
                                      </p:to>
                                    </p:set>
                                    <p:anim calcmode="lin" valueType="num">
                                      <p:cBhvr>
                                        <p:cTn id="100" dur="500" fill="hold"/>
                                        <p:tgtEl>
                                          <p:spTgt spid="63"/>
                                        </p:tgtEl>
                                        <p:attrNameLst>
                                          <p:attrName>ppt_w</p:attrName>
                                        </p:attrNameLst>
                                      </p:cBhvr>
                                      <p:tavLst>
                                        <p:tav tm="0">
                                          <p:val>
                                            <p:fltVal val="0"/>
                                          </p:val>
                                        </p:tav>
                                        <p:tav tm="100000">
                                          <p:val>
                                            <p:strVal val="#ppt_w"/>
                                          </p:val>
                                        </p:tav>
                                      </p:tavLst>
                                    </p:anim>
                                    <p:anim calcmode="lin" valueType="num">
                                      <p:cBhvr>
                                        <p:cTn id="101" dur="500" fill="hold"/>
                                        <p:tgtEl>
                                          <p:spTgt spid="63"/>
                                        </p:tgtEl>
                                        <p:attrNameLst>
                                          <p:attrName>ppt_h</p:attrName>
                                        </p:attrNameLst>
                                      </p:cBhvr>
                                      <p:tavLst>
                                        <p:tav tm="0">
                                          <p:val>
                                            <p:fltVal val="0"/>
                                          </p:val>
                                        </p:tav>
                                        <p:tav tm="100000">
                                          <p:val>
                                            <p:strVal val="#ppt_h"/>
                                          </p:val>
                                        </p:tav>
                                      </p:tavLst>
                                    </p:anim>
                                    <p:animEffect transition="in" filter="fade">
                                      <p:cBhvr>
                                        <p:cTn id="102" dur="500"/>
                                        <p:tgtEl>
                                          <p:spTgt spid="63"/>
                                        </p:tgtEl>
                                      </p:cBhvr>
                                    </p:animEffect>
                                  </p:childTnLst>
                                </p:cTn>
                              </p:par>
                            </p:childTnLst>
                          </p:cTn>
                        </p:par>
                        <p:par>
                          <p:cTn id="103" fill="hold">
                            <p:stCondLst>
                              <p:cond delay="9000"/>
                            </p:stCondLst>
                            <p:childTnLst>
                              <p:par>
                                <p:cTn id="104" presetID="53" presetClass="entr" presetSubtype="528" fill="hold" grpId="0" nodeType="afterEffect">
                                  <p:stCondLst>
                                    <p:cond delay="0"/>
                                  </p:stCondLst>
                                  <p:childTnLst>
                                    <p:set>
                                      <p:cBhvr>
                                        <p:cTn id="105" dur="1" fill="hold">
                                          <p:stCondLst>
                                            <p:cond delay="0"/>
                                          </p:stCondLst>
                                        </p:cTn>
                                        <p:tgtEl>
                                          <p:spTgt spid="49"/>
                                        </p:tgtEl>
                                        <p:attrNameLst>
                                          <p:attrName>style.visibility</p:attrName>
                                        </p:attrNameLst>
                                      </p:cBhvr>
                                      <p:to>
                                        <p:strVal val="visible"/>
                                      </p:to>
                                    </p:set>
                                    <p:anim calcmode="lin" valueType="num">
                                      <p:cBhvr>
                                        <p:cTn id="106" dur="500" fill="hold"/>
                                        <p:tgtEl>
                                          <p:spTgt spid="49"/>
                                        </p:tgtEl>
                                        <p:attrNameLst>
                                          <p:attrName>ppt_w</p:attrName>
                                        </p:attrNameLst>
                                      </p:cBhvr>
                                      <p:tavLst>
                                        <p:tav tm="0">
                                          <p:val>
                                            <p:fltVal val="0"/>
                                          </p:val>
                                        </p:tav>
                                        <p:tav tm="100000">
                                          <p:val>
                                            <p:strVal val="#ppt_w"/>
                                          </p:val>
                                        </p:tav>
                                      </p:tavLst>
                                    </p:anim>
                                    <p:anim calcmode="lin" valueType="num">
                                      <p:cBhvr>
                                        <p:cTn id="107" dur="500" fill="hold"/>
                                        <p:tgtEl>
                                          <p:spTgt spid="49"/>
                                        </p:tgtEl>
                                        <p:attrNameLst>
                                          <p:attrName>ppt_h</p:attrName>
                                        </p:attrNameLst>
                                      </p:cBhvr>
                                      <p:tavLst>
                                        <p:tav tm="0">
                                          <p:val>
                                            <p:fltVal val="0"/>
                                          </p:val>
                                        </p:tav>
                                        <p:tav tm="100000">
                                          <p:val>
                                            <p:strVal val="#ppt_h"/>
                                          </p:val>
                                        </p:tav>
                                      </p:tavLst>
                                    </p:anim>
                                    <p:animEffect transition="in" filter="fade">
                                      <p:cBhvr>
                                        <p:cTn id="108" dur="500"/>
                                        <p:tgtEl>
                                          <p:spTgt spid="49"/>
                                        </p:tgtEl>
                                      </p:cBhvr>
                                    </p:animEffect>
                                    <p:anim calcmode="lin" valueType="num">
                                      <p:cBhvr>
                                        <p:cTn id="109" dur="500" fill="hold"/>
                                        <p:tgtEl>
                                          <p:spTgt spid="49"/>
                                        </p:tgtEl>
                                        <p:attrNameLst>
                                          <p:attrName>ppt_x</p:attrName>
                                        </p:attrNameLst>
                                      </p:cBhvr>
                                      <p:tavLst>
                                        <p:tav tm="0">
                                          <p:val>
                                            <p:fltVal val="0.5"/>
                                          </p:val>
                                        </p:tav>
                                        <p:tav tm="100000">
                                          <p:val>
                                            <p:strVal val="#ppt_x"/>
                                          </p:val>
                                        </p:tav>
                                      </p:tavLst>
                                    </p:anim>
                                    <p:anim calcmode="lin" valueType="num">
                                      <p:cBhvr>
                                        <p:cTn id="110" dur="500" fill="hold"/>
                                        <p:tgtEl>
                                          <p:spTgt spid="49"/>
                                        </p:tgtEl>
                                        <p:attrNameLst>
                                          <p:attrName>ppt_y</p:attrName>
                                        </p:attrNameLst>
                                      </p:cBhvr>
                                      <p:tavLst>
                                        <p:tav tm="0">
                                          <p:val>
                                            <p:fltVal val="0.5"/>
                                          </p:val>
                                        </p:tav>
                                        <p:tav tm="100000">
                                          <p:val>
                                            <p:strVal val="#ppt_y"/>
                                          </p:val>
                                        </p:tav>
                                      </p:tavLst>
                                    </p:anim>
                                  </p:childTnLst>
                                </p:cTn>
                              </p:par>
                            </p:childTnLst>
                          </p:cTn>
                        </p:par>
                        <p:par>
                          <p:cTn id="111" fill="hold">
                            <p:stCondLst>
                              <p:cond delay="9500"/>
                            </p:stCondLst>
                            <p:childTnLst>
                              <p:par>
                                <p:cTn id="112" presetID="18" presetClass="entr" presetSubtype="9" fill="hold" grpId="0" nodeType="afterEffect">
                                  <p:stCondLst>
                                    <p:cond delay="0"/>
                                  </p:stCondLst>
                                  <p:childTnLst>
                                    <p:set>
                                      <p:cBhvr>
                                        <p:cTn id="113" dur="1" fill="hold">
                                          <p:stCondLst>
                                            <p:cond delay="0"/>
                                          </p:stCondLst>
                                        </p:cTn>
                                        <p:tgtEl>
                                          <p:spTgt spid="2057"/>
                                        </p:tgtEl>
                                        <p:attrNameLst>
                                          <p:attrName>style.visibility</p:attrName>
                                        </p:attrNameLst>
                                      </p:cBhvr>
                                      <p:to>
                                        <p:strVal val="visible"/>
                                      </p:to>
                                    </p:set>
                                    <p:animEffect transition="in" filter="strips(upLeft)">
                                      <p:cBhvr>
                                        <p:cTn id="114" dur="500"/>
                                        <p:tgtEl>
                                          <p:spTgt spid="2057"/>
                                        </p:tgtEl>
                                      </p:cBhvr>
                                    </p:animEffect>
                                  </p:childTnLst>
                                </p:cTn>
                              </p:par>
                            </p:childTnLst>
                          </p:cTn>
                        </p:par>
                        <p:par>
                          <p:cTn id="115" fill="hold">
                            <p:stCondLst>
                              <p:cond delay="10000"/>
                            </p:stCondLst>
                            <p:childTnLst>
                              <p:par>
                                <p:cTn id="116" presetID="53" presetClass="entr" presetSubtype="16" fill="hold" grpId="0" nodeType="afterEffect">
                                  <p:stCondLst>
                                    <p:cond delay="0"/>
                                  </p:stCondLst>
                                  <p:childTnLst>
                                    <p:set>
                                      <p:cBhvr>
                                        <p:cTn id="117" dur="1" fill="hold">
                                          <p:stCondLst>
                                            <p:cond delay="0"/>
                                          </p:stCondLst>
                                        </p:cTn>
                                        <p:tgtEl>
                                          <p:spTgt spid="28"/>
                                        </p:tgtEl>
                                        <p:attrNameLst>
                                          <p:attrName>style.visibility</p:attrName>
                                        </p:attrNameLst>
                                      </p:cBhvr>
                                      <p:to>
                                        <p:strVal val="visible"/>
                                      </p:to>
                                    </p:set>
                                    <p:anim calcmode="lin" valueType="num">
                                      <p:cBhvr>
                                        <p:cTn id="118" dur="500" fill="hold"/>
                                        <p:tgtEl>
                                          <p:spTgt spid="28"/>
                                        </p:tgtEl>
                                        <p:attrNameLst>
                                          <p:attrName>ppt_w</p:attrName>
                                        </p:attrNameLst>
                                      </p:cBhvr>
                                      <p:tavLst>
                                        <p:tav tm="0">
                                          <p:val>
                                            <p:fltVal val="0"/>
                                          </p:val>
                                        </p:tav>
                                        <p:tav tm="100000">
                                          <p:val>
                                            <p:strVal val="#ppt_w"/>
                                          </p:val>
                                        </p:tav>
                                      </p:tavLst>
                                    </p:anim>
                                    <p:anim calcmode="lin" valueType="num">
                                      <p:cBhvr>
                                        <p:cTn id="119" dur="500" fill="hold"/>
                                        <p:tgtEl>
                                          <p:spTgt spid="28"/>
                                        </p:tgtEl>
                                        <p:attrNameLst>
                                          <p:attrName>ppt_h</p:attrName>
                                        </p:attrNameLst>
                                      </p:cBhvr>
                                      <p:tavLst>
                                        <p:tav tm="0">
                                          <p:val>
                                            <p:fltVal val="0"/>
                                          </p:val>
                                        </p:tav>
                                        <p:tav tm="100000">
                                          <p:val>
                                            <p:strVal val="#ppt_h"/>
                                          </p:val>
                                        </p:tav>
                                      </p:tavLst>
                                    </p:anim>
                                    <p:animEffect transition="in" filter="fade">
                                      <p:cBhvr>
                                        <p:cTn id="120" dur="500"/>
                                        <p:tgtEl>
                                          <p:spTgt spid="28"/>
                                        </p:tgtEl>
                                      </p:cBhvr>
                                    </p:animEffect>
                                  </p:childTnLst>
                                </p:cTn>
                              </p:par>
                            </p:childTnLst>
                          </p:cTn>
                        </p:par>
                        <p:par>
                          <p:cTn id="121" fill="hold">
                            <p:stCondLst>
                              <p:cond delay="10500"/>
                            </p:stCondLst>
                            <p:childTnLst>
                              <p:par>
                                <p:cTn id="122" presetID="53" presetClass="entr" presetSubtype="16" fill="hold" grpId="0" nodeType="afterEffect">
                                  <p:stCondLst>
                                    <p:cond delay="0"/>
                                  </p:stCondLst>
                                  <p:childTnLst>
                                    <p:set>
                                      <p:cBhvr>
                                        <p:cTn id="123" dur="1" fill="hold">
                                          <p:stCondLst>
                                            <p:cond delay="0"/>
                                          </p:stCondLst>
                                        </p:cTn>
                                        <p:tgtEl>
                                          <p:spTgt spid="64"/>
                                        </p:tgtEl>
                                        <p:attrNameLst>
                                          <p:attrName>style.visibility</p:attrName>
                                        </p:attrNameLst>
                                      </p:cBhvr>
                                      <p:to>
                                        <p:strVal val="visible"/>
                                      </p:to>
                                    </p:set>
                                    <p:anim calcmode="lin" valueType="num">
                                      <p:cBhvr>
                                        <p:cTn id="124" dur="500" fill="hold"/>
                                        <p:tgtEl>
                                          <p:spTgt spid="64"/>
                                        </p:tgtEl>
                                        <p:attrNameLst>
                                          <p:attrName>ppt_w</p:attrName>
                                        </p:attrNameLst>
                                      </p:cBhvr>
                                      <p:tavLst>
                                        <p:tav tm="0">
                                          <p:val>
                                            <p:fltVal val="0"/>
                                          </p:val>
                                        </p:tav>
                                        <p:tav tm="100000">
                                          <p:val>
                                            <p:strVal val="#ppt_w"/>
                                          </p:val>
                                        </p:tav>
                                      </p:tavLst>
                                    </p:anim>
                                    <p:anim calcmode="lin" valueType="num">
                                      <p:cBhvr>
                                        <p:cTn id="125" dur="500" fill="hold"/>
                                        <p:tgtEl>
                                          <p:spTgt spid="64"/>
                                        </p:tgtEl>
                                        <p:attrNameLst>
                                          <p:attrName>ppt_h</p:attrName>
                                        </p:attrNameLst>
                                      </p:cBhvr>
                                      <p:tavLst>
                                        <p:tav tm="0">
                                          <p:val>
                                            <p:fltVal val="0"/>
                                          </p:val>
                                        </p:tav>
                                        <p:tav tm="100000">
                                          <p:val>
                                            <p:strVal val="#ppt_h"/>
                                          </p:val>
                                        </p:tav>
                                      </p:tavLst>
                                    </p:anim>
                                    <p:animEffect transition="in" filter="fade">
                                      <p:cBhvr>
                                        <p:cTn id="126" dur="500"/>
                                        <p:tgtEl>
                                          <p:spTgt spid="64"/>
                                        </p:tgtEl>
                                      </p:cBhvr>
                                    </p:animEffect>
                                  </p:childTnLst>
                                </p:cTn>
                              </p:par>
                            </p:childTnLst>
                          </p:cTn>
                        </p:par>
                        <p:par>
                          <p:cTn id="127" fill="hold">
                            <p:stCondLst>
                              <p:cond delay="11000"/>
                            </p:stCondLst>
                            <p:childTnLst>
                              <p:par>
                                <p:cTn id="128" presetID="53" presetClass="entr" presetSubtype="528" fill="hold" grpId="0" nodeType="afterEffect">
                                  <p:stCondLst>
                                    <p:cond delay="0"/>
                                  </p:stCondLst>
                                  <p:childTnLst>
                                    <p:set>
                                      <p:cBhvr>
                                        <p:cTn id="129" dur="1" fill="hold">
                                          <p:stCondLst>
                                            <p:cond delay="0"/>
                                          </p:stCondLst>
                                        </p:cTn>
                                        <p:tgtEl>
                                          <p:spTgt spid="48"/>
                                        </p:tgtEl>
                                        <p:attrNameLst>
                                          <p:attrName>style.visibility</p:attrName>
                                        </p:attrNameLst>
                                      </p:cBhvr>
                                      <p:to>
                                        <p:strVal val="visible"/>
                                      </p:to>
                                    </p:set>
                                    <p:anim calcmode="lin" valueType="num">
                                      <p:cBhvr>
                                        <p:cTn id="130" dur="500" fill="hold"/>
                                        <p:tgtEl>
                                          <p:spTgt spid="48"/>
                                        </p:tgtEl>
                                        <p:attrNameLst>
                                          <p:attrName>ppt_w</p:attrName>
                                        </p:attrNameLst>
                                      </p:cBhvr>
                                      <p:tavLst>
                                        <p:tav tm="0">
                                          <p:val>
                                            <p:fltVal val="0"/>
                                          </p:val>
                                        </p:tav>
                                        <p:tav tm="100000">
                                          <p:val>
                                            <p:strVal val="#ppt_w"/>
                                          </p:val>
                                        </p:tav>
                                      </p:tavLst>
                                    </p:anim>
                                    <p:anim calcmode="lin" valueType="num">
                                      <p:cBhvr>
                                        <p:cTn id="131" dur="500" fill="hold"/>
                                        <p:tgtEl>
                                          <p:spTgt spid="48"/>
                                        </p:tgtEl>
                                        <p:attrNameLst>
                                          <p:attrName>ppt_h</p:attrName>
                                        </p:attrNameLst>
                                      </p:cBhvr>
                                      <p:tavLst>
                                        <p:tav tm="0">
                                          <p:val>
                                            <p:fltVal val="0"/>
                                          </p:val>
                                        </p:tav>
                                        <p:tav tm="100000">
                                          <p:val>
                                            <p:strVal val="#ppt_h"/>
                                          </p:val>
                                        </p:tav>
                                      </p:tavLst>
                                    </p:anim>
                                    <p:animEffect transition="in" filter="fade">
                                      <p:cBhvr>
                                        <p:cTn id="132" dur="500"/>
                                        <p:tgtEl>
                                          <p:spTgt spid="48"/>
                                        </p:tgtEl>
                                      </p:cBhvr>
                                    </p:animEffect>
                                    <p:anim calcmode="lin" valueType="num">
                                      <p:cBhvr>
                                        <p:cTn id="133" dur="500" fill="hold"/>
                                        <p:tgtEl>
                                          <p:spTgt spid="48"/>
                                        </p:tgtEl>
                                        <p:attrNameLst>
                                          <p:attrName>ppt_x</p:attrName>
                                        </p:attrNameLst>
                                      </p:cBhvr>
                                      <p:tavLst>
                                        <p:tav tm="0">
                                          <p:val>
                                            <p:fltVal val="0.5"/>
                                          </p:val>
                                        </p:tav>
                                        <p:tav tm="100000">
                                          <p:val>
                                            <p:strVal val="#ppt_x"/>
                                          </p:val>
                                        </p:tav>
                                      </p:tavLst>
                                    </p:anim>
                                    <p:anim calcmode="lin" valueType="num">
                                      <p:cBhvr>
                                        <p:cTn id="134" dur="500" fill="hold"/>
                                        <p:tgtEl>
                                          <p:spTgt spid="48"/>
                                        </p:tgtEl>
                                        <p:attrNameLst>
                                          <p:attrName>ppt_y</p:attrName>
                                        </p:attrNameLst>
                                      </p:cBhvr>
                                      <p:tavLst>
                                        <p:tav tm="0">
                                          <p:val>
                                            <p:fltVal val="0.5"/>
                                          </p:val>
                                        </p:tav>
                                        <p:tav tm="100000">
                                          <p:val>
                                            <p:strVal val="#ppt_y"/>
                                          </p:val>
                                        </p:tav>
                                      </p:tavLst>
                                    </p:anim>
                                  </p:childTnLst>
                                </p:cTn>
                              </p:par>
                            </p:childTnLst>
                          </p:cTn>
                        </p:par>
                        <p:par>
                          <p:cTn id="135" fill="hold">
                            <p:stCondLst>
                              <p:cond delay="11500"/>
                            </p:stCondLst>
                            <p:childTnLst>
                              <p:par>
                                <p:cTn id="136" presetID="18" presetClass="entr" presetSubtype="3" fill="hold" grpId="0" nodeType="afterEffect">
                                  <p:stCondLst>
                                    <p:cond delay="0"/>
                                  </p:stCondLst>
                                  <p:childTnLst>
                                    <p:set>
                                      <p:cBhvr>
                                        <p:cTn id="137" dur="1" fill="hold">
                                          <p:stCondLst>
                                            <p:cond delay="0"/>
                                          </p:stCondLst>
                                        </p:cTn>
                                        <p:tgtEl>
                                          <p:spTgt spid="2058"/>
                                        </p:tgtEl>
                                        <p:attrNameLst>
                                          <p:attrName>style.visibility</p:attrName>
                                        </p:attrNameLst>
                                      </p:cBhvr>
                                      <p:to>
                                        <p:strVal val="visible"/>
                                      </p:to>
                                    </p:set>
                                    <p:animEffect transition="in" filter="strips(upRight)">
                                      <p:cBhvr>
                                        <p:cTn id="138" dur="500"/>
                                        <p:tgtEl>
                                          <p:spTgt spid="2058"/>
                                        </p:tgtEl>
                                      </p:cBhvr>
                                    </p:animEffect>
                                  </p:childTnLst>
                                </p:cTn>
                              </p:par>
                            </p:childTnLst>
                          </p:cTn>
                        </p:par>
                        <p:par>
                          <p:cTn id="139" fill="hold">
                            <p:stCondLst>
                              <p:cond delay="12000"/>
                            </p:stCondLst>
                            <p:childTnLst>
                              <p:par>
                                <p:cTn id="140" presetID="53" presetClass="entr" presetSubtype="16"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 calcmode="lin" valueType="num">
                                      <p:cBhvr>
                                        <p:cTn id="142" dur="500" fill="hold"/>
                                        <p:tgtEl>
                                          <p:spTgt spid="26"/>
                                        </p:tgtEl>
                                        <p:attrNameLst>
                                          <p:attrName>ppt_w</p:attrName>
                                        </p:attrNameLst>
                                      </p:cBhvr>
                                      <p:tavLst>
                                        <p:tav tm="0">
                                          <p:val>
                                            <p:fltVal val="0"/>
                                          </p:val>
                                        </p:tav>
                                        <p:tav tm="100000">
                                          <p:val>
                                            <p:strVal val="#ppt_w"/>
                                          </p:val>
                                        </p:tav>
                                      </p:tavLst>
                                    </p:anim>
                                    <p:anim calcmode="lin" valueType="num">
                                      <p:cBhvr>
                                        <p:cTn id="143" dur="500" fill="hold"/>
                                        <p:tgtEl>
                                          <p:spTgt spid="26"/>
                                        </p:tgtEl>
                                        <p:attrNameLst>
                                          <p:attrName>ppt_h</p:attrName>
                                        </p:attrNameLst>
                                      </p:cBhvr>
                                      <p:tavLst>
                                        <p:tav tm="0">
                                          <p:val>
                                            <p:fltVal val="0"/>
                                          </p:val>
                                        </p:tav>
                                        <p:tav tm="100000">
                                          <p:val>
                                            <p:strVal val="#ppt_h"/>
                                          </p:val>
                                        </p:tav>
                                      </p:tavLst>
                                    </p:anim>
                                    <p:animEffect transition="in" filter="fade">
                                      <p:cBhvr>
                                        <p:cTn id="144" dur="500"/>
                                        <p:tgtEl>
                                          <p:spTgt spid="26"/>
                                        </p:tgtEl>
                                      </p:cBhvr>
                                    </p:animEffect>
                                  </p:childTnLst>
                                </p:cTn>
                              </p:par>
                            </p:childTnLst>
                          </p:cTn>
                        </p:par>
                        <p:par>
                          <p:cTn id="145" fill="hold">
                            <p:stCondLst>
                              <p:cond delay="12500"/>
                            </p:stCondLst>
                            <p:childTnLst>
                              <p:par>
                                <p:cTn id="146" presetID="53" presetClass="entr" presetSubtype="16" fill="hold" grpId="0" nodeType="afterEffect">
                                  <p:stCondLst>
                                    <p:cond delay="0"/>
                                  </p:stCondLst>
                                  <p:childTnLst>
                                    <p:set>
                                      <p:cBhvr>
                                        <p:cTn id="147" dur="1" fill="hold">
                                          <p:stCondLst>
                                            <p:cond delay="0"/>
                                          </p:stCondLst>
                                        </p:cTn>
                                        <p:tgtEl>
                                          <p:spTgt spid="65"/>
                                        </p:tgtEl>
                                        <p:attrNameLst>
                                          <p:attrName>style.visibility</p:attrName>
                                        </p:attrNameLst>
                                      </p:cBhvr>
                                      <p:to>
                                        <p:strVal val="visible"/>
                                      </p:to>
                                    </p:set>
                                    <p:anim calcmode="lin" valueType="num">
                                      <p:cBhvr>
                                        <p:cTn id="148" dur="500" fill="hold"/>
                                        <p:tgtEl>
                                          <p:spTgt spid="65"/>
                                        </p:tgtEl>
                                        <p:attrNameLst>
                                          <p:attrName>ppt_w</p:attrName>
                                        </p:attrNameLst>
                                      </p:cBhvr>
                                      <p:tavLst>
                                        <p:tav tm="0">
                                          <p:val>
                                            <p:fltVal val="0"/>
                                          </p:val>
                                        </p:tav>
                                        <p:tav tm="100000">
                                          <p:val>
                                            <p:strVal val="#ppt_w"/>
                                          </p:val>
                                        </p:tav>
                                      </p:tavLst>
                                    </p:anim>
                                    <p:anim calcmode="lin" valueType="num">
                                      <p:cBhvr>
                                        <p:cTn id="149" dur="500" fill="hold"/>
                                        <p:tgtEl>
                                          <p:spTgt spid="65"/>
                                        </p:tgtEl>
                                        <p:attrNameLst>
                                          <p:attrName>ppt_h</p:attrName>
                                        </p:attrNameLst>
                                      </p:cBhvr>
                                      <p:tavLst>
                                        <p:tav tm="0">
                                          <p:val>
                                            <p:fltVal val="0"/>
                                          </p:val>
                                        </p:tav>
                                        <p:tav tm="100000">
                                          <p:val>
                                            <p:strVal val="#ppt_h"/>
                                          </p:val>
                                        </p:tav>
                                      </p:tavLst>
                                    </p:anim>
                                    <p:animEffect transition="in" filter="fade">
                                      <p:cBhvr>
                                        <p:cTn id="150" dur="500"/>
                                        <p:tgtEl>
                                          <p:spTgt spid="65"/>
                                        </p:tgtEl>
                                      </p:cBhvr>
                                    </p:animEffect>
                                  </p:childTnLst>
                                </p:cTn>
                              </p:par>
                            </p:childTnLst>
                          </p:cTn>
                        </p:par>
                        <p:par>
                          <p:cTn id="151" fill="hold">
                            <p:stCondLst>
                              <p:cond delay="13000"/>
                            </p:stCondLst>
                            <p:childTnLst>
                              <p:par>
                                <p:cTn id="152" presetID="53" presetClass="entr" presetSubtype="528" fill="hold" grpId="0" nodeType="afterEffect">
                                  <p:stCondLst>
                                    <p:cond delay="0"/>
                                  </p:stCondLst>
                                  <p:childTnLst>
                                    <p:set>
                                      <p:cBhvr>
                                        <p:cTn id="153" dur="1" fill="hold">
                                          <p:stCondLst>
                                            <p:cond delay="0"/>
                                          </p:stCondLst>
                                        </p:cTn>
                                        <p:tgtEl>
                                          <p:spTgt spid="47"/>
                                        </p:tgtEl>
                                        <p:attrNameLst>
                                          <p:attrName>style.visibility</p:attrName>
                                        </p:attrNameLst>
                                      </p:cBhvr>
                                      <p:to>
                                        <p:strVal val="visible"/>
                                      </p:to>
                                    </p:set>
                                    <p:anim calcmode="lin" valueType="num">
                                      <p:cBhvr>
                                        <p:cTn id="154" dur="500" fill="hold"/>
                                        <p:tgtEl>
                                          <p:spTgt spid="47"/>
                                        </p:tgtEl>
                                        <p:attrNameLst>
                                          <p:attrName>ppt_w</p:attrName>
                                        </p:attrNameLst>
                                      </p:cBhvr>
                                      <p:tavLst>
                                        <p:tav tm="0">
                                          <p:val>
                                            <p:fltVal val="0"/>
                                          </p:val>
                                        </p:tav>
                                        <p:tav tm="100000">
                                          <p:val>
                                            <p:strVal val="#ppt_w"/>
                                          </p:val>
                                        </p:tav>
                                      </p:tavLst>
                                    </p:anim>
                                    <p:anim calcmode="lin" valueType="num">
                                      <p:cBhvr>
                                        <p:cTn id="155" dur="500" fill="hold"/>
                                        <p:tgtEl>
                                          <p:spTgt spid="47"/>
                                        </p:tgtEl>
                                        <p:attrNameLst>
                                          <p:attrName>ppt_h</p:attrName>
                                        </p:attrNameLst>
                                      </p:cBhvr>
                                      <p:tavLst>
                                        <p:tav tm="0">
                                          <p:val>
                                            <p:fltVal val="0"/>
                                          </p:val>
                                        </p:tav>
                                        <p:tav tm="100000">
                                          <p:val>
                                            <p:strVal val="#ppt_h"/>
                                          </p:val>
                                        </p:tav>
                                      </p:tavLst>
                                    </p:anim>
                                    <p:animEffect transition="in" filter="fade">
                                      <p:cBhvr>
                                        <p:cTn id="156" dur="500"/>
                                        <p:tgtEl>
                                          <p:spTgt spid="47"/>
                                        </p:tgtEl>
                                      </p:cBhvr>
                                    </p:animEffect>
                                    <p:anim calcmode="lin" valueType="num">
                                      <p:cBhvr>
                                        <p:cTn id="157" dur="500" fill="hold"/>
                                        <p:tgtEl>
                                          <p:spTgt spid="47"/>
                                        </p:tgtEl>
                                        <p:attrNameLst>
                                          <p:attrName>ppt_x</p:attrName>
                                        </p:attrNameLst>
                                      </p:cBhvr>
                                      <p:tavLst>
                                        <p:tav tm="0">
                                          <p:val>
                                            <p:fltVal val="0.5"/>
                                          </p:val>
                                        </p:tav>
                                        <p:tav tm="100000">
                                          <p:val>
                                            <p:strVal val="#ppt_x"/>
                                          </p:val>
                                        </p:tav>
                                      </p:tavLst>
                                    </p:anim>
                                    <p:anim calcmode="lin" valueType="num">
                                      <p:cBhvr>
                                        <p:cTn id="158" dur="500" fill="hold"/>
                                        <p:tgtEl>
                                          <p:spTgt spid="4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P spid="2054" grpId="0" animBg="1"/>
      <p:bldP spid="2055" grpId="0" animBg="1"/>
      <p:bldP spid="2056" grpId="0" animBg="1"/>
      <p:bldP spid="2057" grpId="0" animBg="1"/>
      <p:bldP spid="2058" grpId="0" animBg="1"/>
      <p:bldP spid="23" grpId="0"/>
      <p:bldP spid="24" grpId="0"/>
      <p:bldP spid="25" grpId="0"/>
      <p:bldP spid="26" grpId="0"/>
      <p:bldP spid="27" grpId="0"/>
      <p:bldP spid="28" grpId="0"/>
      <p:bldP spid="43" grpId="0"/>
      <p:bldP spid="44" grpId="0"/>
      <p:bldP spid="45" grpId="0"/>
      <p:bldP spid="46" grpId="0"/>
      <p:bldP spid="47" grpId="0"/>
      <p:bldP spid="48" grpId="0"/>
      <p:bldP spid="49" grpId="0"/>
      <p:bldP spid="60" grpId="0" animBg="1"/>
      <p:bldP spid="61" grpId="0" animBg="1"/>
      <p:bldP spid="62" grpId="0" animBg="1"/>
      <p:bldP spid="63" grpId="0" animBg="1"/>
      <p:bldP spid="64"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1327</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2016-11-27T23:20:26Z</dcterms:modified>
</cp:coreProperties>
</file>